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hmet,A" userId="450445bb-67c9-41b9-9510-08c7515c4924" providerId="ADAL" clId="{31DB94B7-B31F-2047-93F6-DBA190E65ECA}"/>
    <pc:docChg chg="modSld">
      <pc:chgData name="Ahmet,A" userId="450445bb-67c9-41b9-9510-08c7515c4924" providerId="ADAL" clId="{31DB94B7-B31F-2047-93F6-DBA190E65ECA}" dt="2020-09-30T13:24:15.247" v="8" actId="123"/>
      <pc:docMkLst>
        <pc:docMk/>
      </pc:docMkLst>
      <pc:sldChg chg="modSp mod">
        <pc:chgData name="Ahmet,A" userId="450445bb-67c9-41b9-9510-08c7515c4924" providerId="ADAL" clId="{31DB94B7-B31F-2047-93F6-DBA190E65ECA}" dt="2020-09-30T13:24:15.247" v="8" actId="123"/>
        <pc:sldMkLst>
          <pc:docMk/>
          <pc:sldMk cId="2228515552" sldId="256"/>
        </pc:sldMkLst>
        <pc:spChg chg="mod">
          <ac:chgData name="Ahmet,A" userId="450445bb-67c9-41b9-9510-08c7515c4924" providerId="ADAL" clId="{31DB94B7-B31F-2047-93F6-DBA190E65ECA}" dt="2020-09-30T13:24:15.247" v="8" actId="123"/>
          <ac:spMkLst>
            <pc:docMk/>
            <pc:sldMk cId="2228515552" sldId="256"/>
            <ac:spMk id="52" creationId="{3B745628-E671-5748-A54D-3275513807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293B9-A85D-3749-8205-2951AAB23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FC98D-9080-CE4B-B142-CAF0D8E00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108D1-D5F7-1247-B04F-C08B9A667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0991-8349-5C47-A597-C219E8DDA844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47D9D-64D5-754A-B61F-EFBA1764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3621F-03C1-024C-9239-67E6F8610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F319-66E7-5E44-BE34-FBE844F59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A242C-61B4-5F49-9106-D886CE42A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D4BF1-F77D-D049-8292-9F9B68024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59F10-8041-7748-B31A-FB3DB6B92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0991-8349-5C47-A597-C219E8DDA844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84312-7B89-8447-9383-24C856E73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96AC-61DA-B34E-9967-4A776FCF8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F319-66E7-5E44-BE34-FBE844F59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8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A3AEEF-6452-304B-A56F-F7BB4C394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6951C0-D11B-374A-A32F-F418914EB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7B93C-BF6E-FF4B-BFE0-6340E4175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0991-8349-5C47-A597-C219E8DDA844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B346F-7D6B-3348-A8A3-CB7178A60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EAE9F-770C-7148-9F09-DF0D20E0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F319-66E7-5E44-BE34-FBE844F59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7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3261A-35C8-4542-9368-A314C58F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6D949-3178-D44B-A98B-906E7E31E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441A2-1A08-5C42-A280-DA8B8EC1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0991-8349-5C47-A597-C219E8DDA844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9F29A-CE61-7949-9C2A-9295059EF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30082-14BF-AB4A-8FF1-D2AE6002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F319-66E7-5E44-BE34-FBE844F59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8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C436A-BDCA-2E40-8B8D-3B193BBD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7A4A8-598C-834B-9AD3-49E4BCF39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072-7851-F44D-B814-2890E8E22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0991-8349-5C47-A597-C219E8DDA844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236F7-2102-DB46-9A5E-B0EE25897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6FC87-EC13-0D4E-AD39-8D45D2AC5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F319-66E7-5E44-BE34-FBE844F59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8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7301A-A04A-574C-B33B-48160DBD1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16AEA-4AB9-C945-8147-24A8CC5437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D2EEC-59EB-0246-BB93-78C6F6666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3CD69-AAE5-E741-918A-0B0DAEEA5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0991-8349-5C47-A597-C219E8DDA844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147D9-C202-5C45-A477-B4D7F1948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270C4-0CE3-6D4F-B52E-3280F8A1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F319-66E7-5E44-BE34-FBE844F59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6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62CCE-42B1-8247-A1F9-3D323B782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95531-F5CA-BC4E-AC53-4054D00E8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B856C-B655-DF4C-9F8E-5D92E2595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C28FCC-81F2-1744-B094-D5D753F78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3AB505-E27B-5442-A534-A5EE5BCA33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520E92-8CCF-9A45-A7DD-6A35B3780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0991-8349-5C47-A597-C219E8DDA844}" type="datetimeFigureOut">
              <a:rPr lang="en-US" smtClean="0"/>
              <a:t>9/30/20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C9EF8B-31B8-BD46-8A04-F5B83B373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1B97AC-C952-FA45-BB98-085EB9FAC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F319-66E7-5E44-BE34-FBE844F59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7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DBE3C-2514-0441-85B3-9F6B0826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1F5A10-7CE3-0845-86FF-EE2480D07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0991-8349-5C47-A597-C219E8DDA844}" type="datetimeFigureOut">
              <a:rPr lang="en-US" smtClean="0"/>
              <a:t>9/30/20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91147-65DC-564C-A7C8-6E5C779D3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44FAE-308A-CF49-A4BD-5FA188F3C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F319-66E7-5E44-BE34-FBE844F59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2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C5CD8C-8204-BD4E-B534-CBE7C0539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0991-8349-5C47-A597-C219E8DDA844}" type="datetimeFigureOut">
              <a:rPr lang="en-US" smtClean="0"/>
              <a:t>9/30/20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C67EEE-AB23-0E45-AD99-F7EB8D33A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07239-2F26-0243-821B-144ACCD8F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F319-66E7-5E44-BE34-FBE844F59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5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C348-E01B-5442-9FEB-DBB4B7CBE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C962D-20AE-EE48-BD9B-0243F422E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FF341-68FD-C345-B30C-916BFC90F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D9CA0-0985-C247-A8A2-D3F94AB2B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0991-8349-5C47-A597-C219E8DDA844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086C7-4EAD-F743-A6B1-16A1A645A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01AF0-F293-D041-A723-4BAFC048B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F319-66E7-5E44-BE34-FBE844F59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3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0D62B-703C-6A48-826E-65CFCCC8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85456E-4559-2642-8AF1-69A5AC78F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2C066-567D-1A4F-ADC4-FC83A3B96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F39C9-AEE9-DE4F-8083-22D8654C9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0991-8349-5C47-A597-C219E8DDA844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F3FD5-B6E5-2746-8E84-C37B1787F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2662B-6EB4-4D41-9BAC-9D79BBF2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F319-66E7-5E44-BE34-FBE844F59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0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D92AAA-F23A-8F40-A4B9-7BB4FC3BB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B4A87-55A7-6542-A295-E2C5944BA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0BAC7-B6BB-EC40-AF1A-E52FD635B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00991-8349-5C47-A597-C219E8DDA844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109E7-B1C4-824E-A97C-3AB9262DC3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76EA1-39A9-F448-B6D5-6310BA409A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3F319-66E7-5E44-BE34-FBE844F59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7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inyurl.com/y56ayo2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9181054-8529-8C46-9340-8A2092016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18" y="1469383"/>
            <a:ext cx="5626938" cy="514400"/>
          </a:xfrm>
        </p:spPr>
        <p:txBody>
          <a:bodyPr>
            <a:normAutofit fontScale="90000"/>
          </a:bodyPr>
          <a:lstStyle/>
          <a:p>
            <a:r>
              <a:rPr lang="en-GB" sz="2300" b="1" dirty="0">
                <a:solidFill>
                  <a:schemeClr val="tx2"/>
                </a:solidFill>
              </a:rPr>
              <a:t>Academic Mentoring should comprise of the following:</a:t>
            </a:r>
            <a:br>
              <a:rPr lang="en-GB" sz="2300" dirty="0">
                <a:solidFill>
                  <a:schemeClr val="tx2"/>
                </a:solidFill>
              </a:rPr>
            </a:br>
            <a:br>
              <a:rPr lang="en-GB" sz="2300" dirty="0">
                <a:solidFill>
                  <a:schemeClr val="tx2"/>
                </a:solidFill>
              </a:rPr>
            </a:br>
            <a:br>
              <a:rPr lang="en-GB" sz="2300" dirty="0">
                <a:solidFill>
                  <a:schemeClr val="tx2"/>
                </a:solidFill>
              </a:rPr>
            </a:br>
            <a:endParaRPr lang="en-US" sz="2300" dirty="0">
              <a:solidFill>
                <a:schemeClr val="tx2"/>
              </a:solidFill>
            </a:endParaRPr>
          </a:p>
        </p:txBody>
      </p:sp>
      <p:sp>
        <p:nvSpPr>
          <p:cNvPr id="52" name="Content Placeholder 4">
            <a:extLst>
              <a:ext uri="{FF2B5EF4-FFF2-40B4-BE49-F238E27FC236}">
                <a16:creationId xmlns:a16="http://schemas.microsoft.com/office/drawing/2014/main" id="{3B745628-E671-5748-A54D-327551380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92" y="1819656"/>
            <a:ext cx="5103030" cy="3955503"/>
          </a:xfrm>
        </p:spPr>
        <p:txBody>
          <a:bodyPr anchor="t"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GB" sz="1500" dirty="0">
                <a:solidFill>
                  <a:schemeClr val="tx2"/>
                </a:solidFill>
              </a:rPr>
              <a:t>Naming an academic mentor: Students should have a </a:t>
            </a:r>
            <a:r>
              <a:rPr lang="en-GB" sz="1500" b="1" i="1" dirty="0">
                <a:solidFill>
                  <a:schemeClr val="tx2"/>
                </a:solidFill>
              </a:rPr>
              <a:t>named academic mentor </a:t>
            </a:r>
            <a:r>
              <a:rPr lang="en-GB" sz="1500" dirty="0">
                <a:solidFill>
                  <a:schemeClr val="tx2"/>
                </a:solidFill>
              </a:rPr>
              <a:t>from their departments.</a:t>
            </a:r>
            <a:endParaRPr lang="en-GB" sz="1500" b="1" i="1" dirty="0">
              <a:solidFill>
                <a:schemeClr val="tx2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GB" sz="1500" b="1" i="1" dirty="0">
                <a:solidFill>
                  <a:schemeClr val="tx2"/>
                </a:solidFill>
              </a:rPr>
              <a:t>Establishing expectations for both staff and students: </a:t>
            </a:r>
            <a:r>
              <a:rPr lang="en-GB" sz="1500" dirty="0">
                <a:solidFill>
                  <a:schemeClr val="tx2"/>
                </a:solidFill>
              </a:rPr>
              <a:t>Academic mentoring is about empowering and equal contribution to the relationship from both mentor and mentee.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1500" b="1" dirty="0">
                <a:solidFill>
                  <a:schemeClr val="tx2"/>
                </a:solidFill>
              </a:rPr>
              <a:t>Scheduling </a:t>
            </a:r>
            <a:r>
              <a:rPr lang="en-GB" sz="1500" dirty="0">
                <a:solidFill>
                  <a:schemeClr val="tx2"/>
                </a:solidFill>
              </a:rPr>
              <a:t>regular meetings  and establishing good communication.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GB" sz="1500" dirty="0">
                <a:solidFill>
                  <a:schemeClr val="tx2"/>
                </a:solidFill>
              </a:rPr>
              <a:t>Ensuring that all academic mentors are made aware of available  </a:t>
            </a:r>
            <a:r>
              <a:rPr lang="en-GB" sz="1500" b="1" dirty="0">
                <a:solidFill>
                  <a:schemeClr val="tx2"/>
                </a:solidFill>
              </a:rPr>
              <a:t>training and resources </a:t>
            </a:r>
            <a:r>
              <a:rPr lang="en-GB" sz="1500" dirty="0">
                <a:solidFill>
                  <a:schemeClr val="tx2"/>
                </a:solidFill>
              </a:rPr>
              <a:t>to maintain good and </a:t>
            </a:r>
            <a:r>
              <a:rPr lang="en-GB" sz="1500" dirty="0">
                <a:solidFill>
                  <a:schemeClr val="tx2"/>
                </a:solidFill>
                <a:hlinkClick r:id="rId2"/>
              </a:rPr>
              <a:t>up-to-date practice</a:t>
            </a:r>
            <a:r>
              <a:rPr lang="en-GB" sz="1500" dirty="0">
                <a:solidFill>
                  <a:schemeClr val="tx2"/>
                </a:solidFill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GB" sz="1500" dirty="0">
                <a:solidFill>
                  <a:schemeClr val="tx2"/>
                </a:solidFill>
              </a:rPr>
              <a:t>Adapting and making use of available technology.</a:t>
            </a:r>
          </a:p>
          <a:p>
            <a:pPr marL="0" indent="0">
              <a:buNone/>
            </a:pPr>
            <a:endParaRPr lang="en-US" sz="1500" dirty="0">
              <a:solidFill>
                <a:schemeClr val="tx2"/>
              </a:solidFill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Graphic 27" descr="Business Growth">
            <a:extLst>
              <a:ext uri="{FF2B5EF4-FFF2-40B4-BE49-F238E27FC236}">
                <a16:creationId xmlns:a16="http://schemas.microsoft.com/office/drawing/2014/main" id="{9E89640A-8B16-46AF-8C45-4784E0CE77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515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88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Academic Mentoring should comprise of the following: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Mentoring:  Good Practice Guidance  </dc:title>
  <dc:creator>Ahmet,A</dc:creator>
  <cp:lastModifiedBy>Ahmet,A</cp:lastModifiedBy>
  <cp:revision>2</cp:revision>
  <dcterms:created xsi:type="dcterms:W3CDTF">2020-09-28T15:51:13Z</dcterms:created>
  <dcterms:modified xsi:type="dcterms:W3CDTF">2020-09-30T13:24:18Z</dcterms:modified>
</cp:coreProperties>
</file>