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7"/>
  </p:notesMasterIdLst>
  <p:sldIdLst>
    <p:sldId id="257" r:id="rId2"/>
    <p:sldId id="261" r:id="rId3"/>
    <p:sldId id="272" r:id="rId4"/>
    <p:sldId id="258" r:id="rId5"/>
    <p:sldId id="263" r:id="rId6"/>
    <p:sldId id="273" r:id="rId7"/>
    <p:sldId id="262" r:id="rId8"/>
    <p:sldId id="284" r:id="rId9"/>
    <p:sldId id="283" r:id="rId10"/>
    <p:sldId id="274" r:id="rId11"/>
    <p:sldId id="275" r:id="rId12"/>
    <p:sldId id="277" r:id="rId13"/>
    <p:sldId id="276" r:id="rId14"/>
    <p:sldId id="282" r:id="rId15"/>
    <p:sldId id="269" r:id="rId1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5" d="100"/>
          <a:sy n="105" d="100"/>
        </p:scale>
        <p:origin x="-144" y="-7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3E24398-3B8E-4F3B-864B-2F7BDE775BA9}" type="datetimeFigureOut">
              <a:rPr lang="en-GB" smtClean="0"/>
              <a:t>03/12/2019</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5222956-BDF6-4B6C-842B-A7A3DB740E63}" type="slidenum">
              <a:rPr lang="en-GB" smtClean="0"/>
              <a:t>‹#›</a:t>
            </a:fld>
            <a:endParaRPr lang="en-GB"/>
          </a:p>
        </p:txBody>
      </p:sp>
    </p:spTree>
    <p:extLst>
      <p:ext uri="{BB962C8B-B14F-4D97-AF65-F5344CB8AC3E}">
        <p14:creationId xmlns:p14="http://schemas.microsoft.com/office/powerpoint/2010/main" val="11576544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It’s worth noting in these situations that there is no such thing as “emergency childcare” (something some managers may not realise!), and it may not be possible to find a relative who can stand in. This situation could also vary to fit a single parent who has no support network.</a:t>
            </a:r>
          </a:p>
          <a:p>
            <a:endParaRPr lang="en-GB" dirty="0"/>
          </a:p>
        </p:txBody>
      </p:sp>
      <p:sp>
        <p:nvSpPr>
          <p:cNvPr id="4" name="Slide Number Placeholder 3"/>
          <p:cNvSpPr>
            <a:spLocks noGrp="1"/>
          </p:cNvSpPr>
          <p:nvPr>
            <p:ph type="sldNum" sz="quarter" idx="10"/>
          </p:nvPr>
        </p:nvSpPr>
        <p:spPr/>
        <p:txBody>
          <a:bodyPr/>
          <a:lstStyle/>
          <a:p>
            <a:fld id="{85222956-BDF6-4B6C-842B-A7A3DB740E63}" type="slidenum">
              <a:rPr lang="en-GB" smtClean="0"/>
              <a:t>9</a:t>
            </a:fld>
            <a:endParaRPr lang="en-GB"/>
          </a:p>
        </p:txBody>
      </p:sp>
    </p:spTree>
    <p:extLst>
      <p:ext uri="{BB962C8B-B14F-4D97-AF65-F5344CB8AC3E}">
        <p14:creationId xmlns:p14="http://schemas.microsoft.com/office/powerpoint/2010/main" val="18343835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smtClean="0"/>
              <a:t>Schools send children home if they have a fever or they have vomiting and diarrhoea, with the latter needing a clear 48 hour period after symptoms have passed before the school will allow them back in. </a:t>
            </a:r>
          </a:p>
        </p:txBody>
      </p:sp>
      <p:sp>
        <p:nvSpPr>
          <p:cNvPr id="4" name="Slide Number Placeholder 3"/>
          <p:cNvSpPr>
            <a:spLocks noGrp="1"/>
          </p:cNvSpPr>
          <p:nvPr>
            <p:ph type="sldNum" sz="quarter" idx="10"/>
          </p:nvPr>
        </p:nvSpPr>
        <p:spPr/>
        <p:txBody>
          <a:bodyPr/>
          <a:lstStyle/>
          <a:p>
            <a:fld id="{85222956-BDF6-4B6C-842B-A7A3DB740E63}" type="slidenum">
              <a:rPr lang="en-GB" smtClean="0"/>
              <a:t>12</a:t>
            </a:fld>
            <a:endParaRPr lang="en-GB"/>
          </a:p>
        </p:txBody>
      </p:sp>
    </p:spTree>
    <p:extLst>
      <p:ext uri="{BB962C8B-B14F-4D97-AF65-F5344CB8AC3E}">
        <p14:creationId xmlns:p14="http://schemas.microsoft.com/office/powerpoint/2010/main" val="358488377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jp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jp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jpg"/><Relationship Id="rId1" Type="http://schemas.openxmlformats.org/officeDocument/2006/relationships/slideMaster" Target="../slideMasters/slideMaster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jp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jp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jpg"/><Relationship Id="rId1" Type="http://schemas.openxmlformats.org/officeDocument/2006/relationships/slideMaster" Target="../slideMasters/slideMaster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jp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jp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jpg"/><Relationship Id="rId1" Type="http://schemas.openxmlformats.org/officeDocument/2006/relationships/slideMaster" Target="../slideMasters/slideMaster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jpg"/><Relationship Id="rId1" Type="http://schemas.openxmlformats.org/officeDocument/2006/relationships/slideMaster" Target="../slideMasters/slideMaster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jpg"/><Relationship Id="rId1" Type="http://schemas.openxmlformats.org/officeDocument/2006/relationships/slideMaster" Target="../slideMasters/slideMaster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jpg"/><Relationship Id="rId1" Type="http://schemas.openxmlformats.org/officeDocument/2006/relationships/slideMaster" Target="../slideMasters/slideMaster1.xml"/><Relationship Id="rId5" Type="http://schemas.openxmlformats.org/officeDocument/2006/relationships/image" Target="../media/image7.jpg"/><Relationship Id="rId4" Type="http://schemas.openxmlformats.org/officeDocument/2006/relationships/image" Target="../media/image6.emf"/></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 Quotation">
    <p:spTree>
      <p:nvGrpSpPr>
        <p:cNvPr id="1" name=""/>
        <p:cNvGrpSpPr/>
        <p:nvPr/>
      </p:nvGrpSpPr>
      <p:grpSpPr>
        <a:xfrm>
          <a:off x="0" y="0"/>
          <a:ext cx="0" cy="0"/>
          <a:chOff x="0" y="0"/>
          <a:chExt cx="0" cy="0"/>
        </a:xfrm>
      </p:grpSpPr>
      <p:pic>
        <p:nvPicPr>
          <p:cNvPr id="11" name="Picture 10">
            <a:extLst>
              <a:ext uri="{FF2B5EF4-FFF2-40B4-BE49-F238E27FC236}">
                <a16:creationId xmlns="" xmlns:a16="http://schemas.microsoft.com/office/drawing/2014/main" id="{7FD1F442-D869-424E-A9DA-093AEFD942BF}"/>
              </a:ext>
            </a:extLst>
          </p:cNvPr>
          <p:cNvPicPr>
            <a:picLocks noChangeAspect="1"/>
          </p:cNvPicPr>
          <p:nvPr userDrawn="1"/>
        </p:nvPicPr>
        <p:blipFill rotWithShape="1">
          <a:blip r:embed="rId2"/>
          <a:srcRect l="-22" r="25022"/>
          <a:stretch/>
        </p:blipFill>
        <p:spPr>
          <a:xfrm>
            <a:off x="10386" y="0"/>
            <a:ext cx="9144000" cy="6858000"/>
          </a:xfrm>
          <a:prstGeom prst="rect">
            <a:avLst/>
          </a:prstGeom>
        </p:spPr>
      </p:pic>
      <p:sp>
        <p:nvSpPr>
          <p:cNvPr id="12" name="Text Placeholder 3">
            <a:extLst>
              <a:ext uri="{FF2B5EF4-FFF2-40B4-BE49-F238E27FC236}">
                <a16:creationId xmlns="" xmlns:a16="http://schemas.microsoft.com/office/drawing/2014/main" id="{1D1995B3-9C18-0B46-9DB9-FF4EBBCF9BF7}"/>
              </a:ext>
            </a:extLst>
          </p:cNvPr>
          <p:cNvSpPr>
            <a:spLocks noGrp="1"/>
          </p:cNvSpPr>
          <p:nvPr>
            <p:ph type="body" sz="half" idx="13"/>
          </p:nvPr>
        </p:nvSpPr>
        <p:spPr bwMode="gray">
          <a:xfrm>
            <a:off x="1520429" y="4468641"/>
            <a:ext cx="6131059" cy="712936"/>
          </a:xfrm>
          <a:prstGeom prst="rect">
            <a:avLst/>
          </a:prstGeom>
        </p:spPr>
        <p:txBody>
          <a:bodyPr anchor="t">
            <a:normAutofit/>
          </a:bodyPr>
          <a:lstStyle>
            <a:lvl1pPr marL="0" indent="0">
              <a:buNone/>
              <a:defRPr lang="en-US" sz="1300" b="0" i="0" kern="1200" cap="small" dirty="0">
                <a:solidFill>
                  <a:schemeClr val="bg1"/>
                </a:solidFill>
                <a:latin typeface="Arial" panose="020B0604020202020204" pitchFamily="34" charset="0"/>
                <a:ea typeface="Roboto" pitchFamily="2" charset="0"/>
                <a:cs typeface="Arial" panose="020B0604020202020204" pitchFamily="34" charset="0"/>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a:t>Edit Master text styles</a:t>
            </a:r>
          </a:p>
        </p:txBody>
      </p:sp>
      <p:pic>
        <p:nvPicPr>
          <p:cNvPr id="2" name="Picture 1">
            <a:extLst>
              <a:ext uri="{FF2B5EF4-FFF2-40B4-BE49-F238E27FC236}">
                <a16:creationId xmlns="" xmlns:a16="http://schemas.microsoft.com/office/drawing/2014/main" id="{D311394D-C8DE-2241-B208-DA70916AE463}"/>
              </a:ext>
            </a:extLst>
          </p:cNvPr>
          <p:cNvPicPr>
            <a:picLocks noChangeAspect="1"/>
          </p:cNvPicPr>
          <p:nvPr userDrawn="1"/>
        </p:nvPicPr>
        <p:blipFill>
          <a:blip r:embed="rId3"/>
          <a:stretch>
            <a:fillRect/>
          </a:stretch>
        </p:blipFill>
        <p:spPr>
          <a:xfrm>
            <a:off x="764382" y="1700213"/>
            <a:ext cx="571500" cy="431800"/>
          </a:xfrm>
          <a:prstGeom prst="rect">
            <a:avLst/>
          </a:prstGeom>
        </p:spPr>
      </p:pic>
      <p:sp>
        <p:nvSpPr>
          <p:cNvPr id="5" name="Text Placeholder 4">
            <a:extLst>
              <a:ext uri="{FF2B5EF4-FFF2-40B4-BE49-F238E27FC236}">
                <a16:creationId xmlns="" xmlns:a16="http://schemas.microsoft.com/office/drawing/2014/main" id="{9DC30009-2503-624C-A582-9F3ABD1EC622}"/>
              </a:ext>
            </a:extLst>
          </p:cNvPr>
          <p:cNvSpPr>
            <a:spLocks noGrp="1"/>
          </p:cNvSpPr>
          <p:nvPr>
            <p:ph type="body" sz="quarter" idx="14" hasCustomPrompt="1"/>
          </p:nvPr>
        </p:nvSpPr>
        <p:spPr>
          <a:xfrm>
            <a:off x="1513285" y="1700214"/>
            <a:ext cx="6138203" cy="2456151"/>
          </a:xfrm>
          <a:prstGeom prst="rect">
            <a:avLst/>
          </a:prstGeom>
        </p:spPr>
        <p:txBody>
          <a:bodyPr>
            <a:normAutofit/>
          </a:bodyPr>
          <a:lstStyle>
            <a:lvl1pPr>
              <a:defRPr sz="2400" b="1" i="0">
                <a:solidFill>
                  <a:schemeClr val="bg1"/>
                </a:solidFill>
                <a:latin typeface="Arial" panose="020B0604020202020204" pitchFamily="34" charset="0"/>
                <a:ea typeface="Roboto Medium" pitchFamily="2" charset="0"/>
                <a:cs typeface="Arial" panose="020B0604020202020204" pitchFamily="34" charset="0"/>
              </a:defRPr>
            </a:lvl1pPr>
          </a:lstStyle>
          <a:p>
            <a:pPr lvl="0"/>
            <a:r>
              <a:rPr lang="en-US" dirty="0"/>
              <a:t>Quotation</a:t>
            </a:r>
          </a:p>
        </p:txBody>
      </p:sp>
      <p:sp>
        <p:nvSpPr>
          <p:cNvPr id="15" name="Title Placeholder 1">
            <a:extLst>
              <a:ext uri="{FF2B5EF4-FFF2-40B4-BE49-F238E27FC236}">
                <a16:creationId xmlns="" xmlns:a16="http://schemas.microsoft.com/office/drawing/2014/main" id="{E2E961E8-E800-804F-82D4-6A7C3B49D58C}"/>
              </a:ext>
            </a:extLst>
          </p:cNvPr>
          <p:cNvSpPr>
            <a:spLocks noGrp="1"/>
          </p:cNvSpPr>
          <p:nvPr>
            <p:ph type="title" hasCustomPrompt="1"/>
          </p:nvPr>
        </p:nvSpPr>
        <p:spPr>
          <a:xfrm>
            <a:off x="4572000" y="296863"/>
            <a:ext cx="4210337" cy="611187"/>
          </a:xfrm>
          <a:prstGeom prst="rect">
            <a:avLst/>
          </a:prstGeom>
        </p:spPr>
        <p:txBody>
          <a:bodyPr vert="horz" lIns="0" tIns="0" rIns="0" bIns="0" rtlCol="0" anchor="ctr" anchorCtr="0">
            <a:noAutofit/>
          </a:bodyPr>
          <a:lstStyle>
            <a:lvl1pPr algn="r">
              <a:lnSpc>
                <a:spcPts val="2400"/>
              </a:lnSpc>
              <a:defRPr sz="1800" b="1" i="0">
                <a:solidFill>
                  <a:schemeClr val="bg1"/>
                </a:solidFill>
                <a:latin typeface="Arial" panose="020B0604020202020204" pitchFamily="34" charset="0"/>
                <a:ea typeface="Roboto Medium" pitchFamily="2" charset="0"/>
                <a:cs typeface="Arial" panose="020B0604020202020204" pitchFamily="34" charset="0"/>
              </a:defRPr>
            </a:lvl1pPr>
          </a:lstStyle>
          <a:p>
            <a:r>
              <a:rPr lang="en-US" dirty="0"/>
              <a:t>Presentation Title Here</a:t>
            </a:r>
          </a:p>
        </p:txBody>
      </p:sp>
      <p:sp>
        <p:nvSpPr>
          <p:cNvPr id="16" name="Rectangle 15">
            <a:extLst>
              <a:ext uri="{FF2B5EF4-FFF2-40B4-BE49-F238E27FC236}">
                <a16:creationId xmlns="" xmlns:a16="http://schemas.microsoft.com/office/drawing/2014/main" id="{2D0A254F-FD11-B345-9418-7408A3B62E34}"/>
              </a:ext>
            </a:extLst>
          </p:cNvPr>
          <p:cNvSpPr/>
          <p:nvPr userDrawn="1"/>
        </p:nvSpPr>
        <p:spPr>
          <a:xfrm>
            <a:off x="8782337" y="6378958"/>
            <a:ext cx="82800"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Arial Regular"/>
            </a:endParaRPr>
          </a:p>
        </p:txBody>
      </p:sp>
      <p:sp>
        <p:nvSpPr>
          <p:cNvPr id="10" name="Text Placeholder 18">
            <a:extLst>
              <a:ext uri="{FF2B5EF4-FFF2-40B4-BE49-F238E27FC236}">
                <a16:creationId xmlns="" xmlns:a16="http://schemas.microsoft.com/office/drawing/2014/main" id="{AC85F904-9C54-9A4E-AC28-E0AD9774E780}"/>
              </a:ext>
            </a:extLst>
          </p:cNvPr>
          <p:cNvSpPr>
            <a:spLocks noGrp="1"/>
          </p:cNvSpPr>
          <p:nvPr>
            <p:ph type="body" sz="quarter" idx="15" hasCustomPrompt="1"/>
          </p:nvPr>
        </p:nvSpPr>
        <p:spPr>
          <a:xfrm>
            <a:off x="4572000" y="6195416"/>
            <a:ext cx="4210337" cy="440057"/>
          </a:xfrm>
        </p:spPr>
        <p:txBody>
          <a:bodyPr anchor="ctr">
            <a:normAutofit/>
          </a:bodyPr>
          <a:lstStyle>
            <a:lvl1pPr algn="r">
              <a:defRPr lang="en-GB" sz="1600" b="0" i="0" kern="1200" baseline="0" dirty="0">
                <a:solidFill>
                  <a:schemeClr val="bg1"/>
                </a:solidFill>
                <a:effectLst/>
                <a:latin typeface="Arial Regular"/>
                <a:cs typeface="Arial" panose="020B0604020202020204" pitchFamily="34" charset="0"/>
              </a:defRPr>
            </a:lvl1pPr>
          </a:lstStyle>
          <a:p>
            <a:pPr algn="r"/>
            <a:r>
              <a:rPr lang="en-GB" sz="1350" b="0" i="0" kern="1200" baseline="0" dirty="0">
                <a:solidFill>
                  <a:schemeClr val="bg1"/>
                </a:solidFill>
                <a:effectLst/>
                <a:latin typeface="Arial" panose="020B0604020202020204" pitchFamily="34" charset="0"/>
                <a:ea typeface="+mn-ea"/>
                <a:cs typeface="Arial" panose="020B0604020202020204" pitchFamily="34" charset="0"/>
              </a:rPr>
              <a:t>Department/Institute/Centre name </a:t>
            </a:r>
            <a:endParaRPr lang="en-GB" sz="1350" b="0" i="0" kern="1200" baseline="0" dirty="0">
              <a:solidFill>
                <a:schemeClr val="bg1"/>
              </a:solidFill>
              <a:effectLst/>
              <a:latin typeface="Roboto Regular" pitchFamily="2" charset="0"/>
              <a:ea typeface="+mn-ea"/>
              <a:cs typeface="+mn-cs"/>
            </a:endParaRPr>
          </a:p>
        </p:txBody>
      </p:sp>
    </p:spTree>
    <p:extLst>
      <p:ext uri="{BB962C8B-B14F-4D97-AF65-F5344CB8AC3E}">
        <p14:creationId xmlns:p14="http://schemas.microsoft.com/office/powerpoint/2010/main" val="335659364"/>
      </p:ext>
    </p:extLst>
  </p:cSld>
  <p:clrMapOvr>
    <a:masterClrMapping/>
  </p:clrMapOvr>
  <p:extLst mod="1">
    <p:ext uri="{DCECCB84-F9BA-43D5-87BE-67443E8EF086}">
      <p15:sldGuideLst xmlns="" xmlns:p15="http://schemas.microsoft.com/office/powerpoint/2012/main">
        <p15:guide id="1" pos="2880" userDrawn="1">
          <p15:clr>
            <a:srgbClr val="FBAE40"/>
          </p15:clr>
        </p15:guide>
        <p15:guide id="3" orient="horz" pos="2341" userDrawn="1">
          <p15:clr>
            <a:srgbClr val="FBAE40"/>
          </p15:clr>
        </p15:guide>
        <p15:guide id="4" pos="482" userDrawn="1">
          <p15:clr>
            <a:srgbClr val="FBAE40"/>
          </p15:clr>
        </p15:guide>
        <p15:guide id="5" pos="958"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 Picture">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FF088EC1-153C-7048-8559-A4D996ADA23B}"/>
              </a:ext>
            </a:extLst>
          </p:cNvPr>
          <p:cNvPicPr preferRelativeResize="0">
            <a:picLocks/>
          </p:cNvPicPr>
          <p:nvPr userDrawn="1"/>
        </p:nvPicPr>
        <p:blipFill rotWithShape="1">
          <a:blip r:embed="rId2"/>
          <a:srcRect l="80" r="11031"/>
          <a:stretch/>
        </p:blipFill>
        <p:spPr>
          <a:xfrm flipH="1">
            <a:off x="0" y="0"/>
            <a:ext cx="9144000" cy="6858000"/>
          </a:xfrm>
          <a:prstGeom prst="rect">
            <a:avLst/>
          </a:prstGeom>
        </p:spPr>
      </p:pic>
      <p:pic>
        <p:nvPicPr>
          <p:cNvPr id="5" name="Picture 4">
            <a:extLst>
              <a:ext uri="{FF2B5EF4-FFF2-40B4-BE49-F238E27FC236}">
                <a16:creationId xmlns="" xmlns:a16="http://schemas.microsoft.com/office/drawing/2014/main" id="{35B9ED92-E1C3-964F-A38D-936EBC0F0744}"/>
              </a:ext>
            </a:extLst>
          </p:cNvPr>
          <p:cNvPicPr>
            <a:picLocks noChangeAspect="1"/>
          </p:cNvPicPr>
          <p:nvPr userDrawn="1"/>
        </p:nvPicPr>
        <p:blipFill>
          <a:blip r:embed="rId3"/>
          <a:stretch>
            <a:fillRect/>
          </a:stretch>
        </p:blipFill>
        <p:spPr>
          <a:xfrm>
            <a:off x="304541" y="296864"/>
            <a:ext cx="1804924" cy="608838"/>
          </a:xfrm>
          <a:prstGeom prst="rect">
            <a:avLst/>
          </a:prstGeom>
        </p:spPr>
      </p:pic>
    </p:spTree>
    <p:extLst>
      <p:ext uri="{BB962C8B-B14F-4D97-AF65-F5344CB8AC3E}">
        <p14:creationId xmlns:p14="http://schemas.microsoft.com/office/powerpoint/2010/main" val="34104834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 Picture">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A9B126A3-217F-E045-B2D1-19756ADBF43D}"/>
              </a:ext>
            </a:extLst>
          </p:cNvPr>
          <p:cNvPicPr>
            <a:picLocks noChangeAspect="1"/>
          </p:cNvPicPr>
          <p:nvPr userDrawn="1"/>
        </p:nvPicPr>
        <p:blipFill rotWithShape="1">
          <a:blip r:embed="rId2"/>
          <a:srcRect l="-40" r="25040"/>
          <a:stretch/>
        </p:blipFill>
        <p:spPr>
          <a:xfrm>
            <a:off x="0" y="0"/>
            <a:ext cx="9144000" cy="6858000"/>
          </a:xfrm>
          <a:prstGeom prst="rect">
            <a:avLst/>
          </a:prstGeom>
        </p:spPr>
      </p:pic>
      <p:sp>
        <p:nvSpPr>
          <p:cNvPr id="4" name="Text Placeholder 2">
            <a:extLst>
              <a:ext uri="{FF2B5EF4-FFF2-40B4-BE49-F238E27FC236}">
                <a16:creationId xmlns="" xmlns:a16="http://schemas.microsoft.com/office/drawing/2014/main" id="{BC2DBCF1-0850-2E44-8799-D7DF4B9F7364}"/>
              </a:ext>
            </a:extLst>
          </p:cNvPr>
          <p:cNvSpPr>
            <a:spLocks noGrp="1"/>
          </p:cNvSpPr>
          <p:nvPr>
            <p:ph type="body" sz="quarter" idx="10" hasCustomPrompt="1"/>
          </p:nvPr>
        </p:nvSpPr>
        <p:spPr>
          <a:xfrm>
            <a:off x="2677120" y="2670428"/>
            <a:ext cx="3668701" cy="2179364"/>
          </a:xfrm>
        </p:spPr>
        <p:txBody>
          <a:bodyPr>
            <a:normAutofit/>
          </a:bodyPr>
          <a:lstStyle>
            <a:lvl1pPr marL="5953" marR="0" indent="0" algn="ctr" defTabSz="685800" rtl="0" eaLnBrk="1" fontAlgn="auto" latinLnBrk="0" hangingPunct="1">
              <a:lnSpc>
                <a:spcPts val="5400"/>
              </a:lnSpc>
              <a:spcBef>
                <a:spcPts val="750"/>
              </a:spcBef>
              <a:spcAft>
                <a:spcPts val="0"/>
              </a:spcAft>
              <a:buClr>
                <a:srgbClr val="FF0000"/>
              </a:buClr>
              <a:buSzPct val="110000"/>
              <a:buFontTx/>
              <a:buNone/>
              <a:tabLst/>
              <a:defRPr sz="4500" b="1" i="0">
                <a:solidFill>
                  <a:srgbClr val="E0112B"/>
                </a:solidFill>
                <a:latin typeface="Arial" panose="020B0604020202020204" pitchFamily="34" charset="0"/>
                <a:ea typeface="Roboto" pitchFamily="2" charset="0"/>
                <a:cs typeface="Arial" panose="020B0604020202020204" pitchFamily="34" charset="0"/>
              </a:defRPr>
            </a:lvl1pPr>
          </a:lstStyle>
          <a:p>
            <a:pPr algn="ctr">
              <a:lnSpc>
                <a:spcPts val="7200"/>
              </a:lnSpc>
            </a:pPr>
            <a:r>
              <a:rPr lang="en-GB" sz="4500" b="1" i="0" baseline="0" dirty="0">
                <a:solidFill>
                  <a:srgbClr val="F43131"/>
                </a:solidFill>
                <a:effectLst/>
                <a:latin typeface="Arial" panose="020B0604020202020204" pitchFamily="34" charset="0"/>
                <a:ea typeface="Roboto" pitchFamily="2" charset="0"/>
                <a:cs typeface="Arial" panose="020B0604020202020204" pitchFamily="34" charset="0"/>
              </a:rPr>
              <a:t>My student journey</a:t>
            </a:r>
            <a:endParaRPr lang="en-GB" sz="4500" b="1" i="0" baseline="0" dirty="0">
              <a:solidFill>
                <a:srgbClr val="F43131"/>
              </a:solidFill>
              <a:effectLst/>
              <a:latin typeface="Roboto" pitchFamily="2" charset="0"/>
              <a:ea typeface="Roboto" pitchFamily="2" charset="0"/>
            </a:endParaRPr>
          </a:p>
        </p:txBody>
      </p:sp>
    </p:spTree>
    <p:extLst>
      <p:ext uri="{BB962C8B-B14F-4D97-AF65-F5344CB8AC3E}">
        <p14:creationId xmlns:p14="http://schemas.microsoft.com/office/powerpoint/2010/main" val="26296554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 Picture">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CF7EF7B4-BB76-254B-9D6F-FE5A2DD23929}"/>
              </a:ext>
            </a:extLst>
          </p:cNvPr>
          <p:cNvPicPr>
            <a:picLocks noChangeAspect="1"/>
          </p:cNvPicPr>
          <p:nvPr userDrawn="1"/>
        </p:nvPicPr>
        <p:blipFill rotWithShape="1">
          <a:blip r:embed="rId2"/>
          <a:srcRect l="-40" r="25040"/>
          <a:stretch/>
        </p:blipFill>
        <p:spPr>
          <a:xfrm>
            <a:off x="-5788" y="0"/>
            <a:ext cx="9149787" cy="6858000"/>
          </a:xfrm>
          <a:prstGeom prst="rect">
            <a:avLst/>
          </a:prstGeom>
        </p:spPr>
      </p:pic>
      <p:sp>
        <p:nvSpPr>
          <p:cNvPr id="5" name="Text Placeholder 2">
            <a:extLst>
              <a:ext uri="{FF2B5EF4-FFF2-40B4-BE49-F238E27FC236}">
                <a16:creationId xmlns="" xmlns:a16="http://schemas.microsoft.com/office/drawing/2014/main" id="{693F02AB-8FF8-BD48-B60E-7C6341186DDC}"/>
              </a:ext>
            </a:extLst>
          </p:cNvPr>
          <p:cNvSpPr>
            <a:spLocks noGrp="1"/>
          </p:cNvSpPr>
          <p:nvPr>
            <p:ph type="body" sz="quarter" idx="10" hasCustomPrompt="1"/>
          </p:nvPr>
        </p:nvSpPr>
        <p:spPr>
          <a:xfrm>
            <a:off x="697849" y="2693576"/>
            <a:ext cx="3868364" cy="2179364"/>
          </a:xfrm>
        </p:spPr>
        <p:txBody>
          <a:bodyPr>
            <a:normAutofit/>
          </a:bodyPr>
          <a:lstStyle>
            <a:lvl1pPr marL="5953" marR="0" indent="0" algn="l" defTabSz="685800" rtl="0" eaLnBrk="1" fontAlgn="auto" latinLnBrk="0" hangingPunct="1">
              <a:lnSpc>
                <a:spcPts val="5400"/>
              </a:lnSpc>
              <a:spcBef>
                <a:spcPts val="750"/>
              </a:spcBef>
              <a:spcAft>
                <a:spcPts val="0"/>
              </a:spcAft>
              <a:buClr>
                <a:srgbClr val="FF0000"/>
              </a:buClr>
              <a:buSzPct val="110000"/>
              <a:buFont typeface="+mj-lt"/>
              <a:buNone/>
              <a:tabLst/>
              <a:defRPr sz="4500" b="1" i="0">
                <a:solidFill>
                  <a:srgbClr val="E0112B"/>
                </a:solidFill>
                <a:latin typeface="Arial" panose="020B0604020202020204" pitchFamily="34" charset="0"/>
                <a:ea typeface="Roboto" pitchFamily="2" charset="0"/>
                <a:cs typeface="Arial" panose="020B0604020202020204" pitchFamily="34" charset="0"/>
              </a:defRPr>
            </a:lvl1pPr>
          </a:lstStyle>
          <a:p>
            <a:pPr algn="l">
              <a:lnSpc>
                <a:spcPts val="7200"/>
              </a:lnSpc>
            </a:pPr>
            <a:r>
              <a:rPr lang="en-GB" sz="4500" b="1" i="0" baseline="0" dirty="0">
                <a:solidFill>
                  <a:srgbClr val="F43131"/>
                </a:solidFill>
                <a:effectLst/>
                <a:latin typeface="Roboto" pitchFamily="2" charset="0"/>
                <a:ea typeface="Roboto" pitchFamily="2" charset="0"/>
              </a:rPr>
              <a:t>My student journey</a:t>
            </a:r>
          </a:p>
        </p:txBody>
      </p:sp>
    </p:spTree>
    <p:extLst>
      <p:ext uri="{BB962C8B-B14F-4D97-AF65-F5344CB8AC3E}">
        <p14:creationId xmlns:p14="http://schemas.microsoft.com/office/powerpoint/2010/main" val="39033622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 Title Slide">
    <p:spTree>
      <p:nvGrpSpPr>
        <p:cNvPr id="1" name=""/>
        <p:cNvGrpSpPr/>
        <p:nvPr/>
      </p:nvGrpSpPr>
      <p:grpSpPr>
        <a:xfrm>
          <a:off x="0" y="0"/>
          <a:ext cx="0" cy="0"/>
          <a:chOff x="0" y="0"/>
          <a:chExt cx="0" cy="0"/>
        </a:xfrm>
      </p:grpSpPr>
      <p:pic>
        <p:nvPicPr>
          <p:cNvPr id="14" name="Picture 13">
            <a:extLst>
              <a:ext uri="{FF2B5EF4-FFF2-40B4-BE49-F238E27FC236}">
                <a16:creationId xmlns="" xmlns:a16="http://schemas.microsoft.com/office/drawing/2014/main" id="{7F98B485-A173-3843-8344-618C8DCC5404}"/>
              </a:ext>
            </a:extLst>
          </p:cNvPr>
          <p:cNvPicPr>
            <a:picLocks noChangeAspect="1"/>
          </p:cNvPicPr>
          <p:nvPr userDrawn="1"/>
        </p:nvPicPr>
        <p:blipFill rotWithShape="1">
          <a:blip r:embed="rId2"/>
          <a:srcRect l="-22" r="25022"/>
          <a:stretch/>
        </p:blipFill>
        <p:spPr>
          <a:xfrm>
            <a:off x="0" y="0"/>
            <a:ext cx="9144000" cy="6858000"/>
          </a:xfrm>
          <a:prstGeom prst="rect">
            <a:avLst/>
          </a:prstGeom>
        </p:spPr>
      </p:pic>
      <p:sp>
        <p:nvSpPr>
          <p:cNvPr id="10" name="Rectangle 9">
            <a:extLst>
              <a:ext uri="{FF2B5EF4-FFF2-40B4-BE49-F238E27FC236}">
                <a16:creationId xmlns="" xmlns:a16="http://schemas.microsoft.com/office/drawing/2014/main" id="{C9D0E310-A04E-A34E-88EC-C4D17A077D02}"/>
              </a:ext>
            </a:extLst>
          </p:cNvPr>
          <p:cNvSpPr/>
          <p:nvPr userDrawn="1"/>
        </p:nvSpPr>
        <p:spPr>
          <a:xfrm>
            <a:off x="8782337" y="6378958"/>
            <a:ext cx="82800"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Arial Regular"/>
            </a:endParaRPr>
          </a:p>
        </p:txBody>
      </p:sp>
      <p:sp>
        <p:nvSpPr>
          <p:cNvPr id="16" name="Text Placeholder 18">
            <a:extLst>
              <a:ext uri="{FF2B5EF4-FFF2-40B4-BE49-F238E27FC236}">
                <a16:creationId xmlns="" xmlns:a16="http://schemas.microsoft.com/office/drawing/2014/main" id="{F19DBA38-E754-E143-B67E-C3EC5028F8A2}"/>
              </a:ext>
            </a:extLst>
          </p:cNvPr>
          <p:cNvSpPr>
            <a:spLocks noGrp="1"/>
          </p:cNvSpPr>
          <p:nvPr>
            <p:ph type="body" sz="quarter" idx="15" hasCustomPrompt="1"/>
          </p:nvPr>
        </p:nvSpPr>
        <p:spPr>
          <a:xfrm>
            <a:off x="4572000" y="6195416"/>
            <a:ext cx="4210337" cy="440057"/>
          </a:xfrm>
        </p:spPr>
        <p:txBody>
          <a:bodyPr anchor="ctr">
            <a:normAutofit/>
          </a:bodyPr>
          <a:lstStyle>
            <a:lvl1pPr algn="r">
              <a:defRPr lang="en-GB" sz="1600" b="0" i="0" kern="1200" baseline="0" dirty="0">
                <a:solidFill>
                  <a:schemeClr val="bg1"/>
                </a:solidFill>
                <a:effectLst/>
                <a:latin typeface="Arial Regular"/>
                <a:cs typeface="Arial" panose="020B0604020202020204" pitchFamily="34" charset="0"/>
              </a:defRPr>
            </a:lvl1pPr>
          </a:lstStyle>
          <a:p>
            <a:pPr algn="r"/>
            <a:r>
              <a:rPr lang="en-GB" sz="1350" b="0" i="0" kern="1200" baseline="0" dirty="0">
                <a:solidFill>
                  <a:schemeClr val="bg1"/>
                </a:solidFill>
                <a:effectLst/>
                <a:latin typeface="Arial" panose="020B0604020202020204" pitchFamily="34" charset="0"/>
                <a:ea typeface="+mn-ea"/>
                <a:cs typeface="Arial" panose="020B0604020202020204" pitchFamily="34" charset="0"/>
              </a:rPr>
              <a:t>Department/Institute/Centre name </a:t>
            </a:r>
            <a:endParaRPr lang="en-GB" sz="1350" b="0" i="0" kern="1200" baseline="0" dirty="0">
              <a:solidFill>
                <a:schemeClr val="bg1"/>
              </a:solidFill>
              <a:effectLst/>
              <a:latin typeface="Roboto Regular" pitchFamily="2" charset="0"/>
              <a:ea typeface="+mn-ea"/>
              <a:cs typeface="+mn-cs"/>
            </a:endParaRPr>
          </a:p>
        </p:txBody>
      </p:sp>
      <p:sp>
        <p:nvSpPr>
          <p:cNvPr id="17" name="Title 1">
            <a:extLst>
              <a:ext uri="{FF2B5EF4-FFF2-40B4-BE49-F238E27FC236}">
                <a16:creationId xmlns="" xmlns:a16="http://schemas.microsoft.com/office/drawing/2014/main" id="{879B6C97-B63B-BA46-83EA-98130533248B}"/>
              </a:ext>
            </a:extLst>
          </p:cNvPr>
          <p:cNvSpPr>
            <a:spLocks noGrp="1"/>
          </p:cNvSpPr>
          <p:nvPr>
            <p:ph type="ctrTitle" hasCustomPrompt="1"/>
          </p:nvPr>
        </p:nvSpPr>
        <p:spPr>
          <a:xfrm>
            <a:off x="1020536" y="1304925"/>
            <a:ext cx="7222712" cy="1214157"/>
          </a:xfrm>
          <a:prstGeom prst="rect">
            <a:avLst/>
          </a:prstGeom>
        </p:spPr>
        <p:txBody>
          <a:bodyPr lIns="90000" tIns="0" rIns="0" bIns="0" anchor="b" anchorCtr="0"/>
          <a:lstStyle>
            <a:lvl1pPr algn="l">
              <a:defRPr sz="3300" b="1" i="0">
                <a:solidFill>
                  <a:schemeClr val="bg1"/>
                </a:solidFill>
                <a:latin typeface="Arial" panose="020B0604020202020204" pitchFamily="34" charset="0"/>
                <a:ea typeface="Roboto" pitchFamily="2" charset="0"/>
                <a:cs typeface="Arial" panose="020B0604020202020204" pitchFamily="34" charset="0"/>
              </a:defRPr>
            </a:lvl1pPr>
          </a:lstStyle>
          <a:p>
            <a:r>
              <a:rPr lang="en-US" dirty="0"/>
              <a:t>Title of presentation 33pt</a:t>
            </a:r>
          </a:p>
        </p:txBody>
      </p:sp>
      <p:sp>
        <p:nvSpPr>
          <p:cNvPr id="18" name="Subtitle 2">
            <a:extLst>
              <a:ext uri="{FF2B5EF4-FFF2-40B4-BE49-F238E27FC236}">
                <a16:creationId xmlns="" xmlns:a16="http://schemas.microsoft.com/office/drawing/2014/main" id="{338230F0-43CD-B84F-936C-5BE8F6F8D5F4}"/>
              </a:ext>
            </a:extLst>
          </p:cNvPr>
          <p:cNvSpPr>
            <a:spLocks noGrp="1"/>
          </p:cNvSpPr>
          <p:nvPr>
            <p:ph type="subTitle" idx="1" hasCustomPrompt="1"/>
          </p:nvPr>
        </p:nvSpPr>
        <p:spPr>
          <a:xfrm>
            <a:off x="1020537" y="2715078"/>
            <a:ext cx="7222712" cy="468157"/>
          </a:xfrm>
          <a:prstGeom prst="rect">
            <a:avLst/>
          </a:prstGeom>
        </p:spPr>
        <p:txBody>
          <a:bodyPr>
            <a:normAutofit/>
          </a:bodyPr>
          <a:lstStyle>
            <a:lvl1pPr marL="0" indent="0" algn="l">
              <a:buNone/>
              <a:defRPr sz="2000" b="0" i="0" cap="all" baseline="0">
                <a:solidFill>
                  <a:schemeClr val="bg1"/>
                </a:solidFill>
                <a:latin typeface="Arial Regular"/>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 20pt</a:t>
            </a:r>
            <a:endParaRPr lang="en-GB" dirty="0">
              <a:effectLst/>
              <a:latin typeface="Roboto" pitchFamily="2" charset="0"/>
            </a:endParaRPr>
          </a:p>
        </p:txBody>
      </p:sp>
      <p:sp>
        <p:nvSpPr>
          <p:cNvPr id="19" name="Text Placeholder 10">
            <a:extLst>
              <a:ext uri="{FF2B5EF4-FFF2-40B4-BE49-F238E27FC236}">
                <a16:creationId xmlns="" xmlns:a16="http://schemas.microsoft.com/office/drawing/2014/main" id="{2272AAC2-A67F-AD47-918B-9B7A795586BC}"/>
              </a:ext>
            </a:extLst>
          </p:cNvPr>
          <p:cNvSpPr>
            <a:spLocks noGrp="1"/>
          </p:cNvSpPr>
          <p:nvPr>
            <p:ph type="body" sz="quarter" idx="10" hasCustomPrompt="1"/>
          </p:nvPr>
        </p:nvSpPr>
        <p:spPr>
          <a:xfrm>
            <a:off x="1020537" y="3594317"/>
            <a:ext cx="7222712" cy="2092381"/>
          </a:xfrm>
          <a:prstGeom prst="rect">
            <a:avLst/>
          </a:prstGeom>
        </p:spPr>
        <p:txBody>
          <a:bodyPr>
            <a:noAutofit/>
          </a:bodyPr>
          <a:lstStyle>
            <a:lvl1pPr marL="0" marR="0" indent="0" algn="l" defTabSz="685800" rtl="0" eaLnBrk="1" fontAlgn="auto" latinLnBrk="0" hangingPunct="1">
              <a:lnSpc>
                <a:spcPts val="1800"/>
              </a:lnSpc>
              <a:spcBef>
                <a:spcPts val="450"/>
              </a:spcBef>
              <a:spcAft>
                <a:spcPts val="0"/>
              </a:spcAft>
              <a:buClr>
                <a:srgbClr val="FF0000"/>
              </a:buClr>
              <a:buSzPct val="110000"/>
              <a:buFontTx/>
              <a:buNone/>
              <a:tabLst/>
              <a:defRPr sz="1600" b="0" i="0" baseline="0">
                <a:solidFill>
                  <a:schemeClr val="bg1"/>
                </a:solidFill>
                <a:latin typeface="Arial" panose="020B0604020202020204" pitchFamily="34" charset="0"/>
                <a:cs typeface="Arial" panose="020B0604020202020204" pitchFamily="34" charset="0"/>
              </a:defRPr>
            </a:lvl1pPr>
            <a:lvl2pPr marL="0" marR="0" indent="0" algn="l" defTabSz="685800" rtl="0" eaLnBrk="1" fontAlgn="auto" latinLnBrk="0" hangingPunct="1">
              <a:lnSpc>
                <a:spcPct val="90000"/>
              </a:lnSpc>
              <a:spcBef>
                <a:spcPts val="375"/>
              </a:spcBef>
              <a:spcAft>
                <a:spcPts val="0"/>
              </a:spcAft>
              <a:buClr>
                <a:srgbClr val="FF0000"/>
              </a:buClr>
              <a:buSzPct val="110000"/>
              <a:buFontTx/>
              <a:buNone/>
              <a:tabLst/>
              <a:defRPr sz="1200"/>
            </a:lvl2pPr>
          </a:lstStyle>
          <a:p>
            <a:pPr marL="0" marR="0" lvl="0" indent="0" algn="l" defTabSz="685800" rtl="0" eaLnBrk="1" fontAlgn="auto" latinLnBrk="0" hangingPunct="1">
              <a:lnSpc>
                <a:spcPts val="1800"/>
              </a:lnSpc>
              <a:spcBef>
                <a:spcPts val="450"/>
              </a:spcBef>
              <a:spcAft>
                <a:spcPts val="0"/>
              </a:spcAft>
              <a:buClr>
                <a:srgbClr val="FF0000"/>
              </a:buClr>
              <a:buSzPct val="110000"/>
              <a:buFontTx/>
              <a:buNone/>
              <a:tabLst/>
              <a:defRPr/>
            </a:pPr>
            <a:r>
              <a:rPr lang="en-GB" sz="1200" b="0" i="0" dirty="0">
                <a:effectLst/>
                <a:latin typeface="Arial" panose="020B0604020202020204" pitchFamily="34" charset="0"/>
                <a:cs typeface="Arial" panose="020B0604020202020204" pitchFamily="34" charset="0"/>
              </a:rPr>
              <a:t>Speakers: [Title </a:t>
            </a:r>
            <a:r>
              <a:rPr lang="en-GB" sz="1200" b="0" i="0" dirty="0" err="1">
                <a:effectLst/>
                <a:latin typeface="Arial" panose="020B0604020202020204" pitchFamily="34" charset="0"/>
                <a:cs typeface="Arial" panose="020B0604020202020204" pitchFamily="34" charset="0"/>
              </a:rPr>
              <a:t>Forname</a:t>
            </a:r>
            <a:r>
              <a:rPr lang="en-GB" sz="1200" b="0" i="0" dirty="0">
                <a:effectLst/>
                <a:latin typeface="Arial" panose="020B0604020202020204" pitchFamily="34" charset="0"/>
                <a:cs typeface="Arial" panose="020B0604020202020204" pitchFamily="34" charset="0"/>
              </a:rPr>
              <a:t> Surname], [Department], [LSE] or [Institution]</a:t>
            </a:r>
          </a:p>
          <a:p>
            <a:pPr marL="0" marR="0" lvl="0" indent="0" algn="l" defTabSz="685800" rtl="0" eaLnBrk="1" fontAlgn="auto" latinLnBrk="0" hangingPunct="1">
              <a:lnSpc>
                <a:spcPts val="1800"/>
              </a:lnSpc>
              <a:spcBef>
                <a:spcPts val="450"/>
              </a:spcBef>
              <a:spcAft>
                <a:spcPts val="0"/>
              </a:spcAft>
              <a:buClr>
                <a:srgbClr val="FF0000"/>
              </a:buClr>
              <a:buSzPct val="110000"/>
              <a:buFontTx/>
              <a:buNone/>
              <a:tabLst/>
              <a:defRPr/>
            </a:pPr>
            <a:endParaRPr lang="en-GB" sz="1200" b="0" i="0" dirty="0">
              <a:effectLst/>
              <a:latin typeface="Arial" panose="020B0604020202020204" pitchFamily="34" charset="0"/>
              <a:cs typeface="Arial" panose="020B0604020202020204" pitchFamily="34" charset="0"/>
            </a:endParaRPr>
          </a:p>
          <a:p>
            <a:pPr marL="0" marR="0" lvl="0" indent="0" algn="l" defTabSz="685800" rtl="0" eaLnBrk="1" fontAlgn="auto" latinLnBrk="0" hangingPunct="1">
              <a:lnSpc>
                <a:spcPts val="1800"/>
              </a:lnSpc>
              <a:spcBef>
                <a:spcPts val="450"/>
              </a:spcBef>
              <a:spcAft>
                <a:spcPts val="0"/>
              </a:spcAft>
              <a:buClr>
                <a:srgbClr val="FF0000"/>
              </a:buClr>
              <a:buSzPct val="110000"/>
              <a:buFontTx/>
              <a:buNone/>
              <a:tabLst/>
              <a:defRPr/>
            </a:pPr>
            <a:r>
              <a:rPr lang="en-GB" sz="1200" b="0" i="0" dirty="0">
                <a:effectLst/>
                <a:latin typeface="Arial" panose="020B0604020202020204" pitchFamily="34" charset="0"/>
                <a:cs typeface="Arial" panose="020B0604020202020204" pitchFamily="34" charset="0"/>
              </a:rPr>
              <a:t>Chair:        [Title </a:t>
            </a:r>
            <a:r>
              <a:rPr lang="en-GB" sz="1200" b="0" i="0" dirty="0" err="1">
                <a:effectLst/>
                <a:latin typeface="Arial" panose="020B0604020202020204" pitchFamily="34" charset="0"/>
                <a:cs typeface="Arial" panose="020B0604020202020204" pitchFamily="34" charset="0"/>
              </a:rPr>
              <a:t>Forname</a:t>
            </a:r>
            <a:r>
              <a:rPr lang="en-GB" sz="1200" b="0" i="0" dirty="0">
                <a:effectLst/>
                <a:latin typeface="Arial" panose="020B0604020202020204" pitchFamily="34" charset="0"/>
                <a:cs typeface="Arial" panose="020B0604020202020204" pitchFamily="34" charset="0"/>
              </a:rPr>
              <a:t> Surname], [Department], [LSE] or [Institution]</a:t>
            </a:r>
          </a:p>
        </p:txBody>
      </p:sp>
      <p:sp>
        <p:nvSpPr>
          <p:cNvPr id="21" name="Text Placeholder 12">
            <a:extLst>
              <a:ext uri="{FF2B5EF4-FFF2-40B4-BE49-F238E27FC236}">
                <a16:creationId xmlns="" xmlns:a16="http://schemas.microsoft.com/office/drawing/2014/main" id="{E8D8D904-906E-7C48-9062-C78CF164E739}"/>
              </a:ext>
            </a:extLst>
          </p:cNvPr>
          <p:cNvSpPr>
            <a:spLocks noGrp="1"/>
          </p:cNvSpPr>
          <p:nvPr>
            <p:ph type="body" sz="quarter" idx="17" hasCustomPrompt="1"/>
          </p:nvPr>
        </p:nvSpPr>
        <p:spPr>
          <a:xfrm>
            <a:off x="311608" y="5879984"/>
            <a:ext cx="2877906" cy="217796"/>
          </a:xfrm>
        </p:spPr>
        <p:txBody>
          <a:bodyPr lIns="0" tIns="0" rIns="0" bIns="0">
            <a:normAutofit/>
          </a:bodyPr>
          <a:lstStyle>
            <a:lvl1pPr>
              <a:defRPr sz="1125" b="1" i="0">
                <a:solidFill>
                  <a:schemeClr val="bg1"/>
                </a:solidFill>
                <a:latin typeface="Arial" panose="020B0604020202020204" pitchFamily="34" charset="0"/>
                <a:ea typeface="Roboto" pitchFamily="2" charset="0"/>
                <a:cs typeface="Arial" panose="020B0604020202020204" pitchFamily="34" charset="0"/>
              </a:defRPr>
            </a:lvl1pPr>
          </a:lstStyle>
          <a:p>
            <a:pPr lvl="0"/>
            <a:r>
              <a:rPr lang="en-US" dirty="0" err="1"/>
              <a:t>lse.ac.uk</a:t>
            </a:r>
            <a:r>
              <a:rPr lang="en-US" dirty="0"/>
              <a:t>/department</a:t>
            </a:r>
          </a:p>
        </p:txBody>
      </p:sp>
      <p:sp>
        <p:nvSpPr>
          <p:cNvPr id="22" name="Text Placeholder 12">
            <a:extLst>
              <a:ext uri="{FF2B5EF4-FFF2-40B4-BE49-F238E27FC236}">
                <a16:creationId xmlns="" xmlns:a16="http://schemas.microsoft.com/office/drawing/2014/main" id="{4816E3F4-D2AC-D149-A458-CACCDF38F9AA}"/>
              </a:ext>
            </a:extLst>
          </p:cNvPr>
          <p:cNvSpPr>
            <a:spLocks noGrp="1"/>
          </p:cNvSpPr>
          <p:nvPr>
            <p:ph type="body" sz="quarter" idx="19" hasCustomPrompt="1"/>
          </p:nvPr>
        </p:nvSpPr>
        <p:spPr>
          <a:xfrm>
            <a:off x="307237" y="6131125"/>
            <a:ext cx="2348557" cy="243170"/>
          </a:xfrm>
        </p:spPr>
        <p:txBody>
          <a:bodyPr lIns="0" tIns="0" rIns="0" bIns="0">
            <a:normAutofit/>
          </a:bodyPr>
          <a:lstStyle>
            <a:lvl1pPr>
              <a:defRPr sz="825" b="0" i="0">
                <a:solidFill>
                  <a:schemeClr val="bg1"/>
                </a:solidFill>
                <a:latin typeface="Arial Regular"/>
                <a:ea typeface="Roboto" pitchFamily="2" charset="0"/>
              </a:defRPr>
            </a:lvl1pPr>
          </a:lstStyle>
          <a:p>
            <a:pPr lvl="0"/>
            <a:r>
              <a:rPr lang="en-US" dirty="0"/>
              <a:t>@LSE/</a:t>
            </a:r>
          </a:p>
        </p:txBody>
      </p:sp>
      <p:grpSp>
        <p:nvGrpSpPr>
          <p:cNvPr id="24" name="Group 23">
            <a:extLst>
              <a:ext uri="{FF2B5EF4-FFF2-40B4-BE49-F238E27FC236}">
                <a16:creationId xmlns="" xmlns:a16="http://schemas.microsoft.com/office/drawing/2014/main" id="{F873F84F-8E4E-214D-A077-007C9735E7E7}"/>
              </a:ext>
            </a:extLst>
          </p:cNvPr>
          <p:cNvGrpSpPr/>
          <p:nvPr userDrawn="1"/>
        </p:nvGrpSpPr>
        <p:grpSpPr>
          <a:xfrm>
            <a:off x="300038" y="6356927"/>
            <a:ext cx="681037" cy="114823"/>
            <a:chOff x="300038" y="6426199"/>
            <a:chExt cx="869394" cy="146580"/>
          </a:xfrm>
        </p:grpSpPr>
        <p:pic>
          <p:nvPicPr>
            <p:cNvPr id="25" name="Picture 24">
              <a:extLst>
                <a:ext uri="{FF2B5EF4-FFF2-40B4-BE49-F238E27FC236}">
                  <a16:creationId xmlns="" xmlns:a16="http://schemas.microsoft.com/office/drawing/2014/main" id="{B8C4B557-427E-D342-A9A9-EF32B814B2C9}"/>
                </a:ext>
              </a:extLst>
            </p:cNvPr>
            <p:cNvPicPr>
              <a:picLocks noChangeAspect="1"/>
            </p:cNvPicPr>
            <p:nvPr userDrawn="1"/>
          </p:nvPicPr>
          <p:blipFill>
            <a:blip r:embed="rId3"/>
            <a:stretch>
              <a:fillRect/>
            </a:stretch>
          </p:blipFill>
          <p:spPr>
            <a:xfrm>
              <a:off x="300038" y="6426199"/>
              <a:ext cx="198728" cy="146431"/>
            </a:xfrm>
            <a:prstGeom prst="rect">
              <a:avLst/>
            </a:prstGeom>
          </p:spPr>
        </p:pic>
        <p:pic>
          <p:nvPicPr>
            <p:cNvPr id="26" name="Picture 25">
              <a:extLst>
                <a:ext uri="{FF2B5EF4-FFF2-40B4-BE49-F238E27FC236}">
                  <a16:creationId xmlns="" xmlns:a16="http://schemas.microsoft.com/office/drawing/2014/main" id="{571DF9E5-0966-4846-9223-BB56C16A8F3E}"/>
                </a:ext>
              </a:extLst>
            </p:cNvPr>
            <p:cNvPicPr>
              <a:picLocks noChangeAspect="1"/>
            </p:cNvPicPr>
            <p:nvPr userDrawn="1"/>
          </p:nvPicPr>
          <p:blipFill>
            <a:blip r:embed="rId4"/>
            <a:stretch>
              <a:fillRect/>
            </a:stretch>
          </p:blipFill>
          <p:spPr>
            <a:xfrm>
              <a:off x="507404" y="6426199"/>
              <a:ext cx="211802" cy="146431"/>
            </a:xfrm>
            <a:prstGeom prst="rect">
              <a:avLst/>
            </a:prstGeom>
          </p:spPr>
        </p:pic>
        <p:pic>
          <p:nvPicPr>
            <p:cNvPr id="27" name="Picture 26">
              <a:extLst>
                <a:ext uri="{FF2B5EF4-FFF2-40B4-BE49-F238E27FC236}">
                  <a16:creationId xmlns="" xmlns:a16="http://schemas.microsoft.com/office/drawing/2014/main" id="{AF7F6EE0-80E1-FE48-B989-4A0C155531B1}"/>
                </a:ext>
              </a:extLst>
            </p:cNvPr>
            <p:cNvPicPr>
              <a:picLocks noChangeAspect="1"/>
            </p:cNvPicPr>
            <p:nvPr userDrawn="1"/>
          </p:nvPicPr>
          <p:blipFill>
            <a:blip r:embed="rId5"/>
            <a:stretch>
              <a:fillRect/>
            </a:stretch>
          </p:blipFill>
          <p:spPr>
            <a:xfrm>
              <a:off x="718226" y="6426199"/>
              <a:ext cx="222262" cy="146431"/>
            </a:xfrm>
            <a:prstGeom prst="rect">
              <a:avLst/>
            </a:prstGeom>
          </p:spPr>
        </p:pic>
        <p:pic>
          <p:nvPicPr>
            <p:cNvPr id="28" name="Picture 27">
              <a:extLst>
                <a:ext uri="{FF2B5EF4-FFF2-40B4-BE49-F238E27FC236}">
                  <a16:creationId xmlns="" xmlns:a16="http://schemas.microsoft.com/office/drawing/2014/main" id="{779B8234-9079-2544-8BBE-FD31F3B006E6}"/>
                </a:ext>
              </a:extLst>
            </p:cNvPr>
            <p:cNvPicPr>
              <a:picLocks noChangeAspect="1"/>
            </p:cNvPicPr>
            <p:nvPr userDrawn="1"/>
          </p:nvPicPr>
          <p:blipFill>
            <a:blip r:embed="rId6"/>
            <a:stretch>
              <a:fillRect/>
            </a:stretch>
          </p:blipFill>
          <p:spPr>
            <a:xfrm>
              <a:off x="923637" y="6426348"/>
              <a:ext cx="245795" cy="146431"/>
            </a:xfrm>
            <a:prstGeom prst="rect">
              <a:avLst/>
            </a:prstGeom>
          </p:spPr>
        </p:pic>
      </p:grpSp>
    </p:spTree>
    <p:extLst>
      <p:ext uri="{BB962C8B-B14F-4D97-AF65-F5344CB8AC3E}">
        <p14:creationId xmlns:p14="http://schemas.microsoft.com/office/powerpoint/2010/main" val="23783815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 Title Slide">
    <p:spTree>
      <p:nvGrpSpPr>
        <p:cNvPr id="1" name=""/>
        <p:cNvGrpSpPr/>
        <p:nvPr/>
      </p:nvGrpSpPr>
      <p:grpSpPr>
        <a:xfrm>
          <a:off x="0" y="0"/>
          <a:ext cx="0" cy="0"/>
          <a:chOff x="0" y="0"/>
          <a:chExt cx="0" cy="0"/>
        </a:xfrm>
      </p:grpSpPr>
      <p:pic>
        <p:nvPicPr>
          <p:cNvPr id="14" name="Picture 13">
            <a:extLst>
              <a:ext uri="{FF2B5EF4-FFF2-40B4-BE49-F238E27FC236}">
                <a16:creationId xmlns="" xmlns:a16="http://schemas.microsoft.com/office/drawing/2014/main" id="{5C1E168F-25BC-1843-B491-E0B7DBFA4D2A}"/>
              </a:ext>
            </a:extLst>
          </p:cNvPr>
          <p:cNvPicPr>
            <a:picLocks noChangeAspect="1"/>
          </p:cNvPicPr>
          <p:nvPr userDrawn="1"/>
        </p:nvPicPr>
        <p:blipFill rotWithShape="1">
          <a:blip r:embed="rId2"/>
          <a:srcRect l="-21" r="25021"/>
          <a:stretch/>
        </p:blipFill>
        <p:spPr>
          <a:xfrm>
            <a:off x="0" y="0"/>
            <a:ext cx="9144000" cy="6858000"/>
          </a:xfrm>
          <a:prstGeom prst="rect">
            <a:avLst/>
          </a:prstGeom>
        </p:spPr>
      </p:pic>
      <p:sp>
        <p:nvSpPr>
          <p:cNvPr id="10" name="Rectangle 9">
            <a:extLst>
              <a:ext uri="{FF2B5EF4-FFF2-40B4-BE49-F238E27FC236}">
                <a16:creationId xmlns="" xmlns:a16="http://schemas.microsoft.com/office/drawing/2014/main" id="{C9D0E310-A04E-A34E-88EC-C4D17A077D02}"/>
              </a:ext>
            </a:extLst>
          </p:cNvPr>
          <p:cNvSpPr/>
          <p:nvPr userDrawn="1"/>
        </p:nvSpPr>
        <p:spPr>
          <a:xfrm>
            <a:off x="8782337" y="6378958"/>
            <a:ext cx="83057"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Arial Regular"/>
            </a:endParaRPr>
          </a:p>
        </p:txBody>
      </p:sp>
      <p:sp>
        <p:nvSpPr>
          <p:cNvPr id="16" name="Text Placeholder 18">
            <a:extLst>
              <a:ext uri="{FF2B5EF4-FFF2-40B4-BE49-F238E27FC236}">
                <a16:creationId xmlns="" xmlns:a16="http://schemas.microsoft.com/office/drawing/2014/main" id="{8EEF58B5-5722-344A-BBA5-C9FE3C10D41E}"/>
              </a:ext>
            </a:extLst>
          </p:cNvPr>
          <p:cNvSpPr>
            <a:spLocks noGrp="1"/>
          </p:cNvSpPr>
          <p:nvPr>
            <p:ph type="body" sz="quarter" idx="15" hasCustomPrompt="1"/>
          </p:nvPr>
        </p:nvSpPr>
        <p:spPr>
          <a:xfrm>
            <a:off x="4572000" y="6195416"/>
            <a:ext cx="4210337" cy="440057"/>
          </a:xfrm>
        </p:spPr>
        <p:txBody>
          <a:bodyPr anchor="ctr">
            <a:normAutofit/>
          </a:bodyPr>
          <a:lstStyle>
            <a:lvl1pPr algn="r">
              <a:defRPr lang="en-GB" sz="1600" b="0" i="0" kern="1200" baseline="0" dirty="0">
                <a:solidFill>
                  <a:schemeClr val="bg1"/>
                </a:solidFill>
                <a:effectLst/>
                <a:latin typeface="Arial Regular"/>
                <a:cs typeface="Arial" panose="020B0604020202020204" pitchFamily="34" charset="0"/>
              </a:defRPr>
            </a:lvl1pPr>
          </a:lstStyle>
          <a:p>
            <a:pPr algn="r"/>
            <a:r>
              <a:rPr lang="en-GB" sz="1350" b="0" i="0" kern="1200" baseline="0" dirty="0">
                <a:solidFill>
                  <a:schemeClr val="bg1"/>
                </a:solidFill>
                <a:effectLst/>
                <a:latin typeface="Arial" panose="020B0604020202020204" pitchFamily="34" charset="0"/>
                <a:ea typeface="+mn-ea"/>
                <a:cs typeface="Arial" panose="020B0604020202020204" pitchFamily="34" charset="0"/>
              </a:rPr>
              <a:t>Department/Institute/Centre name </a:t>
            </a:r>
            <a:endParaRPr lang="en-GB" sz="1350" b="0" i="0" kern="1200" baseline="0" dirty="0">
              <a:solidFill>
                <a:schemeClr val="bg1"/>
              </a:solidFill>
              <a:effectLst/>
              <a:latin typeface="Roboto Regular" pitchFamily="2" charset="0"/>
              <a:ea typeface="+mn-ea"/>
              <a:cs typeface="+mn-cs"/>
            </a:endParaRPr>
          </a:p>
        </p:txBody>
      </p:sp>
      <p:sp>
        <p:nvSpPr>
          <p:cNvPr id="17" name="Title 1">
            <a:extLst>
              <a:ext uri="{FF2B5EF4-FFF2-40B4-BE49-F238E27FC236}">
                <a16:creationId xmlns="" xmlns:a16="http://schemas.microsoft.com/office/drawing/2014/main" id="{E7B2B823-E49E-CC42-9A16-2A9B409BC19D}"/>
              </a:ext>
            </a:extLst>
          </p:cNvPr>
          <p:cNvSpPr>
            <a:spLocks noGrp="1"/>
          </p:cNvSpPr>
          <p:nvPr>
            <p:ph type="ctrTitle" hasCustomPrompt="1"/>
          </p:nvPr>
        </p:nvSpPr>
        <p:spPr>
          <a:xfrm>
            <a:off x="1020536" y="1304925"/>
            <a:ext cx="7222712" cy="1214157"/>
          </a:xfrm>
          <a:prstGeom prst="rect">
            <a:avLst/>
          </a:prstGeom>
        </p:spPr>
        <p:txBody>
          <a:bodyPr lIns="90000" tIns="0" rIns="0" bIns="0" anchor="b" anchorCtr="0"/>
          <a:lstStyle>
            <a:lvl1pPr algn="l">
              <a:defRPr sz="3300" b="1" i="0">
                <a:solidFill>
                  <a:schemeClr val="bg1"/>
                </a:solidFill>
                <a:latin typeface="Arial" panose="020B0604020202020204" pitchFamily="34" charset="0"/>
                <a:ea typeface="Roboto" pitchFamily="2" charset="0"/>
                <a:cs typeface="Arial" panose="020B0604020202020204" pitchFamily="34" charset="0"/>
              </a:defRPr>
            </a:lvl1pPr>
          </a:lstStyle>
          <a:p>
            <a:r>
              <a:rPr lang="en-US" dirty="0"/>
              <a:t>Title of presentation 33pt</a:t>
            </a:r>
          </a:p>
        </p:txBody>
      </p:sp>
      <p:sp>
        <p:nvSpPr>
          <p:cNvPr id="18" name="Subtitle 2">
            <a:extLst>
              <a:ext uri="{FF2B5EF4-FFF2-40B4-BE49-F238E27FC236}">
                <a16:creationId xmlns="" xmlns:a16="http://schemas.microsoft.com/office/drawing/2014/main" id="{EBE48D4F-78E3-5647-B204-43C89E72BD4F}"/>
              </a:ext>
            </a:extLst>
          </p:cNvPr>
          <p:cNvSpPr>
            <a:spLocks noGrp="1"/>
          </p:cNvSpPr>
          <p:nvPr>
            <p:ph type="subTitle" idx="1" hasCustomPrompt="1"/>
          </p:nvPr>
        </p:nvSpPr>
        <p:spPr>
          <a:xfrm>
            <a:off x="1020537" y="2715078"/>
            <a:ext cx="7222712" cy="468157"/>
          </a:xfrm>
          <a:prstGeom prst="rect">
            <a:avLst/>
          </a:prstGeom>
        </p:spPr>
        <p:txBody>
          <a:bodyPr>
            <a:normAutofit/>
          </a:bodyPr>
          <a:lstStyle>
            <a:lvl1pPr marL="0" indent="0" algn="l">
              <a:buNone/>
              <a:defRPr sz="2000" b="0" i="0" cap="all" baseline="0">
                <a:solidFill>
                  <a:schemeClr val="bg1"/>
                </a:solidFill>
                <a:latin typeface="Arial Regular"/>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 20pt</a:t>
            </a:r>
            <a:endParaRPr lang="en-GB" dirty="0">
              <a:effectLst/>
              <a:latin typeface="Roboto" pitchFamily="2" charset="0"/>
            </a:endParaRPr>
          </a:p>
        </p:txBody>
      </p:sp>
      <p:sp>
        <p:nvSpPr>
          <p:cNvPr id="19" name="Text Placeholder 10">
            <a:extLst>
              <a:ext uri="{FF2B5EF4-FFF2-40B4-BE49-F238E27FC236}">
                <a16:creationId xmlns="" xmlns:a16="http://schemas.microsoft.com/office/drawing/2014/main" id="{BA81E9EF-179D-2942-B3E4-32244AF58C7E}"/>
              </a:ext>
            </a:extLst>
          </p:cNvPr>
          <p:cNvSpPr>
            <a:spLocks noGrp="1"/>
          </p:cNvSpPr>
          <p:nvPr>
            <p:ph type="body" sz="quarter" idx="10" hasCustomPrompt="1"/>
          </p:nvPr>
        </p:nvSpPr>
        <p:spPr>
          <a:xfrm>
            <a:off x="1020537" y="3594317"/>
            <a:ext cx="7222712" cy="2092381"/>
          </a:xfrm>
          <a:prstGeom prst="rect">
            <a:avLst/>
          </a:prstGeom>
        </p:spPr>
        <p:txBody>
          <a:bodyPr>
            <a:noAutofit/>
          </a:bodyPr>
          <a:lstStyle>
            <a:lvl1pPr marL="0" marR="0" indent="0" algn="l" defTabSz="685800" rtl="0" eaLnBrk="1" fontAlgn="auto" latinLnBrk="0" hangingPunct="1">
              <a:lnSpc>
                <a:spcPts val="1800"/>
              </a:lnSpc>
              <a:spcBef>
                <a:spcPts val="450"/>
              </a:spcBef>
              <a:spcAft>
                <a:spcPts val="0"/>
              </a:spcAft>
              <a:buClr>
                <a:srgbClr val="FF0000"/>
              </a:buClr>
              <a:buSzPct val="110000"/>
              <a:buFontTx/>
              <a:buNone/>
              <a:tabLst/>
              <a:defRPr sz="1600" b="0" i="0" baseline="0">
                <a:solidFill>
                  <a:schemeClr val="bg1"/>
                </a:solidFill>
                <a:latin typeface="Arial" panose="020B0604020202020204" pitchFamily="34" charset="0"/>
                <a:cs typeface="Arial" panose="020B0604020202020204" pitchFamily="34" charset="0"/>
              </a:defRPr>
            </a:lvl1pPr>
            <a:lvl2pPr marL="0" marR="0" indent="0" algn="l" defTabSz="685800" rtl="0" eaLnBrk="1" fontAlgn="auto" latinLnBrk="0" hangingPunct="1">
              <a:lnSpc>
                <a:spcPct val="90000"/>
              </a:lnSpc>
              <a:spcBef>
                <a:spcPts val="375"/>
              </a:spcBef>
              <a:spcAft>
                <a:spcPts val="0"/>
              </a:spcAft>
              <a:buClr>
                <a:srgbClr val="FF0000"/>
              </a:buClr>
              <a:buSzPct val="110000"/>
              <a:buFontTx/>
              <a:buNone/>
              <a:tabLst/>
              <a:defRPr sz="1200"/>
            </a:lvl2pPr>
          </a:lstStyle>
          <a:p>
            <a:pPr marL="0" marR="0" lvl="0" indent="0" algn="l" defTabSz="685800" rtl="0" eaLnBrk="1" fontAlgn="auto" latinLnBrk="0" hangingPunct="1">
              <a:lnSpc>
                <a:spcPts val="1800"/>
              </a:lnSpc>
              <a:spcBef>
                <a:spcPts val="450"/>
              </a:spcBef>
              <a:spcAft>
                <a:spcPts val="0"/>
              </a:spcAft>
              <a:buClr>
                <a:srgbClr val="FF0000"/>
              </a:buClr>
              <a:buSzPct val="110000"/>
              <a:buFontTx/>
              <a:buNone/>
              <a:tabLst/>
              <a:defRPr/>
            </a:pPr>
            <a:r>
              <a:rPr lang="en-GB" sz="1200" b="0" i="0" dirty="0">
                <a:effectLst/>
                <a:latin typeface="Arial" panose="020B0604020202020204" pitchFamily="34" charset="0"/>
                <a:cs typeface="Arial" panose="020B0604020202020204" pitchFamily="34" charset="0"/>
              </a:rPr>
              <a:t>Speakers: [Title </a:t>
            </a:r>
            <a:r>
              <a:rPr lang="en-GB" sz="1200" b="0" i="0" dirty="0" err="1">
                <a:effectLst/>
                <a:latin typeface="Arial" panose="020B0604020202020204" pitchFamily="34" charset="0"/>
                <a:cs typeface="Arial" panose="020B0604020202020204" pitchFamily="34" charset="0"/>
              </a:rPr>
              <a:t>Forname</a:t>
            </a:r>
            <a:r>
              <a:rPr lang="en-GB" sz="1200" b="0" i="0" dirty="0">
                <a:effectLst/>
                <a:latin typeface="Arial" panose="020B0604020202020204" pitchFamily="34" charset="0"/>
                <a:cs typeface="Arial" panose="020B0604020202020204" pitchFamily="34" charset="0"/>
              </a:rPr>
              <a:t> Surname], [Department], [LSE] or [Institution]</a:t>
            </a:r>
          </a:p>
          <a:p>
            <a:pPr marL="0" marR="0" lvl="0" indent="0" algn="l" defTabSz="685800" rtl="0" eaLnBrk="1" fontAlgn="auto" latinLnBrk="0" hangingPunct="1">
              <a:lnSpc>
                <a:spcPts val="1800"/>
              </a:lnSpc>
              <a:spcBef>
                <a:spcPts val="450"/>
              </a:spcBef>
              <a:spcAft>
                <a:spcPts val="0"/>
              </a:spcAft>
              <a:buClr>
                <a:srgbClr val="FF0000"/>
              </a:buClr>
              <a:buSzPct val="110000"/>
              <a:buFontTx/>
              <a:buNone/>
              <a:tabLst/>
              <a:defRPr/>
            </a:pPr>
            <a:endParaRPr lang="en-GB" sz="1200" b="0" i="0" dirty="0">
              <a:effectLst/>
              <a:latin typeface="Arial" panose="020B0604020202020204" pitchFamily="34" charset="0"/>
              <a:cs typeface="Arial" panose="020B0604020202020204" pitchFamily="34" charset="0"/>
            </a:endParaRPr>
          </a:p>
          <a:p>
            <a:pPr marL="0" marR="0" lvl="0" indent="0" algn="l" defTabSz="685800" rtl="0" eaLnBrk="1" fontAlgn="auto" latinLnBrk="0" hangingPunct="1">
              <a:lnSpc>
                <a:spcPts val="1800"/>
              </a:lnSpc>
              <a:spcBef>
                <a:spcPts val="450"/>
              </a:spcBef>
              <a:spcAft>
                <a:spcPts val="0"/>
              </a:spcAft>
              <a:buClr>
                <a:srgbClr val="FF0000"/>
              </a:buClr>
              <a:buSzPct val="110000"/>
              <a:buFontTx/>
              <a:buNone/>
              <a:tabLst/>
              <a:defRPr/>
            </a:pPr>
            <a:r>
              <a:rPr lang="en-GB" sz="1200" b="0" i="0" dirty="0">
                <a:effectLst/>
                <a:latin typeface="Arial" panose="020B0604020202020204" pitchFamily="34" charset="0"/>
                <a:cs typeface="Arial" panose="020B0604020202020204" pitchFamily="34" charset="0"/>
              </a:rPr>
              <a:t>Chair:        [Title </a:t>
            </a:r>
            <a:r>
              <a:rPr lang="en-GB" sz="1200" b="0" i="0" dirty="0" err="1">
                <a:effectLst/>
                <a:latin typeface="Arial" panose="020B0604020202020204" pitchFamily="34" charset="0"/>
                <a:cs typeface="Arial" panose="020B0604020202020204" pitchFamily="34" charset="0"/>
              </a:rPr>
              <a:t>Forname</a:t>
            </a:r>
            <a:r>
              <a:rPr lang="en-GB" sz="1200" b="0" i="0" dirty="0">
                <a:effectLst/>
                <a:latin typeface="Arial" panose="020B0604020202020204" pitchFamily="34" charset="0"/>
                <a:cs typeface="Arial" panose="020B0604020202020204" pitchFamily="34" charset="0"/>
              </a:rPr>
              <a:t> Surname], [Department], [LSE] or [Institution]</a:t>
            </a:r>
          </a:p>
        </p:txBody>
      </p:sp>
      <p:sp>
        <p:nvSpPr>
          <p:cNvPr id="23" name="Text Placeholder 12">
            <a:extLst>
              <a:ext uri="{FF2B5EF4-FFF2-40B4-BE49-F238E27FC236}">
                <a16:creationId xmlns="" xmlns:a16="http://schemas.microsoft.com/office/drawing/2014/main" id="{43A665F3-5E69-594C-83C5-0B22959D9B82}"/>
              </a:ext>
            </a:extLst>
          </p:cNvPr>
          <p:cNvSpPr>
            <a:spLocks noGrp="1"/>
          </p:cNvSpPr>
          <p:nvPr>
            <p:ph type="body" sz="quarter" idx="17" hasCustomPrompt="1"/>
          </p:nvPr>
        </p:nvSpPr>
        <p:spPr>
          <a:xfrm>
            <a:off x="311608" y="5879984"/>
            <a:ext cx="2877906" cy="217796"/>
          </a:xfrm>
        </p:spPr>
        <p:txBody>
          <a:bodyPr lIns="0" tIns="0" rIns="0" bIns="0">
            <a:normAutofit/>
          </a:bodyPr>
          <a:lstStyle>
            <a:lvl1pPr>
              <a:defRPr sz="1125" b="1" i="0">
                <a:solidFill>
                  <a:schemeClr val="bg1"/>
                </a:solidFill>
                <a:latin typeface="Arial" panose="020B0604020202020204" pitchFamily="34" charset="0"/>
                <a:ea typeface="Roboto" pitchFamily="2" charset="0"/>
                <a:cs typeface="Arial" panose="020B0604020202020204" pitchFamily="34" charset="0"/>
              </a:defRPr>
            </a:lvl1pPr>
          </a:lstStyle>
          <a:p>
            <a:pPr lvl="0"/>
            <a:r>
              <a:rPr lang="en-US" dirty="0" err="1"/>
              <a:t>lse.ac.uk</a:t>
            </a:r>
            <a:r>
              <a:rPr lang="en-US" dirty="0"/>
              <a:t>/department</a:t>
            </a:r>
          </a:p>
        </p:txBody>
      </p:sp>
      <p:sp>
        <p:nvSpPr>
          <p:cNvPr id="24" name="Text Placeholder 12">
            <a:extLst>
              <a:ext uri="{FF2B5EF4-FFF2-40B4-BE49-F238E27FC236}">
                <a16:creationId xmlns="" xmlns:a16="http://schemas.microsoft.com/office/drawing/2014/main" id="{C6E4945B-2625-9C4F-8CCA-CC796CAE4D2A}"/>
              </a:ext>
            </a:extLst>
          </p:cNvPr>
          <p:cNvSpPr>
            <a:spLocks noGrp="1"/>
          </p:cNvSpPr>
          <p:nvPr>
            <p:ph type="body" sz="quarter" idx="19" hasCustomPrompt="1"/>
          </p:nvPr>
        </p:nvSpPr>
        <p:spPr>
          <a:xfrm>
            <a:off x="307237" y="6131125"/>
            <a:ext cx="2348557" cy="243170"/>
          </a:xfrm>
        </p:spPr>
        <p:txBody>
          <a:bodyPr lIns="0" tIns="0" rIns="0" bIns="0">
            <a:normAutofit/>
          </a:bodyPr>
          <a:lstStyle>
            <a:lvl1pPr>
              <a:defRPr sz="825" b="0" i="0">
                <a:solidFill>
                  <a:schemeClr val="bg1"/>
                </a:solidFill>
                <a:latin typeface="Arial Regular"/>
                <a:ea typeface="Roboto" pitchFamily="2" charset="0"/>
              </a:defRPr>
            </a:lvl1pPr>
          </a:lstStyle>
          <a:p>
            <a:pPr lvl="0"/>
            <a:r>
              <a:rPr lang="en-US" dirty="0"/>
              <a:t>@LSE/</a:t>
            </a:r>
          </a:p>
        </p:txBody>
      </p:sp>
      <p:grpSp>
        <p:nvGrpSpPr>
          <p:cNvPr id="21" name="Group 20">
            <a:extLst>
              <a:ext uri="{FF2B5EF4-FFF2-40B4-BE49-F238E27FC236}">
                <a16:creationId xmlns="" xmlns:a16="http://schemas.microsoft.com/office/drawing/2014/main" id="{82A36324-6C65-044B-9E2F-E9BC1A62C105}"/>
              </a:ext>
            </a:extLst>
          </p:cNvPr>
          <p:cNvGrpSpPr/>
          <p:nvPr userDrawn="1"/>
        </p:nvGrpSpPr>
        <p:grpSpPr>
          <a:xfrm>
            <a:off x="300038" y="6356927"/>
            <a:ext cx="681037" cy="114823"/>
            <a:chOff x="300038" y="6426199"/>
            <a:chExt cx="869394" cy="146580"/>
          </a:xfrm>
        </p:grpSpPr>
        <p:pic>
          <p:nvPicPr>
            <p:cNvPr id="25" name="Picture 24">
              <a:extLst>
                <a:ext uri="{FF2B5EF4-FFF2-40B4-BE49-F238E27FC236}">
                  <a16:creationId xmlns="" xmlns:a16="http://schemas.microsoft.com/office/drawing/2014/main" id="{A2DAB18B-EB9C-D642-B32B-47761F0B021F}"/>
                </a:ext>
              </a:extLst>
            </p:cNvPr>
            <p:cNvPicPr>
              <a:picLocks noChangeAspect="1"/>
            </p:cNvPicPr>
            <p:nvPr userDrawn="1"/>
          </p:nvPicPr>
          <p:blipFill>
            <a:blip r:embed="rId3"/>
            <a:stretch>
              <a:fillRect/>
            </a:stretch>
          </p:blipFill>
          <p:spPr>
            <a:xfrm>
              <a:off x="300038" y="6426199"/>
              <a:ext cx="198728" cy="146431"/>
            </a:xfrm>
            <a:prstGeom prst="rect">
              <a:avLst/>
            </a:prstGeom>
          </p:spPr>
        </p:pic>
        <p:pic>
          <p:nvPicPr>
            <p:cNvPr id="26" name="Picture 25">
              <a:extLst>
                <a:ext uri="{FF2B5EF4-FFF2-40B4-BE49-F238E27FC236}">
                  <a16:creationId xmlns="" xmlns:a16="http://schemas.microsoft.com/office/drawing/2014/main" id="{832B162E-B65C-EB47-A53F-DA91A3E733C1}"/>
                </a:ext>
              </a:extLst>
            </p:cNvPr>
            <p:cNvPicPr>
              <a:picLocks noChangeAspect="1"/>
            </p:cNvPicPr>
            <p:nvPr userDrawn="1"/>
          </p:nvPicPr>
          <p:blipFill>
            <a:blip r:embed="rId4"/>
            <a:stretch>
              <a:fillRect/>
            </a:stretch>
          </p:blipFill>
          <p:spPr>
            <a:xfrm>
              <a:off x="507404" y="6426199"/>
              <a:ext cx="211802" cy="146431"/>
            </a:xfrm>
            <a:prstGeom prst="rect">
              <a:avLst/>
            </a:prstGeom>
          </p:spPr>
        </p:pic>
        <p:pic>
          <p:nvPicPr>
            <p:cNvPr id="27" name="Picture 26">
              <a:extLst>
                <a:ext uri="{FF2B5EF4-FFF2-40B4-BE49-F238E27FC236}">
                  <a16:creationId xmlns="" xmlns:a16="http://schemas.microsoft.com/office/drawing/2014/main" id="{0C70652D-E4FD-2E46-BA74-CAA0EB3C5EEF}"/>
                </a:ext>
              </a:extLst>
            </p:cNvPr>
            <p:cNvPicPr>
              <a:picLocks noChangeAspect="1"/>
            </p:cNvPicPr>
            <p:nvPr userDrawn="1"/>
          </p:nvPicPr>
          <p:blipFill>
            <a:blip r:embed="rId5"/>
            <a:stretch>
              <a:fillRect/>
            </a:stretch>
          </p:blipFill>
          <p:spPr>
            <a:xfrm>
              <a:off x="718226" y="6426199"/>
              <a:ext cx="222262" cy="146431"/>
            </a:xfrm>
            <a:prstGeom prst="rect">
              <a:avLst/>
            </a:prstGeom>
          </p:spPr>
        </p:pic>
        <p:pic>
          <p:nvPicPr>
            <p:cNvPr id="28" name="Picture 27">
              <a:extLst>
                <a:ext uri="{FF2B5EF4-FFF2-40B4-BE49-F238E27FC236}">
                  <a16:creationId xmlns="" xmlns:a16="http://schemas.microsoft.com/office/drawing/2014/main" id="{2D3D722A-89FC-4643-B59B-F561B810BB06}"/>
                </a:ext>
              </a:extLst>
            </p:cNvPr>
            <p:cNvPicPr>
              <a:picLocks noChangeAspect="1"/>
            </p:cNvPicPr>
            <p:nvPr userDrawn="1"/>
          </p:nvPicPr>
          <p:blipFill>
            <a:blip r:embed="rId6"/>
            <a:stretch>
              <a:fillRect/>
            </a:stretch>
          </p:blipFill>
          <p:spPr>
            <a:xfrm>
              <a:off x="923637" y="6426348"/>
              <a:ext cx="245795" cy="146431"/>
            </a:xfrm>
            <a:prstGeom prst="rect">
              <a:avLst/>
            </a:prstGeom>
          </p:spPr>
        </p:pic>
      </p:grpSp>
    </p:spTree>
    <p:extLst>
      <p:ext uri="{BB962C8B-B14F-4D97-AF65-F5344CB8AC3E}">
        <p14:creationId xmlns:p14="http://schemas.microsoft.com/office/powerpoint/2010/main" val="37145355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 Title Slide">
    <p:spTree>
      <p:nvGrpSpPr>
        <p:cNvPr id="1" name=""/>
        <p:cNvGrpSpPr/>
        <p:nvPr/>
      </p:nvGrpSpPr>
      <p:grpSpPr>
        <a:xfrm>
          <a:off x="0" y="0"/>
          <a:ext cx="0" cy="0"/>
          <a:chOff x="0" y="0"/>
          <a:chExt cx="0" cy="0"/>
        </a:xfrm>
      </p:grpSpPr>
      <p:pic>
        <p:nvPicPr>
          <p:cNvPr id="14" name="Picture 13">
            <a:extLst>
              <a:ext uri="{FF2B5EF4-FFF2-40B4-BE49-F238E27FC236}">
                <a16:creationId xmlns="" xmlns:a16="http://schemas.microsoft.com/office/drawing/2014/main" id="{8EBF4633-EBCE-7A48-AD0E-D7FADD46B3CD}"/>
              </a:ext>
            </a:extLst>
          </p:cNvPr>
          <p:cNvPicPr>
            <a:picLocks noChangeAspect="1"/>
          </p:cNvPicPr>
          <p:nvPr userDrawn="1"/>
        </p:nvPicPr>
        <p:blipFill rotWithShape="1">
          <a:blip r:embed="rId2"/>
          <a:srcRect r="25000"/>
          <a:stretch/>
        </p:blipFill>
        <p:spPr>
          <a:xfrm>
            <a:off x="0" y="0"/>
            <a:ext cx="9144000" cy="6858000"/>
          </a:xfrm>
          <a:prstGeom prst="rect">
            <a:avLst/>
          </a:prstGeom>
        </p:spPr>
      </p:pic>
      <p:sp>
        <p:nvSpPr>
          <p:cNvPr id="10" name="Rectangle 9">
            <a:extLst>
              <a:ext uri="{FF2B5EF4-FFF2-40B4-BE49-F238E27FC236}">
                <a16:creationId xmlns="" xmlns:a16="http://schemas.microsoft.com/office/drawing/2014/main" id="{C9D0E310-A04E-A34E-88EC-C4D17A077D02}"/>
              </a:ext>
            </a:extLst>
          </p:cNvPr>
          <p:cNvSpPr/>
          <p:nvPr userDrawn="1"/>
        </p:nvSpPr>
        <p:spPr>
          <a:xfrm>
            <a:off x="8782337" y="6378958"/>
            <a:ext cx="83057"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Arial Regular"/>
            </a:endParaRPr>
          </a:p>
        </p:txBody>
      </p:sp>
      <p:sp>
        <p:nvSpPr>
          <p:cNvPr id="16" name="Text Placeholder 18">
            <a:extLst>
              <a:ext uri="{FF2B5EF4-FFF2-40B4-BE49-F238E27FC236}">
                <a16:creationId xmlns="" xmlns:a16="http://schemas.microsoft.com/office/drawing/2014/main" id="{02FE8E05-049C-BB49-85D4-9702264C9F44}"/>
              </a:ext>
            </a:extLst>
          </p:cNvPr>
          <p:cNvSpPr>
            <a:spLocks noGrp="1"/>
          </p:cNvSpPr>
          <p:nvPr>
            <p:ph type="body" sz="quarter" idx="15" hasCustomPrompt="1"/>
          </p:nvPr>
        </p:nvSpPr>
        <p:spPr>
          <a:xfrm>
            <a:off x="4572000" y="6195416"/>
            <a:ext cx="4210337" cy="440057"/>
          </a:xfrm>
        </p:spPr>
        <p:txBody>
          <a:bodyPr anchor="ctr">
            <a:normAutofit/>
          </a:bodyPr>
          <a:lstStyle>
            <a:lvl1pPr algn="r">
              <a:defRPr lang="en-GB" sz="1600" b="0" i="0" kern="1200" baseline="0" dirty="0">
                <a:solidFill>
                  <a:schemeClr val="bg1"/>
                </a:solidFill>
                <a:effectLst/>
                <a:latin typeface="Arial Regular"/>
                <a:cs typeface="Arial" panose="020B0604020202020204" pitchFamily="34" charset="0"/>
              </a:defRPr>
            </a:lvl1pPr>
          </a:lstStyle>
          <a:p>
            <a:pPr algn="r"/>
            <a:r>
              <a:rPr lang="en-GB" sz="1350" b="0" i="0" kern="1200" baseline="0" dirty="0">
                <a:solidFill>
                  <a:schemeClr val="bg1"/>
                </a:solidFill>
                <a:effectLst/>
                <a:latin typeface="Arial" panose="020B0604020202020204" pitchFamily="34" charset="0"/>
                <a:ea typeface="+mn-ea"/>
                <a:cs typeface="Arial" panose="020B0604020202020204" pitchFamily="34" charset="0"/>
              </a:rPr>
              <a:t>Department/Institute/Centre name </a:t>
            </a:r>
            <a:endParaRPr lang="en-GB" sz="1350" b="0" i="0" kern="1200" baseline="0" dirty="0">
              <a:solidFill>
                <a:schemeClr val="bg1"/>
              </a:solidFill>
              <a:effectLst/>
              <a:latin typeface="Roboto Regular" pitchFamily="2" charset="0"/>
              <a:ea typeface="+mn-ea"/>
              <a:cs typeface="+mn-cs"/>
            </a:endParaRPr>
          </a:p>
        </p:txBody>
      </p:sp>
      <p:sp>
        <p:nvSpPr>
          <p:cNvPr id="17" name="Title 1">
            <a:extLst>
              <a:ext uri="{FF2B5EF4-FFF2-40B4-BE49-F238E27FC236}">
                <a16:creationId xmlns="" xmlns:a16="http://schemas.microsoft.com/office/drawing/2014/main" id="{FF8471C2-F6DF-9E41-89AF-31F33887DCE7}"/>
              </a:ext>
            </a:extLst>
          </p:cNvPr>
          <p:cNvSpPr>
            <a:spLocks noGrp="1"/>
          </p:cNvSpPr>
          <p:nvPr>
            <p:ph type="ctrTitle" hasCustomPrompt="1"/>
          </p:nvPr>
        </p:nvSpPr>
        <p:spPr>
          <a:xfrm>
            <a:off x="1020536" y="1304925"/>
            <a:ext cx="7222712" cy="1214157"/>
          </a:xfrm>
          <a:prstGeom prst="rect">
            <a:avLst/>
          </a:prstGeom>
        </p:spPr>
        <p:txBody>
          <a:bodyPr lIns="90000" tIns="0" rIns="0" bIns="0" anchor="b" anchorCtr="0"/>
          <a:lstStyle>
            <a:lvl1pPr algn="l">
              <a:defRPr sz="3300" b="1" i="0">
                <a:solidFill>
                  <a:schemeClr val="bg1"/>
                </a:solidFill>
                <a:latin typeface="Arial" panose="020B0604020202020204" pitchFamily="34" charset="0"/>
                <a:ea typeface="Roboto" pitchFamily="2" charset="0"/>
                <a:cs typeface="Arial" panose="020B0604020202020204" pitchFamily="34" charset="0"/>
              </a:defRPr>
            </a:lvl1pPr>
          </a:lstStyle>
          <a:p>
            <a:r>
              <a:rPr lang="en-US" dirty="0"/>
              <a:t>Title of presentation 33pt</a:t>
            </a:r>
          </a:p>
        </p:txBody>
      </p:sp>
      <p:sp>
        <p:nvSpPr>
          <p:cNvPr id="18" name="Subtitle 2">
            <a:extLst>
              <a:ext uri="{FF2B5EF4-FFF2-40B4-BE49-F238E27FC236}">
                <a16:creationId xmlns="" xmlns:a16="http://schemas.microsoft.com/office/drawing/2014/main" id="{DBBCFE8A-187D-AA4F-A7CC-D1FFA3151B70}"/>
              </a:ext>
            </a:extLst>
          </p:cNvPr>
          <p:cNvSpPr>
            <a:spLocks noGrp="1"/>
          </p:cNvSpPr>
          <p:nvPr>
            <p:ph type="subTitle" idx="1" hasCustomPrompt="1"/>
          </p:nvPr>
        </p:nvSpPr>
        <p:spPr>
          <a:xfrm>
            <a:off x="1020537" y="2715078"/>
            <a:ext cx="7222712" cy="468157"/>
          </a:xfrm>
          <a:prstGeom prst="rect">
            <a:avLst/>
          </a:prstGeom>
        </p:spPr>
        <p:txBody>
          <a:bodyPr>
            <a:normAutofit/>
          </a:bodyPr>
          <a:lstStyle>
            <a:lvl1pPr marL="0" indent="0" algn="l">
              <a:buNone/>
              <a:defRPr sz="2000" b="0" i="0" cap="all" baseline="0">
                <a:solidFill>
                  <a:schemeClr val="bg1"/>
                </a:solidFill>
                <a:latin typeface="Arial Regular"/>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 20pt</a:t>
            </a:r>
            <a:endParaRPr lang="en-GB" dirty="0">
              <a:effectLst/>
              <a:latin typeface="Roboto" pitchFamily="2" charset="0"/>
            </a:endParaRPr>
          </a:p>
        </p:txBody>
      </p:sp>
      <p:sp>
        <p:nvSpPr>
          <p:cNvPr id="19" name="Text Placeholder 10">
            <a:extLst>
              <a:ext uri="{FF2B5EF4-FFF2-40B4-BE49-F238E27FC236}">
                <a16:creationId xmlns="" xmlns:a16="http://schemas.microsoft.com/office/drawing/2014/main" id="{46876E0C-AD2F-1E40-8400-6D802A974833}"/>
              </a:ext>
            </a:extLst>
          </p:cNvPr>
          <p:cNvSpPr>
            <a:spLocks noGrp="1"/>
          </p:cNvSpPr>
          <p:nvPr>
            <p:ph type="body" sz="quarter" idx="10" hasCustomPrompt="1"/>
          </p:nvPr>
        </p:nvSpPr>
        <p:spPr>
          <a:xfrm>
            <a:off x="1020537" y="3594317"/>
            <a:ext cx="7222712" cy="2092381"/>
          </a:xfrm>
          <a:prstGeom prst="rect">
            <a:avLst/>
          </a:prstGeom>
        </p:spPr>
        <p:txBody>
          <a:bodyPr>
            <a:noAutofit/>
          </a:bodyPr>
          <a:lstStyle>
            <a:lvl1pPr marL="0" marR="0" indent="0" algn="l" defTabSz="685800" rtl="0" eaLnBrk="1" fontAlgn="auto" latinLnBrk="0" hangingPunct="1">
              <a:lnSpc>
                <a:spcPts val="1800"/>
              </a:lnSpc>
              <a:spcBef>
                <a:spcPts val="450"/>
              </a:spcBef>
              <a:spcAft>
                <a:spcPts val="0"/>
              </a:spcAft>
              <a:buClr>
                <a:srgbClr val="FF0000"/>
              </a:buClr>
              <a:buSzPct val="110000"/>
              <a:buFontTx/>
              <a:buNone/>
              <a:tabLst/>
              <a:defRPr sz="1600" b="0" i="0" baseline="0">
                <a:solidFill>
                  <a:schemeClr val="bg1"/>
                </a:solidFill>
                <a:latin typeface="Arial" panose="020B0604020202020204" pitchFamily="34" charset="0"/>
                <a:cs typeface="Arial" panose="020B0604020202020204" pitchFamily="34" charset="0"/>
              </a:defRPr>
            </a:lvl1pPr>
            <a:lvl2pPr marL="0" marR="0" indent="0" algn="l" defTabSz="685800" rtl="0" eaLnBrk="1" fontAlgn="auto" latinLnBrk="0" hangingPunct="1">
              <a:lnSpc>
                <a:spcPct val="90000"/>
              </a:lnSpc>
              <a:spcBef>
                <a:spcPts val="375"/>
              </a:spcBef>
              <a:spcAft>
                <a:spcPts val="0"/>
              </a:spcAft>
              <a:buClr>
                <a:srgbClr val="FF0000"/>
              </a:buClr>
              <a:buSzPct val="110000"/>
              <a:buFontTx/>
              <a:buNone/>
              <a:tabLst/>
              <a:defRPr sz="1200"/>
            </a:lvl2pPr>
          </a:lstStyle>
          <a:p>
            <a:pPr marL="0" marR="0" lvl="0" indent="0" algn="l" defTabSz="685800" rtl="0" eaLnBrk="1" fontAlgn="auto" latinLnBrk="0" hangingPunct="1">
              <a:lnSpc>
                <a:spcPts val="1800"/>
              </a:lnSpc>
              <a:spcBef>
                <a:spcPts val="450"/>
              </a:spcBef>
              <a:spcAft>
                <a:spcPts val="0"/>
              </a:spcAft>
              <a:buClr>
                <a:srgbClr val="FF0000"/>
              </a:buClr>
              <a:buSzPct val="110000"/>
              <a:buFontTx/>
              <a:buNone/>
              <a:tabLst/>
              <a:defRPr/>
            </a:pPr>
            <a:r>
              <a:rPr lang="en-GB" sz="1200" b="0" i="0" dirty="0">
                <a:effectLst/>
                <a:latin typeface="Arial" panose="020B0604020202020204" pitchFamily="34" charset="0"/>
                <a:cs typeface="Arial" panose="020B0604020202020204" pitchFamily="34" charset="0"/>
              </a:rPr>
              <a:t>Speakers: [Title </a:t>
            </a:r>
            <a:r>
              <a:rPr lang="en-GB" sz="1200" b="0" i="0" dirty="0" err="1">
                <a:effectLst/>
                <a:latin typeface="Arial" panose="020B0604020202020204" pitchFamily="34" charset="0"/>
                <a:cs typeface="Arial" panose="020B0604020202020204" pitchFamily="34" charset="0"/>
              </a:rPr>
              <a:t>Forname</a:t>
            </a:r>
            <a:r>
              <a:rPr lang="en-GB" sz="1200" b="0" i="0" dirty="0">
                <a:effectLst/>
                <a:latin typeface="Arial" panose="020B0604020202020204" pitchFamily="34" charset="0"/>
                <a:cs typeface="Arial" panose="020B0604020202020204" pitchFamily="34" charset="0"/>
              </a:rPr>
              <a:t> Surname], [Department], [LSE] or [Institution]</a:t>
            </a:r>
          </a:p>
          <a:p>
            <a:pPr marL="0" marR="0" lvl="0" indent="0" algn="l" defTabSz="685800" rtl="0" eaLnBrk="1" fontAlgn="auto" latinLnBrk="0" hangingPunct="1">
              <a:lnSpc>
                <a:spcPts val="1800"/>
              </a:lnSpc>
              <a:spcBef>
                <a:spcPts val="450"/>
              </a:spcBef>
              <a:spcAft>
                <a:spcPts val="0"/>
              </a:spcAft>
              <a:buClr>
                <a:srgbClr val="FF0000"/>
              </a:buClr>
              <a:buSzPct val="110000"/>
              <a:buFontTx/>
              <a:buNone/>
              <a:tabLst/>
              <a:defRPr/>
            </a:pPr>
            <a:endParaRPr lang="en-GB" sz="1200" b="0" i="0" dirty="0">
              <a:effectLst/>
              <a:latin typeface="Arial" panose="020B0604020202020204" pitchFamily="34" charset="0"/>
              <a:cs typeface="Arial" panose="020B0604020202020204" pitchFamily="34" charset="0"/>
            </a:endParaRPr>
          </a:p>
          <a:p>
            <a:pPr marL="0" marR="0" lvl="0" indent="0" algn="l" defTabSz="685800" rtl="0" eaLnBrk="1" fontAlgn="auto" latinLnBrk="0" hangingPunct="1">
              <a:lnSpc>
                <a:spcPts val="1800"/>
              </a:lnSpc>
              <a:spcBef>
                <a:spcPts val="450"/>
              </a:spcBef>
              <a:spcAft>
                <a:spcPts val="0"/>
              </a:spcAft>
              <a:buClr>
                <a:srgbClr val="FF0000"/>
              </a:buClr>
              <a:buSzPct val="110000"/>
              <a:buFontTx/>
              <a:buNone/>
              <a:tabLst/>
              <a:defRPr/>
            </a:pPr>
            <a:r>
              <a:rPr lang="en-GB" sz="1200" b="0" i="0" dirty="0">
                <a:effectLst/>
                <a:latin typeface="Arial" panose="020B0604020202020204" pitchFamily="34" charset="0"/>
                <a:cs typeface="Arial" panose="020B0604020202020204" pitchFamily="34" charset="0"/>
              </a:rPr>
              <a:t>Chair:        [Title </a:t>
            </a:r>
            <a:r>
              <a:rPr lang="en-GB" sz="1200" b="0" i="0" dirty="0" err="1">
                <a:effectLst/>
                <a:latin typeface="Arial" panose="020B0604020202020204" pitchFamily="34" charset="0"/>
                <a:cs typeface="Arial" panose="020B0604020202020204" pitchFamily="34" charset="0"/>
              </a:rPr>
              <a:t>Forname</a:t>
            </a:r>
            <a:r>
              <a:rPr lang="en-GB" sz="1200" b="0" i="0" dirty="0">
                <a:effectLst/>
                <a:latin typeface="Arial" panose="020B0604020202020204" pitchFamily="34" charset="0"/>
                <a:cs typeface="Arial" panose="020B0604020202020204" pitchFamily="34" charset="0"/>
              </a:rPr>
              <a:t> Surname], [Department], [LSE] or [Institution]</a:t>
            </a:r>
          </a:p>
        </p:txBody>
      </p:sp>
      <p:sp>
        <p:nvSpPr>
          <p:cNvPr id="24" name="Text Placeholder 12">
            <a:extLst>
              <a:ext uri="{FF2B5EF4-FFF2-40B4-BE49-F238E27FC236}">
                <a16:creationId xmlns="" xmlns:a16="http://schemas.microsoft.com/office/drawing/2014/main" id="{DA859FE6-C305-A349-A9CA-073D804F3ABA}"/>
              </a:ext>
            </a:extLst>
          </p:cNvPr>
          <p:cNvSpPr>
            <a:spLocks noGrp="1"/>
          </p:cNvSpPr>
          <p:nvPr>
            <p:ph type="body" sz="quarter" idx="17" hasCustomPrompt="1"/>
          </p:nvPr>
        </p:nvSpPr>
        <p:spPr>
          <a:xfrm>
            <a:off x="311608" y="5879984"/>
            <a:ext cx="2877906" cy="251141"/>
          </a:xfrm>
        </p:spPr>
        <p:txBody>
          <a:bodyPr lIns="0" tIns="0" rIns="0" bIns="0">
            <a:normAutofit/>
          </a:bodyPr>
          <a:lstStyle>
            <a:lvl1pPr>
              <a:defRPr sz="1125" b="1" i="0">
                <a:solidFill>
                  <a:schemeClr val="bg1"/>
                </a:solidFill>
                <a:latin typeface="Arial" panose="020B0604020202020204" pitchFamily="34" charset="0"/>
                <a:ea typeface="Roboto" pitchFamily="2" charset="0"/>
                <a:cs typeface="Arial" panose="020B0604020202020204" pitchFamily="34" charset="0"/>
              </a:defRPr>
            </a:lvl1pPr>
          </a:lstStyle>
          <a:p>
            <a:pPr lvl="0"/>
            <a:r>
              <a:rPr lang="en-US" dirty="0" err="1"/>
              <a:t>lse.ac.uk</a:t>
            </a:r>
            <a:r>
              <a:rPr lang="en-US" dirty="0"/>
              <a:t>/department</a:t>
            </a:r>
          </a:p>
        </p:txBody>
      </p:sp>
      <p:sp>
        <p:nvSpPr>
          <p:cNvPr id="25" name="Text Placeholder 12">
            <a:extLst>
              <a:ext uri="{FF2B5EF4-FFF2-40B4-BE49-F238E27FC236}">
                <a16:creationId xmlns="" xmlns:a16="http://schemas.microsoft.com/office/drawing/2014/main" id="{CE20EA68-2DDE-B848-9549-13CC14A8473C}"/>
              </a:ext>
            </a:extLst>
          </p:cNvPr>
          <p:cNvSpPr>
            <a:spLocks noGrp="1"/>
          </p:cNvSpPr>
          <p:nvPr>
            <p:ph type="body" sz="quarter" idx="19" hasCustomPrompt="1"/>
          </p:nvPr>
        </p:nvSpPr>
        <p:spPr>
          <a:xfrm>
            <a:off x="307237" y="6131125"/>
            <a:ext cx="2348557" cy="243170"/>
          </a:xfrm>
        </p:spPr>
        <p:txBody>
          <a:bodyPr lIns="0" tIns="0" rIns="0" bIns="0">
            <a:normAutofit/>
          </a:bodyPr>
          <a:lstStyle>
            <a:lvl1pPr>
              <a:defRPr sz="825" b="0" i="0">
                <a:solidFill>
                  <a:schemeClr val="bg1"/>
                </a:solidFill>
                <a:latin typeface="Arial Regular"/>
                <a:ea typeface="Roboto" pitchFamily="2" charset="0"/>
              </a:defRPr>
            </a:lvl1pPr>
          </a:lstStyle>
          <a:p>
            <a:pPr lvl="0"/>
            <a:r>
              <a:rPr lang="en-US" dirty="0"/>
              <a:t>@LSE/</a:t>
            </a:r>
          </a:p>
        </p:txBody>
      </p:sp>
      <p:grpSp>
        <p:nvGrpSpPr>
          <p:cNvPr id="22" name="Group 21">
            <a:extLst>
              <a:ext uri="{FF2B5EF4-FFF2-40B4-BE49-F238E27FC236}">
                <a16:creationId xmlns="" xmlns:a16="http://schemas.microsoft.com/office/drawing/2014/main" id="{E441F12F-06C6-A143-B9FB-17ECA4A53939}"/>
              </a:ext>
            </a:extLst>
          </p:cNvPr>
          <p:cNvGrpSpPr/>
          <p:nvPr userDrawn="1"/>
        </p:nvGrpSpPr>
        <p:grpSpPr>
          <a:xfrm>
            <a:off x="300038" y="6356927"/>
            <a:ext cx="681037" cy="114823"/>
            <a:chOff x="300038" y="6426199"/>
            <a:chExt cx="869394" cy="146580"/>
          </a:xfrm>
        </p:grpSpPr>
        <p:pic>
          <p:nvPicPr>
            <p:cNvPr id="23" name="Picture 22">
              <a:extLst>
                <a:ext uri="{FF2B5EF4-FFF2-40B4-BE49-F238E27FC236}">
                  <a16:creationId xmlns="" xmlns:a16="http://schemas.microsoft.com/office/drawing/2014/main" id="{254DD526-B043-DE40-B31E-B11519D2E2D2}"/>
                </a:ext>
              </a:extLst>
            </p:cNvPr>
            <p:cNvPicPr>
              <a:picLocks noChangeAspect="1"/>
            </p:cNvPicPr>
            <p:nvPr userDrawn="1"/>
          </p:nvPicPr>
          <p:blipFill>
            <a:blip r:embed="rId3"/>
            <a:stretch>
              <a:fillRect/>
            </a:stretch>
          </p:blipFill>
          <p:spPr>
            <a:xfrm>
              <a:off x="300038" y="6426199"/>
              <a:ext cx="198728" cy="146431"/>
            </a:xfrm>
            <a:prstGeom prst="rect">
              <a:avLst/>
            </a:prstGeom>
          </p:spPr>
        </p:pic>
        <p:pic>
          <p:nvPicPr>
            <p:cNvPr id="26" name="Picture 25">
              <a:extLst>
                <a:ext uri="{FF2B5EF4-FFF2-40B4-BE49-F238E27FC236}">
                  <a16:creationId xmlns="" xmlns:a16="http://schemas.microsoft.com/office/drawing/2014/main" id="{CD8BC897-38F3-4740-A096-2DBE8988B56B}"/>
                </a:ext>
              </a:extLst>
            </p:cNvPr>
            <p:cNvPicPr>
              <a:picLocks noChangeAspect="1"/>
            </p:cNvPicPr>
            <p:nvPr userDrawn="1"/>
          </p:nvPicPr>
          <p:blipFill>
            <a:blip r:embed="rId4"/>
            <a:stretch>
              <a:fillRect/>
            </a:stretch>
          </p:blipFill>
          <p:spPr>
            <a:xfrm>
              <a:off x="507404" y="6426199"/>
              <a:ext cx="211802" cy="146431"/>
            </a:xfrm>
            <a:prstGeom prst="rect">
              <a:avLst/>
            </a:prstGeom>
          </p:spPr>
        </p:pic>
        <p:pic>
          <p:nvPicPr>
            <p:cNvPr id="27" name="Picture 26">
              <a:extLst>
                <a:ext uri="{FF2B5EF4-FFF2-40B4-BE49-F238E27FC236}">
                  <a16:creationId xmlns="" xmlns:a16="http://schemas.microsoft.com/office/drawing/2014/main" id="{AD6CA265-D051-C043-A404-183993D3D7BD}"/>
                </a:ext>
              </a:extLst>
            </p:cNvPr>
            <p:cNvPicPr>
              <a:picLocks noChangeAspect="1"/>
            </p:cNvPicPr>
            <p:nvPr userDrawn="1"/>
          </p:nvPicPr>
          <p:blipFill>
            <a:blip r:embed="rId5"/>
            <a:stretch>
              <a:fillRect/>
            </a:stretch>
          </p:blipFill>
          <p:spPr>
            <a:xfrm>
              <a:off x="718226" y="6426199"/>
              <a:ext cx="222262" cy="146431"/>
            </a:xfrm>
            <a:prstGeom prst="rect">
              <a:avLst/>
            </a:prstGeom>
          </p:spPr>
        </p:pic>
        <p:pic>
          <p:nvPicPr>
            <p:cNvPr id="28" name="Picture 27">
              <a:extLst>
                <a:ext uri="{FF2B5EF4-FFF2-40B4-BE49-F238E27FC236}">
                  <a16:creationId xmlns="" xmlns:a16="http://schemas.microsoft.com/office/drawing/2014/main" id="{035C6F2F-3A00-9B41-A631-04A1A5AB165F}"/>
                </a:ext>
              </a:extLst>
            </p:cNvPr>
            <p:cNvPicPr>
              <a:picLocks noChangeAspect="1"/>
            </p:cNvPicPr>
            <p:nvPr userDrawn="1"/>
          </p:nvPicPr>
          <p:blipFill>
            <a:blip r:embed="rId6"/>
            <a:stretch>
              <a:fillRect/>
            </a:stretch>
          </p:blipFill>
          <p:spPr>
            <a:xfrm>
              <a:off x="923637" y="6426348"/>
              <a:ext cx="245795" cy="146431"/>
            </a:xfrm>
            <a:prstGeom prst="rect">
              <a:avLst/>
            </a:prstGeom>
          </p:spPr>
        </p:pic>
      </p:grpSp>
    </p:spTree>
    <p:extLst>
      <p:ext uri="{BB962C8B-B14F-4D97-AF65-F5344CB8AC3E}">
        <p14:creationId xmlns:p14="http://schemas.microsoft.com/office/powerpoint/2010/main" val="20568405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 Title Slide">
    <p:spTree>
      <p:nvGrpSpPr>
        <p:cNvPr id="1" name=""/>
        <p:cNvGrpSpPr/>
        <p:nvPr/>
      </p:nvGrpSpPr>
      <p:grpSpPr>
        <a:xfrm>
          <a:off x="0" y="0"/>
          <a:ext cx="0" cy="0"/>
          <a:chOff x="0" y="0"/>
          <a:chExt cx="0" cy="0"/>
        </a:xfrm>
      </p:grpSpPr>
      <p:pic>
        <p:nvPicPr>
          <p:cNvPr id="12" name="Picture 11">
            <a:extLst>
              <a:ext uri="{FF2B5EF4-FFF2-40B4-BE49-F238E27FC236}">
                <a16:creationId xmlns="" xmlns:a16="http://schemas.microsoft.com/office/drawing/2014/main" id="{818C5B5E-FE93-CB48-999D-CBCCDBACBF29}"/>
              </a:ext>
            </a:extLst>
          </p:cNvPr>
          <p:cNvPicPr>
            <a:picLocks noChangeAspect="1"/>
          </p:cNvPicPr>
          <p:nvPr userDrawn="1"/>
        </p:nvPicPr>
        <p:blipFill rotWithShape="1">
          <a:blip r:embed="rId2"/>
          <a:srcRect l="-40" r="25040"/>
          <a:stretch/>
        </p:blipFill>
        <p:spPr>
          <a:xfrm>
            <a:off x="0" y="0"/>
            <a:ext cx="9144000" cy="6858000"/>
          </a:xfrm>
          <a:prstGeom prst="rect">
            <a:avLst/>
          </a:prstGeom>
        </p:spPr>
      </p:pic>
      <p:sp>
        <p:nvSpPr>
          <p:cNvPr id="10" name="Rectangle 9">
            <a:extLst>
              <a:ext uri="{FF2B5EF4-FFF2-40B4-BE49-F238E27FC236}">
                <a16:creationId xmlns="" xmlns:a16="http://schemas.microsoft.com/office/drawing/2014/main" id="{C9D0E310-A04E-A34E-88EC-C4D17A077D02}"/>
              </a:ext>
            </a:extLst>
          </p:cNvPr>
          <p:cNvSpPr/>
          <p:nvPr userDrawn="1"/>
        </p:nvSpPr>
        <p:spPr>
          <a:xfrm>
            <a:off x="8788868" y="6384074"/>
            <a:ext cx="83057" cy="82800"/>
          </a:xfrm>
          <a:prstGeom prst="rect">
            <a:avLst/>
          </a:prstGeom>
          <a:solidFill>
            <a:srgbClr val="E01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43131"/>
              </a:solidFill>
              <a:latin typeface="Arial Regular"/>
            </a:endParaRPr>
          </a:p>
        </p:txBody>
      </p:sp>
      <p:sp>
        <p:nvSpPr>
          <p:cNvPr id="13" name="Text Placeholder 10">
            <a:extLst>
              <a:ext uri="{FF2B5EF4-FFF2-40B4-BE49-F238E27FC236}">
                <a16:creationId xmlns="" xmlns:a16="http://schemas.microsoft.com/office/drawing/2014/main" id="{447BFD05-F3CA-8346-B477-6F9C3E504E0C}"/>
              </a:ext>
            </a:extLst>
          </p:cNvPr>
          <p:cNvSpPr>
            <a:spLocks noGrp="1"/>
          </p:cNvSpPr>
          <p:nvPr>
            <p:ph type="body" sz="quarter" idx="16" hasCustomPrompt="1"/>
          </p:nvPr>
        </p:nvSpPr>
        <p:spPr>
          <a:xfrm>
            <a:off x="4572000" y="6195416"/>
            <a:ext cx="4209455" cy="439737"/>
          </a:xfrm>
        </p:spPr>
        <p:txBody>
          <a:bodyPr anchor="ctr">
            <a:normAutofit/>
          </a:bodyPr>
          <a:lstStyle>
            <a:lvl1pPr algn="r">
              <a:defRPr sz="1600" b="0" i="0">
                <a:latin typeface="Arial" panose="020B0604020202020204" pitchFamily="34" charset="0"/>
                <a:cs typeface="Arial" panose="020B0604020202020204" pitchFamily="34" charset="0"/>
              </a:defRPr>
            </a:lvl1pPr>
          </a:lstStyle>
          <a:p>
            <a:r>
              <a:rPr lang="en-US" dirty="0"/>
              <a:t>Department/Institute/Centre name</a:t>
            </a:r>
          </a:p>
        </p:txBody>
      </p:sp>
      <p:sp>
        <p:nvSpPr>
          <p:cNvPr id="17" name="Title 1">
            <a:extLst>
              <a:ext uri="{FF2B5EF4-FFF2-40B4-BE49-F238E27FC236}">
                <a16:creationId xmlns="" xmlns:a16="http://schemas.microsoft.com/office/drawing/2014/main" id="{7BAFE1CE-461F-864E-9407-C9B3A09188A9}"/>
              </a:ext>
            </a:extLst>
          </p:cNvPr>
          <p:cNvSpPr>
            <a:spLocks noGrp="1"/>
          </p:cNvSpPr>
          <p:nvPr>
            <p:ph type="ctrTitle" hasCustomPrompt="1"/>
          </p:nvPr>
        </p:nvSpPr>
        <p:spPr>
          <a:xfrm>
            <a:off x="1020535" y="1304925"/>
            <a:ext cx="7209065" cy="1214157"/>
          </a:xfrm>
          <a:prstGeom prst="rect">
            <a:avLst/>
          </a:prstGeom>
        </p:spPr>
        <p:txBody>
          <a:bodyPr lIns="90000" tIns="0" rIns="0" bIns="0" anchor="b" anchorCtr="0"/>
          <a:lstStyle>
            <a:lvl1pPr algn="l">
              <a:defRPr sz="3300" b="1" i="0">
                <a:solidFill>
                  <a:srgbClr val="E0112B"/>
                </a:solidFill>
                <a:latin typeface="Arial" panose="020B0604020202020204" pitchFamily="34" charset="0"/>
                <a:ea typeface="Roboto" pitchFamily="2" charset="0"/>
                <a:cs typeface="Arial" panose="020B0604020202020204" pitchFamily="34" charset="0"/>
              </a:defRPr>
            </a:lvl1pPr>
          </a:lstStyle>
          <a:p>
            <a:r>
              <a:rPr lang="en-US" dirty="0"/>
              <a:t>Title of presentation 33pt</a:t>
            </a:r>
          </a:p>
        </p:txBody>
      </p:sp>
      <p:sp>
        <p:nvSpPr>
          <p:cNvPr id="18" name="Subtitle 2">
            <a:extLst>
              <a:ext uri="{FF2B5EF4-FFF2-40B4-BE49-F238E27FC236}">
                <a16:creationId xmlns="" xmlns:a16="http://schemas.microsoft.com/office/drawing/2014/main" id="{24DD063B-557E-8B44-A146-F8D83AB26941}"/>
              </a:ext>
            </a:extLst>
          </p:cNvPr>
          <p:cNvSpPr>
            <a:spLocks noGrp="1"/>
          </p:cNvSpPr>
          <p:nvPr>
            <p:ph type="subTitle" idx="1" hasCustomPrompt="1"/>
          </p:nvPr>
        </p:nvSpPr>
        <p:spPr>
          <a:xfrm>
            <a:off x="1020537" y="2715078"/>
            <a:ext cx="7209064" cy="468157"/>
          </a:xfrm>
          <a:prstGeom prst="rect">
            <a:avLst/>
          </a:prstGeom>
        </p:spPr>
        <p:txBody>
          <a:bodyPr>
            <a:normAutofit/>
          </a:bodyPr>
          <a:lstStyle>
            <a:lvl1pPr marL="0" indent="0" algn="l">
              <a:buNone/>
              <a:defRPr sz="2000" b="0" i="0" cap="all" baseline="0">
                <a:solidFill>
                  <a:schemeClr val="tx1"/>
                </a:solidFill>
                <a:latin typeface="Arial Regular"/>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 20pt</a:t>
            </a:r>
            <a:endParaRPr lang="en-GB" dirty="0">
              <a:effectLst/>
              <a:latin typeface="Roboto" pitchFamily="2" charset="0"/>
            </a:endParaRPr>
          </a:p>
        </p:txBody>
      </p:sp>
      <p:sp>
        <p:nvSpPr>
          <p:cNvPr id="19" name="Text Placeholder 10">
            <a:extLst>
              <a:ext uri="{FF2B5EF4-FFF2-40B4-BE49-F238E27FC236}">
                <a16:creationId xmlns="" xmlns:a16="http://schemas.microsoft.com/office/drawing/2014/main" id="{944513FB-C434-0640-9C6D-5A851539BC28}"/>
              </a:ext>
            </a:extLst>
          </p:cNvPr>
          <p:cNvSpPr>
            <a:spLocks noGrp="1"/>
          </p:cNvSpPr>
          <p:nvPr>
            <p:ph type="body" sz="quarter" idx="10" hasCustomPrompt="1"/>
          </p:nvPr>
        </p:nvSpPr>
        <p:spPr>
          <a:xfrm>
            <a:off x="1020537" y="3594317"/>
            <a:ext cx="7209063" cy="2092381"/>
          </a:xfrm>
          <a:prstGeom prst="rect">
            <a:avLst/>
          </a:prstGeom>
        </p:spPr>
        <p:txBody>
          <a:bodyPr>
            <a:noAutofit/>
          </a:bodyPr>
          <a:lstStyle>
            <a:lvl1pPr marL="0" marR="0" indent="0" algn="l" defTabSz="685800" rtl="0" eaLnBrk="1" fontAlgn="auto" latinLnBrk="0" hangingPunct="1">
              <a:lnSpc>
                <a:spcPts val="1800"/>
              </a:lnSpc>
              <a:spcBef>
                <a:spcPts val="450"/>
              </a:spcBef>
              <a:spcAft>
                <a:spcPts val="0"/>
              </a:spcAft>
              <a:buClr>
                <a:srgbClr val="FF0000"/>
              </a:buClr>
              <a:buSzPct val="110000"/>
              <a:buFontTx/>
              <a:buNone/>
              <a:tabLst/>
              <a:defRPr sz="1600" b="0" i="0" baseline="0">
                <a:solidFill>
                  <a:schemeClr val="tx1"/>
                </a:solidFill>
                <a:latin typeface="Arial" panose="020B0604020202020204" pitchFamily="34" charset="0"/>
                <a:cs typeface="Arial" panose="020B0604020202020204" pitchFamily="34" charset="0"/>
              </a:defRPr>
            </a:lvl1pPr>
            <a:lvl2pPr marL="0" marR="0" indent="0" algn="l" defTabSz="685800" rtl="0" eaLnBrk="1" fontAlgn="auto" latinLnBrk="0" hangingPunct="1">
              <a:lnSpc>
                <a:spcPct val="90000"/>
              </a:lnSpc>
              <a:spcBef>
                <a:spcPts val="375"/>
              </a:spcBef>
              <a:spcAft>
                <a:spcPts val="0"/>
              </a:spcAft>
              <a:buClr>
                <a:srgbClr val="FF0000"/>
              </a:buClr>
              <a:buSzPct val="110000"/>
              <a:buFontTx/>
              <a:buNone/>
              <a:tabLst/>
              <a:defRPr sz="1200"/>
            </a:lvl2pPr>
          </a:lstStyle>
          <a:p>
            <a:pPr marL="0" marR="0" lvl="0" indent="0" algn="l" defTabSz="685800" rtl="0" eaLnBrk="1" fontAlgn="auto" latinLnBrk="0" hangingPunct="1">
              <a:lnSpc>
                <a:spcPts val="1800"/>
              </a:lnSpc>
              <a:spcBef>
                <a:spcPts val="450"/>
              </a:spcBef>
              <a:spcAft>
                <a:spcPts val="0"/>
              </a:spcAft>
              <a:buClr>
                <a:srgbClr val="FF0000"/>
              </a:buClr>
              <a:buSzPct val="110000"/>
              <a:buFontTx/>
              <a:buNone/>
              <a:tabLst/>
              <a:defRPr/>
            </a:pPr>
            <a:r>
              <a:rPr lang="en-GB" sz="1200" b="0" i="0" dirty="0">
                <a:effectLst/>
                <a:latin typeface="Arial" panose="020B0604020202020204" pitchFamily="34" charset="0"/>
                <a:cs typeface="Arial" panose="020B0604020202020204" pitchFamily="34" charset="0"/>
              </a:rPr>
              <a:t>Speakers: [Title </a:t>
            </a:r>
            <a:r>
              <a:rPr lang="en-GB" sz="1200" b="0" i="0" dirty="0" err="1">
                <a:effectLst/>
                <a:latin typeface="Arial" panose="020B0604020202020204" pitchFamily="34" charset="0"/>
                <a:cs typeface="Arial" panose="020B0604020202020204" pitchFamily="34" charset="0"/>
              </a:rPr>
              <a:t>Forname</a:t>
            </a:r>
            <a:r>
              <a:rPr lang="en-GB" sz="1200" b="0" i="0" dirty="0">
                <a:effectLst/>
                <a:latin typeface="Arial" panose="020B0604020202020204" pitchFamily="34" charset="0"/>
                <a:cs typeface="Arial" panose="020B0604020202020204" pitchFamily="34" charset="0"/>
              </a:rPr>
              <a:t> Surname], [Department], [LSE] or [Institution]</a:t>
            </a:r>
          </a:p>
          <a:p>
            <a:pPr marL="0" marR="0" lvl="0" indent="0" algn="l" defTabSz="685800" rtl="0" eaLnBrk="1" fontAlgn="auto" latinLnBrk="0" hangingPunct="1">
              <a:lnSpc>
                <a:spcPts val="1800"/>
              </a:lnSpc>
              <a:spcBef>
                <a:spcPts val="450"/>
              </a:spcBef>
              <a:spcAft>
                <a:spcPts val="0"/>
              </a:spcAft>
              <a:buClr>
                <a:srgbClr val="FF0000"/>
              </a:buClr>
              <a:buSzPct val="110000"/>
              <a:buFontTx/>
              <a:buNone/>
              <a:tabLst/>
              <a:defRPr/>
            </a:pPr>
            <a:endParaRPr lang="en-GB" sz="1200" b="0" i="0" dirty="0">
              <a:effectLst/>
              <a:latin typeface="Arial" panose="020B0604020202020204" pitchFamily="34" charset="0"/>
              <a:cs typeface="Arial" panose="020B0604020202020204" pitchFamily="34" charset="0"/>
            </a:endParaRPr>
          </a:p>
          <a:p>
            <a:pPr marL="0" marR="0" lvl="0" indent="0" algn="l" defTabSz="685800" rtl="0" eaLnBrk="1" fontAlgn="auto" latinLnBrk="0" hangingPunct="1">
              <a:lnSpc>
                <a:spcPts val="1800"/>
              </a:lnSpc>
              <a:spcBef>
                <a:spcPts val="450"/>
              </a:spcBef>
              <a:spcAft>
                <a:spcPts val="0"/>
              </a:spcAft>
              <a:buClr>
                <a:srgbClr val="FF0000"/>
              </a:buClr>
              <a:buSzPct val="110000"/>
              <a:buFontTx/>
              <a:buNone/>
              <a:tabLst/>
              <a:defRPr/>
            </a:pPr>
            <a:r>
              <a:rPr lang="en-GB" sz="1200" b="0" i="0" dirty="0">
                <a:effectLst/>
                <a:latin typeface="Arial" panose="020B0604020202020204" pitchFamily="34" charset="0"/>
                <a:cs typeface="Arial" panose="020B0604020202020204" pitchFamily="34" charset="0"/>
              </a:rPr>
              <a:t>Chair:        [Title </a:t>
            </a:r>
            <a:r>
              <a:rPr lang="en-GB" sz="1200" b="0" i="0" dirty="0" err="1">
                <a:effectLst/>
                <a:latin typeface="Arial" panose="020B0604020202020204" pitchFamily="34" charset="0"/>
                <a:cs typeface="Arial" panose="020B0604020202020204" pitchFamily="34" charset="0"/>
              </a:rPr>
              <a:t>Forname</a:t>
            </a:r>
            <a:r>
              <a:rPr lang="en-GB" sz="1200" b="0" i="0" dirty="0">
                <a:effectLst/>
                <a:latin typeface="Arial" panose="020B0604020202020204" pitchFamily="34" charset="0"/>
                <a:cs typeface="Arial" panose="020B0604020202020204" pitchFamily="34" charset="0"/>
              </a:rPr>
              <a:t> Surname], [Department], [LSE] or [Institution]</a:t>
            </a:r>
            <a:endParaRPr lang="en-GB" sz="1200" dirty="0">
              <a:effectLst/>
              <a:latin typeface="Roboto" pitchFamily="2" charset="0"/>
            </a:endParaRPr>
          </a:p>
          <a:p>
            <a:endParaRPr lang="en-GB" sz="1200" dirty="0">
              <a:effectLst/>
              <a:latin typeface="Roboto" pitchFamily="2" charset="0"/>
            </a:endParaRPr>
          </a:p>
        </p:txBody>
      </p:sp>
      <p:sp>
        <p:nvSpPr>
          <p:cNvPr id="20" name="Text Placeholder 12">
            <a:extLst>
              <a:ext uri="{FF2B5EF4-FFF2-40B4-BE49-F238E27FC236}">
                <a16:creationId xmlns="" xmlns:a16="http://schemas.microsoft.com/office/drawing/2014/main" id="{0D6C5356-CB66-9A4E-8043-C8901F63DFA6}"/>
              </a:ext>
            </a:extLst>
          </p:cNvPr>
          <p:cNvSpPr>
            <a:spLocks noGrp="1"/>
          </p:cNvSpPr>
          <p:nvPr>
            <p:ph type="body" sz="quarter" idx="17" hasCustomPrompt="1"/>
          </p:nvPr>
        </p:nvSpPr>
        <p:spPr>
          <a:xfrm>
            <a:off x="312594" y="5879984"/>
            <a:ext cx="2876920" cy="248724"/>
          </a:xfrm>
        </p:spPr>
        <p:txBody>
          <a:bodyPr lIns="0" tIns="0" rIns="0" bIns="0">
            <a:normAutofit/>
          </a:bodyPr>
          <a:lstStyle>
            <a:lvl1pPr>
              <a:defRPr sz="1125" b="1" i="0">
                <a:solidFill>
                  <a:srgbClr val="E0112B"/>
                </a:solidFill>
                <a:latin typeface="Arial" panose="020B0604020202020204" pitchFamily="34" charset="0"/>
                <a:ea typeface="Roboto" pitchFamily="2" charset="0"/>
                <a:cs typeface="Arial" panose="020B0604020202020204" pitchFamily="34" charset="0"/>
              </a:defRPr>
            </a:lvl1pPr>
          </a:lstStyle>
          <a:p>
            <a:pPr lvl="0"/>
            <a:r>
              <a:rPr lang="en-US" dirty="0" err="1"/>
              <a:t>lse.ac.uk</a:t>
            </a:r>
            <a:r>
              <a:rPr lang="en-US" dirty="0"/>
              <a:t>/department</a:t>
            </a:r>
          </a:p>
        </p:txBody>
      </p:sp>
      <p:sp>
        <p:nvSpPr>
          <p:cNvPr id="21" name="Text Placeholder 12">
            <a:extLst>
              <a:ext uri="{FF2B5EF4-FFF2-40B4-BE49-F238E27FC236}">
                <a16:creationId xmlns="" xmlns:a16="http://schemas.microsoft.com/office/drawing/2014/main" id="{56C43FCE-8908-0D46-8746-8DDB23109F96}"/>
              </a:ext>
            </a:extLst>
          </p:cNvPr>
          <p:cNvSpPr>
            <a:spLocks noGrp="1"/>
          </p:cNvSpPr>
          <p:nvPr>
            <p:ph type="body" sz="quarter" idx="19" hasCustomPrompt="1"/>
          </p:nvPr>
        </p:nvSpPr>
        <p:spPr>
          <a:xfrm>
            <a:off x="307238" y="6131125"/>
            <a:ext cx="2348556" cy="243170"/>
          </a:xfrm>
        </p:spPr>
        <p:txBody>
          <a:bodyPr lIns="0" tIns="0" rIns="0" bIns="0">
            <a:normAutofit/>
          </a:bodyPr>
          <a:lstStyle>
            <a:lvl1pPr>
              <a:defRPr sz="825" b="0" i="0">
                <a:solidFill>
                  <a:srgbClr val="E0112B"/>
                </a:solidFill>
                <a:latin typeface="Arial Regular"/>
                <a:ea typeface="Roboto" pitchFamily="2" charset="0"/>
              </a:defRPr>
            </a:lvl1pPr>
          </a:lstStyle>
          <a:p>
            <a:pPr lvl="0"/>
            <a:r>
              <a:rPr lang="en-US" dirty="0"/>
              <a:t>@LSE/</a:t>
            </a:r>
          </a:p>
        </p:txBody>
      </p:sp>
      <p:grpSp>
        <p:nvGrpSpPr>
          <p:cNvPr id="2" name="Group 1">
            <a:extLst>
              <a:ext uri="{FF2B5EF4-FFF2-40B4-BE49-F238E27FC236}">
                <a16:creationId xmlns="" xmlns:a16="http://schemas.microsoft.com/office/drawing/2014/main" id="{3538FF46-AC42-BF48-B42D-C150EB1BF244}"/>
              </a:ext>
            </a:extLst>
          </p:cNvPr>
          <p:cNvGrpSpPr/>
          <p:nvPr userDrawn="1"/>
        </p:nvGrpSpPr>
        <p:grpSpPr>
          <a:xfrm>
            <a:off x="300006" y="6356169"/>
            <a:ext cx="681069" cy="119835"/>
            <a:chOff x="300006" y="6356169"/>
            <a:chExt cx="681069" cy="119835"/>
          </a:xfrm>
        </p:grpSpPr>
        <p:pic>
          <p:nvPicPr>
            <p:cNvPr id="25" name="Picture 24">
              <a:extLst>
                <a:ext uri="{FF2B5EF4-FFF2-40B4-BE49-F238E27FC236}">
                  <a16:creationId xmlns="" xmlns:a16="http://schemas.microsoft.com/office/drawing/2014/main" id="{26BDF9FF-D06F-6746-B12C-7C2EF6AEA16D}"/>
                </a:ext>
              </a:extLst>
            </p:cNvPr>
            <p:cNvPicPr>
              <a:picLocks noChangeAspect="1"/>
            </p:cNvPicPr>
            <p:nvPr userDrawn="1"/>
          </p:nvPicPr>
          <p:blipFill>
            <a:blip r:embed="rId3"/>
            <a:stretch>
              <a:fillRect/>
            </a:stretch>
          </p:blipFill>
          <p:spPr>
            <a:xfrm>
              <a:off x="300006" y="6356169"/>
              <a:ext cx="163320" cy="117254"/>
            </a:xfrm>
            <a:prstGeom prst="rect">
              <a:avLst/>
            </a:prstGeom>
          </p:spPr>
        </p:pic>
        <p:pic>
          <p:nvPicPr>
            <p:cNvPr id="26" name="Picture 25">
              <a:extLst>
                <a:ext uri="{FF2B5EF4-FFF2-40B4-BE49-F238E27FC236}">
                  <a16:creationId xmlns="" xmlns:a16="http://schemas.microsoft.com/office/drawing/2014/main" id="{941DDE23-DBC9-324F-8335-A6CFE1210B57}"/>
                </a:ext>
              </a:extLst>
            </p:cNvPr>
            <p:cNvPicPr>
              <a:picLocks noChangeAspect="1"/>
            </p:cNvPicPr>
            <p:nvPr userDrawn="1"/>
          </p:nvPicPr>
          <p:blipFill>
            <a:blip r:embed="rId4"/>
            <a:stretch>
              <a:fillRect/>
            </a:stretch>
          </p:blipFill>
          <p:spPr>
            <a:xfrm>
              <a:off x="454058" y="6358586"/>
              <a:ext cx="177976" cy="117254"/>
            </a:xfrm>
            <a:prstGeom prst="rect">
              <a:avLst/>
            </a:prstGeom>
          </p:spPr>
        </p:pic>
        <p:pic>
          <p:nvPicPr>
            <p:cNvPr id="27" name="Picture 26">
              <a:extLst>
                <a:ext uri="{FF2B5EF4-FFF2-40B4-BE49-F238E27FC236}">
                  <a16:creationId xmlns="" xmlns:a16="http://schemas.microsoft.com/office/drawing/2014/main" id="{232573A2-D524-7B4B-B9BE-CAB57D3C804A}"/>
                </a:ext>
              </a:extLst>
            </p:cNvPr>
            <p:cNvPicPr>
              <a:picLocks noChangeAspect="1"/>
            </p:cNvPicPr>
            <p:nvPr userDrawn="1"/>
          </p:nvPicPr>
          <p:blipFill>
            <a:blip r:embed="rId5"/>
            <a:stretch>
              <a:fillRect/>
            </a:stretch>
          </p:blipFill>
          <p:spPr>
            <a:xfrm>
              <a:off x="621499" y="6358750"/>
              <a:ext cx="177976" cy="117254"/>
            </a:xfrm>
            <a:prstGeom prst="rect">
              <a:avLst/>
            </a:prstGeom>
          </p:spPr>
        </p:pic>
        <p:pic>
          <p:nvPicPr>
            <p:cNvPr id="28" name="Picture 27">
              <a:extLst>
                <a:ext uri="{FF2B5EF4-FFF2-40B4-BE49-F238E27FC236}">
                  <a16:creationId xmlns="" xmlns:a16="http://schemas.microsoft.com/office/drawing/2014/main" id="{562E6871-FF93-1044-9A34-10AC8CDE3769}"/>
                </a:ext>
              </a:extLst>
            </p:cNvPr>
            <p:cNvPicPr>
              <a:picLocks noChangeAspect="1"/>
            </p:cNvPicPr>
            <p:nvPr userDrawn="1"/>
          </p:nvPicPr>
          <p:blipFill>
            <a:blip r:embed="rId6"/>
            <a:stretch>
              <a:fillRect/>
            </a:stretch>
          </p:blipFill>
          <p:spPr>
            <a:xfrm>
              <a:off x="784254" y="6357690"/>
              <a:ext cx="196821" cy="117254"/>
            </a:xfrm>
            <a:prstGeom prst="rect">
              <a:avLst/>
            </a:prstGeom>
          </p:spPr>
        </p:pic>
      </p:grpSp>
    </p:spTree>
    <p:extLst>
      <p:ext uri="{BB962C8B-B14F-4D97-AF65-F5344CB8AC3E}">
        <p14:creationId xmlns:p14="http://schemas.microsoft.com/office/powerpoint/2010/main" val="20669933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 Section Slide">
    <p:spTree>
      <p:nvGrpSpPr>
        <p:cNvPr id="1" name=""/>
        <p:cNvGrpSpPr/>
        <p:nvPr/>
      </p:nvGrpSpPr>
      <p:grpSpPr>
        <a:xfrm>
          <a:off x="0" y="0"/>
          <a:ext cx="0" cy="0"/>
          <a:chOff x="0" y="0"/>
          <a:chExt cx="0" cy="0"/>
        </a:xfrm>
      </p:grpSpPr>
      <p:pic>
        <p:nvPicPr>
          <p:cNvPr id="9" name="Picture 8">
            <a:extLst>
              <a:ext uri="{FF2B5EF4-FFF2-40B4-BE49-F238E27FC236}">
                <a16:creationId xmlns="" xmlns:a16="http://schemas.microsoft.com/office/drawing/2014/main" id="{53A910C4-D4E8-EA43-B3BE-601B0A9ABF53}"/>
              </a:ext>
            </a:extLst>
          </p:cNvPr>
          <p:cNvPicPr>
            <a:picLocks noChangeAspect="1"/>
          </p:cNvPicPr>
          <p:nvPr userDrawn="1"/>
        </p:nvPicPr>
        <p:blipFill rotWithShape="1">
          <a:blip r:embed="rId2"/>
          <a:srcRect l="-22" r="25022"/>
          <a:stretch/>
        </p:blipFill>
        <p:spPr>
          <a:xfrm>
            <a:off x="0" y="0"/>
            <a:ext cx="9144000" cy="6858000"/>
          </a:xfrm>
          <a:prstGeom prst="rect">
            <a:avLst/>
          </a:prstGeom>
        </p:spPr>
      </p:pic>
      <p:sp>
        <p:nvSpPr>
          <p:cNvPr id="10" name="Rectangle 9">
            <a:extLst>
              <a:ext uri="{FF2B5EF4-FFF2-40B4-BE49-F238E27FC236}">
                <a16:creationId xmlns="" xmlns:a16="http://schemas.microsoft.com/office/drawing/2014/main" id="{C9D0E310-A04E-A34E-88EC-C4D17A077D02}"/>
              </a:ext>
            </a:extLst>
          </p:cNvPr>
          <p:cNvSpPr/>
          <p:nvPr userDrawn="1"/>
        </p:nvSpPr>
        <p:spPr>
          <a:xfrm>
            <a:off x="8782337" y="6378958"/>
            <a:ext cx="82800"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Arial Regular"/>
            </a:endParaRPr>
          </a:p>
        </p:txBody>
      </p:sp>
      <p:sp>
        <p:nvSpPr>
          <p:cNvPr id="8" name="Text Placeholder 12">
            <a:extLst>
              <a:ext uri="{FF2B5EF4-FFF2-40B4-BE49-F238E27FC236}">
                <a16:creationId xmlns="" xmlns:a16="http://schemas.microsoft.com/office/drawing/2014/main" id="{5F28F678-5128-E84A-A50B-D29D6712F8F2}"/>
              </a:ext>
            </a:extLst>
          </p:cNvPr>
          <p:cNvSpPr>
            <a:spLocks noGrp="1"/>
          </p:cNvSpPr>
          <p:nvPr>
            <p:ph type="body" sz="quarter" idx="18" hasCustomPrompt="1"/>
          </p:nvPr>
        </p:nvSpPr>
        <p:spPr>
          <a:xfrm>
            <a:off x="299074" y="6131125"/>
            <a:ext cx="2348556" cy="243170"/>
          </a:xfrm>
        </p:spPr>
        <p:txBody>
          <a:bodyPr lIns="0" tIns="0" rIns="0" bIns="0">
            <a:normAutofit/>
          </a:bodyPr>
          <a:lstStyle>
            <a:lvl1pPr>
              <a:defRPr sz="825" b="0" i="0">
                <a:solidFill>
                  <a:schemeClr val="bg1"/>
                </a:solidFill>
                <a:latin typeface="Arial" panose="020B0604020202020204" pitchFamily="34" charset="0"/>
                <a:ea typeface="Roboto" pitchFamily="2" charset="0"/>
                <a:cs typeface="Arial" panose="020B0604020202020204" pitchFamily="34" charset="0"/>
              </a:defRPr>
            </a:lvl1pPr>
          </a:lstStyle>
          <a:p>
            <a:pPr lvl="0"/>
            <a:r>
              <a:rPr lang="en-US" dirty="0"/>
              <a:t>@LSE/</a:t>
            </a:r>
          </a:p>
        </p:txBody>
      </p:sp>
      <p:sp>
        <p:nvSpPr>
          <p:cNvPr id="12" name="Text Placeholder 18">
            <a:extLst>
              <a:ext uri="{FF2B5EF4-FFF2-40B4-BE49-F238E27FC236}">
                <a16:creationId xmlns="" xmlns:a16="http://schemas.microsoft.com/office/drawing/2014/main" id="{FC1E0248-C34D-5B4D-A11C-A011D5EEDC13}"/>
              </a:ext>
            </a:extLst>
          </p:cNvPr>
          <p:cNvSpPr>
            <a:spLocks noGrp="1"/>
          </p:cNvSpPr>
          <p:nvPr>
            <p:ph type="body" sz="quarter" idx="15" hasCustomPrompt="1"/>
          </p:nvPr>
        </p:nvSpPr>
        <p:spPr>
          <a:xfrm>
            <a:off x="4572000" y="6195416"/>
            <a:ext cx="4210337" cy="440057"/>
          </a:xfrm>
        </p:spPr>
        <p:txBody>
          <a:bodyPr anchor="ctr">
            <a:normAutofit/>
          </a:bodyPr>
          <a:lstStyle>
            <a:lvl1pPr algn="r">
              <a:defRPr lang="en-GB" sz="1600" b="0" i="0" kern="1200" baseline="0" dirty="0">
                <a:solidFill>
                  <a:schemeClr val="bg1"/>
                </a:solidFill>
                <a:effectLst/>
                <a:latin typeface="Arial Regular"/>
                <a:cs typeface="Arial" panose="020B0604020202020204" pitchFamily="34" charset="0"/>
              </a:defRPr>
            </a:lvl1pPr>
          </a:lstStyle>
          <a:p>
            <a:pPr algn="r"/>
            <a:r>
              <a:rPr lang="en-GB" sz="1350" b="0" i="0" kern="1200" baseline="0" dirty="0">
                <a:solidFill>
                  <a:schemeClr val="bg1"/>
                </a:solidFill>
                <a:effectLst/>
                <a:latin typeface="Arial" panose="020B0604020202020204" pitchFamily="34" charset="0"/>
                <a:ea typeface="+mn-ea"/>
                <a:cs typeface="Arial" panose="020B0604020202020204" pitchFamily="34" charset="0"/>
              </a:rPr>
              <a:t>Department/Institute/Centre name </a:t>
            </a:r>
            <a:endParaRPr lang="en-GB" sz="1350" b="0" i="0" kern="1200" baseline="0" dirty="0">
              <a:solidFill>
                <a:schemeClr val="bg1"/>
              </a:solidFill>
              <a:effectLst/>
              <a:latin typeface="Roboto Regular" pitchFamily="2" charset="0"/>
              <a:ea typeface="+mn-ea"/>
              <a:cs typeface="+mn-cs"/>
            </a:endParaRPr>
          </a:p>
        </p:txBody>
      </p:sp>
      <p:sp>
        <p:nvSpPr>
          <p:cNvPr id="13" name="Title 1">
            <a:extLst>
              <a:ext uri="{FF2B5EF4-FFF2-40B4-BE49-F238E27FC236}">
                <a16:creationId xmlns="" xmlns:a16="http://schemas.microsoft.com/office/drawing/2014/main" id="{4281E797-FA33-9242-BBC2-3E785BFE3003}"/>
              </a:ext>
            </a:extLst>
          </p:cNvPr>
          <p:cNvSpPr>
            <a:spLocks noGrp="1"/>
          </p:cNvSpPr>
          <p:nvPr>
            <p:ph type="ctrTitle" hasCustomPrompt="1"/>
          </p:nvPr>
        </p:nvSpPr>
        <p:spPr>
          <a:xfrm>
            <a:off x="1023581" y="700548"/>
            <a:ext cx="7356037" cy="5547821"/>
          </a:xfrm>
          <a:prstGeom prst="rect">
            <a:avLst/>
          </a:prstGeom>
        </p:spPr>
        <p:txBody>
          <a:bodyPr lIns="0" tIns="0" rIns="0" bIns="0" anchor="ctr" anchorCtr="0">
            <a:normAutofit/>
          </a:bodyPr>
          <a:lstStyle>
            <a:lvl1pPr algn="l">
              <a:defRPr sz="4500" b="1" i="0" cap="all" baseline="0">
                <a:solidFill>
                  <a:schemeClr val="bg1"/>
                </a:solidFill>
                <a:latin typeface="Arial" panose="020B0604020202020204" pitchFamily="34" charset="0"/>
                <a:ea typeface="Roboto" pitchFamily="2" charset="0"/>
                <a:cs typeface="Arial" panose="020B0604020202020204" pitchFamily="34" charset="0"/>
              </a:defRPr>
            </a:lvl1pPr>
          </a:lstStyle>
          <a:p>
            <a:r>
              <a:rPr lang="en-US" dirty="0"/>
              <a:t>Section Title 45pt</a:t>
            </a:r>
          </a:p>
        </p:txBody>
      </p:sp>
      <p:grpSp>
        <p:nvGrpSpPr>
          <p:cNvPr id="2" name="Group 1">
            <a:extLst>
              <a:ext uri="{FF2B5EF4-FFF2-40B4-BE49-F238E27FC236}">
                <a16:creationId xmlns="" xmlns:a16="http://schemas.microsoft.com/office/drawing/2014/main" id="{456EE0CD-2A27-0345-8BC0-397F56943522}"/>
              </a:ext>
            </a:extLst>
          </p:cNvPr>
          <p:cNvGrpSpPr/>
          <p:nvPr userDrawn="1"/>
        </p:nvGrpSpPr>
        <p:grpSpPr>
          <a:xfrm>
            <a:off x="300038" y="6356927"/>
            <a:ext cx="681037" cy="114823"/>
            <a:chOff x="300038" y="6356927"/>
            <a:chExt cx="681037" cy="114823"/>
          </a:xfrm>
        </p:grpSpPr>
        <p:pic>
          <p:nvPicPr>
            <p:cNvPr id="20" name="Picture 19">
              <a:extLst>
                <a:ext uri="{FF2B5EF4-FFF2-40B4-BE49-F238E27FC236}">
                  <a16:creationId xmlns="" xmlns:a16="http://schemas.microsoft.com/office/drawing/2014/main" id="{3CB436DA-FAD8-1445-9D57-46C128EB9021}"/>
                </a:ext>
              </a:extLst>
            </p:cNvPr>
            <p:cNvPicPr>
              <a:picLocks noChangeAspect="1"/>
            </p:cNvPicPr>
            <p:nvPr userDrawn="1"/>
          </p:nvPicPr>
          <p:blipFill>
            <a:blip r:embed="rId3"/>
            <a:stretch>
              <a:fillRect/>
            </a:stretch>
          </p:blipFill>
          <p:spPr>
            <a:xfrm>
              <a:off x="300038" y="6356927"/>
              <a:ext cx="155673" cy="114706"/>
            </a:xfrm>
            <a:prstGeom prst="rect">
              <a:avLst/>
            </a:prstGeom>
          </p:spPr>
        </p:pic>
        <p:pic>
          <p:nvPicPr>
            <p:cNvPr id="21" name="Picture 20">
              <a:extLst>
                <a:ext uri="{FF2B5EF4-FFF2-40B4-BE49-F238E27FC236}">
                  <a16:creationId xmlns="" xmlns:a16="http://schemas.microsoft.com/office/drawing/2014/main" id="{75E3357F-C2C0-354F-B8A5-0CB772FB2D7F}"/>
                </a:ext>
              </a:extLst>
            </p:cNvPr>
            <p:cNvPicPr>
              <a:picLocks noChangeAspect="1"/>
            </p:cNvPicPr>
            <p:nvPr userDrawn="1"/>
          </p:nvPicPr>
          <p:blipFill>
            <a:blip r:embed="rId4"/>
            <a:stretch>
              <a:fillRect/>
            </a:stretch>
          </p:blipFill>
          <p:spPr>
            <a:xfrm>
              <a:off x="462477" y="6356927"/>
              <a:ext cx="165914" cy="114706"/>
            </a:xfrm>
            <a:prstGeom prst="rect">
              <a:avLst/>
            </a:prstGeom>
          </p:spPr>
        </p:pic>
        <p:pic>
          <p:nvPicPr>
            <p:cNvPr id="22" name="Picture 21">
              <a:extLst>
                <a:ext uri="{FF2B5EF4-FFF2-40B4-BE49-F238E27FC236}">
                  <a16:creationId xmlns="" xmlns:a16="http://schemas.microsoft.com/office/drawing/2014/main" id="{98E3D61E-5BC4-8D47-A018-EC7BA31E02C3}"/>
                </a:ext>
              </a:extLst>
            </p:cNvPr>
            <p:cNvPicPr>
              <a:picLocks noChangeAspect="1"/>
            </p:cNvPicPr>
            <p:nvPr userDrawn="1"/>
          </p:nvPicPr>
          <p:blipFill>
            <a:blip r:embed="rId5"/>
            <a:stretch>
              <a:fillRect/>
            </a:stretch>
          </p:blipFill>
          <p:spPr>
            <a:xfrm>
              <a:off x="627624" y="6356927"/>
              <a:ext cx="174108" cy="114706"/>
            </a:xfrm>
            <a:prstGeom prst="rect">
              <a:avLst/>
            </a:prstGeom>
          </p:spPr>
        </p:pic>
        <p:pic>
          <p:nvPicPr>
            <p:cNvPr id="23" name="Picture 22">
              <a:extLst>
                <a:ext uri="{FF2B5EF4-FFF2-40B4-BE49-F238E27FC236}">
                  <a16:creationId xmlns="" xmlns:a16="http://schemas.microsoft.com/office/drawing/2014/main" id="{1372E5D1-F0EC-9D4F-B56E-9C2486FA6E20}"/>
                </a:ext>
              </a:extLst>
            </p:cNvPr>
            <p:cNvPicPr>
              <a:picLocks noChangeAspect="1"/>
            </p:cNvPicPr>
            <p:nvPr userDrawn="1"/>
          </p:nvPicPr>
          <p:blipFill>
            <a:blip r:embed="rId6"/>
            <a:stretch>
              <a:fillRect/>
            </a:stretch>
          </p:blipFill>
          <p:spPr>
            <a:xfrm>
              <a:off x="788532" y="6357044"/>
              <a:ext cx="192543" cy="114706"/>
            </a:xfrm>
            <a:prstGeom prst="rect">
              <a:avLst/>
            </a:prstGeom>
          </p:spPr>
        </p:pic>
      </p:grpSp>
    </p:spTree>
    <p:extLst>
      <p:ext uri="{BB962C8B-B14F-4D97-AF65-F5344CB8AC3E}">
        <p14:creationId xmlns:p14="http://schemas.microsoft.com/office/powerpoint/2010/main" val="22981663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 Section Slide">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C2E352F1-5A53-0A42-BB5B-44D75D142CF3}"/>
              </a:ext>
            </a:extLst>
          </p:cNvPr>
          <p:cNvPicPr>
            <a:picLocks noChangeAspect="1"/>
          </p:cNvPicPr>
          <p:nvPr userDrawn="1"/>
        </p:nvPicPr>
        <p:blipFill rotWithShape="1">
          <a:blip r:embed="rId2"/>
          <a:srcRect l="-21" r="25021"/>
          <a:stretch/>
        </p:blipFill>
        <p:spPr>
          <a:xfrm>
            <a:off x="0" y="0"/>
            <a:ext cx="9144000" cy="6858000"/>
          </a:xfrm>
          <a:prstGeom prst="rect">
            <a:avLst/>
          </a:prstGeom>
        </p:spPr>
      </p:pic>
      <p:sp>
        <p:nvSpPr>
          <p:cNvPr id="10" name="Rectangle 9">
            <a:extLst>
              <a:ext uri="{FF2B5EF4-FFF2-40B4-BE49-F238E27FC236}">
                <a16:creationId xmlns="" xmlns:a16="http://schemas.microsoft.com/office/drawing/2014/main" id="{C9D0E310-A04E-A34E-88EC-C4D17A077D02}"/>
              </a:ext>
            </a:extLst>
          </p:cNvPr>
          <p:cNvSpPr/>
          <p:nvPr userDrawn="1"/>
        </p:nvSpPr>
        <p:spPr>
          <a:xfrm>
            <a:off x="8782337" y="6378958"/>
            <a:ext cx="83057"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Arial Regular"/>
            </a:endParaRPr>
          </a:p>
        </p:txBody>
      </p:sp>
      <p:sp>
        <p:nvSpPr>
          <p:cNvPr id="9" name="Text Placeholder 12">
            <a:extLst>
              <a:ext uri="{FF2B5EF4-FFF2-40B4-BE49-F238E27FC236}">
                <a16:creationId xmlns="" xmlns:a16="http://schemas.microsoft.com/office/drawing/2014/main" id="{56F8988C-991D-B641-BFE6-E92BF052DC2A}"/>
              </a:ext>
            </a:extLst>
          </p:cNvPr>
          <p:cNvSpPr>
            <a:spLocks noGrp="1"/>
          </p:cNvSpPr>
          <p:nvPr>
            <p:ph type="body" sz="quarter" idx="18" hasCustomPrompt="1"/>
          </p:nvPr>
        </p:nvSpPr>
        <p:spPr>
          <a:xfrm>
            <a:off x="299074" y="6131125"/>
            <a:ext cx="2348556" cy="243170"/>
          </a:xfrm>
        </p:spPr>
        <p:txBody>
          <a:bodyPr lIns="0" tIns="0" rIns="0" bIns="0">
            <a:normAutofit/>
          </a:bodyPr>
          <a:lstStyle>
            <a:lvl1pPr>
              <a:defRPr sz="825" b="0" i="0">
                <a:solidFill>
                  <a:schemeClr val="bg1"/>
                </a:solidFill>
                <a:latin typeface="Arial" panose="020B0604020202020204" pitchFamily="34" charset="0"/>
                <a:ea typeface="Roboto" pitchFamily="2" charset="0"/>
                <a:cs typeface="Arial" panose="020B0604020202020204" pitchFamily="34" charset="0"/>
              </a:defRPr>
            </a:lvl1pPr>
          </a:lstStyle>
          <a:p>
            <a:pPr lvl="0"/>
            <a:r>
              <a:rPr lang="en-US" dirty="0"/>
              <a:t>@LSE/</a:t>
            </a:r>
          </a:p>
        </p:txBody>
      </p:sp>
      <p:sp>
        <p:nvSpPr>
          <p:cNvPr id="12" name="Text Placeholder 18">
            <a:extLst>
              <a:ext uri="{FF2B5EF4-FFF2-40B4-BE49-F238E27FC236}">
                <a16:creationId xmlns="" xmlns:a16="http://schemas.microsoft.com/office/drawing/2014/main" id="{4987EF3E-4AD5-7F4D-8D10-5067B4061108}"/>
              </a:ext>
            </a:extLst>
          </p:cNvPr>
          <p:cNvSpPr>
            <a:spLocks noGrp="1"/>
          </p:cNvSpPr>
          <p:nvPr>
            <p:ph type="body" sz="quarter" idx="15" hasCustomPrompt="1"/>
          </p:nvPr>
        </p:nvSpPr>
        <p:spPr>
          <a:xfrm>
            <a:off x="4572000" y="6195416"/>
            <a:ext cx="4210337" cy="440057"/>
          </a:xfrm>
        </p:spPr>
        <p:txBody>
          <a:bodyPr anchor="ctr">
            <a:normAutofit/>
          </a:bodyPr>
          <a:lstStyle>
            <a:lvl1pPr algn="r">
              <a:defRPr lang="en-GB" sz="1600" b="0" i="0" kern="1200" baseline="0" dirty="0">
                <a:solidFill>
                  <a:schemeClr val="bg1"/>
                </a:solidFill>
                <a:effectLst/>
                <a:latin typeface="Arial Regular"/>
                <a:cs typeface="Arial" panose="020B0604020202020204" pitchFamily="34" charset="0"/>
              </a:defRPr>
            </a:lvl1pPr>
          </a:lstStyle>
          <a:p>
            <a:pPr algn="r"/>
            <a:r>
              <a:rPr lang="en-GB" sz="1350" b="0" i="0" kern="1200" baseline="0" dirty="0">
                <a:solidFill>
                  <a:schemeClr val="bg1"/>
                </a:solidFill>
                <a:effectLst/>
                <a:latin typeface="Arial" panose="020B0604020202020204" pitchFamily="34" charset="0"/>
                <a:ea typeface="+mn-ea"/>
                <a:cs typeface="Arial" panose="020B0604020202020204" pitchFamily="34" charset="0"/>
              </a:rPr>
              <a:t>Department/Institute/Centre name </a:t>
            </a:r>
            <a:endParaRPr lang="en-GB" sz="1350" b="0" i="0" kern="1200" baseline="0" dirty="0">
              <a:solidFill>
                <a:schemeClr val="bg1"/>
              </a:solidFill>
              <a:effectLst/>
              <a:latin typeface="Roboto Regular" pitchFamily="2" charset="0"/>
              <a:ea typeface="+mn-ea"/>
              <a:cs typeface="+mn-cs"/>
            </a:endParaRPr>
          </a:p>
        </p:txBody>
      </p:sp>
      <p:sp>
        <p:nvSpPr>
          <p:cNvPr id="13" name="Title 1">
            <a:extLst>
              <a:ext uri="{FF2B5EF4-FFF2-40B4-BE49-F238E27FC236}">
                <a16:creationId xmlns="" xmlns:a16="http://schemas.microsoft.com/office/drawing/2014/main" id="{6A449A42-1EAA-5E41-B7E8-3C24B7CBF3CE}"/>
              </a:ext>
            </a:extLst>
          </p:cNvPr>
          <p:cNvSpPr>
            <a:spLocks noGrp="1"/>
          </p:cNvSpPr>
          <p:nvPr>
            <p:ph type="ctrTitle" hasCustomPrompt="1"/>
          </p:nvPr>
        </p:nvSpPr>
        <p:spPr>
          <a:xfrm>
            <a:off x="1023581" y="700548"/>
            <a:ext cx="7356037" cy="5547821"/>
          </a:xfrm>
          <a:prstGeom prst="rect">
            <a:avLst/>
          </a:prstGeom>
        </p:spPr>
        <p:txBody>
          <a:bodyPr lIns="0" tIns="0" rIns="0" bIns="0" anchor="ctr" anchorCtr="0">
            <a:normAutofit/>
          </a:bodyPr>
          <a:lstStyle>
            <a:lvl1pPr algn="l">
              <a:defRPr sz="4500" b="1" i="0" cap="all" baseline="0">
                <a:solidFill>
                  <a:schemeClr val="bg1"/>
                </a:solidFill>
                <a:latin typeface="Arial" panose="020B0604020202020204" pitchFamily="34" charset="0"/>
                <a:ea typeface="Roboto" pitchFamily="2" charset="0"/>
                <a:cs typeface="Arial" panose="020B0604020202020204" pitchFamily="34" charset="0"/>
              </a:defRPr>
            </a:lvl1pPr>
          </a:lstStyle>
          <a:p>
            <a:r>
              <a:rPr lang="en-US" dirty="0"/>
              <a:t>Section Title 45pt</a:t>
            </a:r>
          </a:p>
        </p:txBody>
      </p:sp>
      <p:grpSp>
        <p:nvGrpSpPr>
          <p:cNvPr id="19" name="Group 18">
            <a:extLst>
              <a:ext uri="{FF2B5EF4-FFF2-40B4-BE49-F238E27FC236}">
                <a16:creationId xmlns="" xmlns:a16="http://schemas.microsoft.com/office/drawing/2014/main" id="{11CE4EB7-C178-BD47-AC5D-11646973D3D9}"/>
              </a:ext>
            </a:extLst>
          </p:cNvPr>
          <p:cNvGrpSpPr/>
          <p:nvPr userDrawn="1"/>
        </p:nvGrpSpPr>
        <p:grpSpPr>
          <a:xfrm>
            <a:off x="300038" y="6356927"/>
            <a:ext cx="681037" cy="114823"/>
            <a:chOff x="300038" y="6426199"/>
            <a:chExt cx="869394" cy="146580"/>
          </a:xfrm>
        </p:grpSpPr>
        <p:pic>
          <p:nvPicPr>
            <p:cNvPr id="20" name="Picture 19">
              <a:extLst>
                <a:ext uri="{FF2B5EF4-FFF2-40B4-BE49-F238E27FC236}">
                  <a16:creationId xmlns="" xmlns:a16="http://schemas.microsoft.com/office/drawing/2014/main" id="{EF09B669-C27C-9746-A5DB-6913D0FB2107}"/>
                </a:ext>
              </a:extLst>
            </p:cNvPr>
            <p:cNvPicPr>
              <a:picLocks noChangeAspect="1"/>
            </p:cNvPicPr>
            <p:nvPr userDrawn="1"/>
          </p:nvPicPr>
          <p:blipFill>
            <a:blip r:embed="rId3"/>
            <a:stretch>
              <a:fillRect/>
            </a:stretch>
          </p:blipFill>
          <p:spPr>
            <a:xfrm>
              <a:off x="300038" y="6426199"/>
              <a:ext cx="198728" cy="146431"/>
            </a:xfrm>
            <a:prstGeom prst="rect">
              <a:avLst/>
            </a:prstGeom>
          </p:spPr>
        </p:pic>
        <p:pic>
          <p:nvPicPr>
            <p:cNvPr id="21" name="Picture 20">
              <a:extLst>
                <a:ext uri="{FF2B5EF4-FFF2-40B4-BE49-F238E27FC236}">
                  <a16:creationId xmlns="" xmlns:a16="http://schemas.microsoft.com/office/drawing/2014/main" id="{14596FBA-A2DB-0645-9BA1-C2F6980F5061}"/>
                </a:ext>
              </a:extLst>
            </p:cNvPr>
            <p:cNvPicPr>
              <a:picLocks noChangeAspect="1"/>
            </p:cNvPicPr>
            <p:nvPr userDrawn="1"/>
          </p:nvPicPr>
          <p:blipFill>
            <a:blip r:embed="rId4"/>
            <a:stretch>
              <a:fillRect/>
            </a:stretch>
          </p:blipFill>
          <p:spPr>
            <a:xfrm>
              <a:off x="507404" y="6426199"/>
              <a:ext cx="211802" cy="146431"/>
            </a:xfrm>
            <a:prstGeom prst="rect">
              <a:avLst/>
            </a:prstGeom>
          </p:spPr>
        </p:pic>
        <p:pic>
          <p:nvPicPr>
            <p:cNvPr id="22" name="Picture 21">
              <a:extLst>
                <a:ext uri="{FF2B5EF4-FFF2-40B4-BE49-F238E27FC236}">
                  <a16:creationId xmlns="" xmlns:a16="http://schemas.microsoft.com/office/drawing/2014/main" id="{8DDC47E2-C54F-7C4B-A213-57A843DD3B70}"/>
                </a:ext>
              </a:extLst>
            </p:cNvPr>
            <p:cNvPicPr>
              <a:picLocks noChangeAspect="1"/>
            </p:cNvPicPr>
            <p:nvPr userDrawn="1"/>
          </p:nvPicPr>
          <p:blipFill>
            <a:blip r:embed="rId5"/>
            <a:stretch>
              <a:fillRect/>
            </a:stretch>
          </p:blipFill>
          <p:spPr>
            <a:xfrm>
              <a:off x="718226" y="6426199"/>
              <a:ext cx="222262" cy="146431"/>
            </a:xfrm>
            <a:prstGeom prst="rect">
              <a:avLst/>
            </a:prstGeom>
          </p:spPr>
        </p:pic>
        <p:pic>
          <p:nvPicPr>
            <p:cNvPr id="23" name="Picture 22">
              <a:extLst>
                <a:ext uri="{FF2B5EF4-FFF2-40B4-BE49-F238E27FC236}">
                  <a16:creationId xmlns="" xmlns:a16="http://schemas.microsoft.com/office/drawing/2014/main" id="{7E6031B3-0D91-374D-8639-32AB99A39E72}"/>
                </a:ext>
              </a:extLst>
            </p:cNvPr>
            <p:cNvPicPr>
              <a:picLocks noChangeAspect="1"/>
            </p:cNvPicPr>
            <p:nvPr userDrawn="1"/>
          </p:nvPicPr>
          <p:blipFill>
            <a:blip r:embed="rId6"/>
            <a:stretch>
              <a:fillRect/>
            </a:stretch>
          </p:blipFill>
          <p:spPr>
            <a:xfrm>
              <a:off x="923637" y="6426348"/>
              <a:ext cx="245795" cy="146431"/>
            </a:xfrm>
            <a:prstGeom prst="rect">
              <a:avLst/>
            </a:prstGeom>
          </p:spPr>
        </p:pic>
      </p:grpSp>
    </p:spTree>
    <p:extLst>
      <p:ext uri="{BB962C8B-B14F-4D97-AF65-F5344CB8AC3E}">
        <p14:creationId xmlns:p14="http://schemas.microsoft.com/office/powerpoint/2010/main" val="30935283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 Section Slide">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B3D84124-140B-2A49-9657-48933CCA54C4}"/>
              </a:ext>
            </a:extLst>
          </p:cNvPr>
          <p:cNvPicPr>
            <a:picLocks noChangeAspect="1"/>
          </p:cNvPicPr>
          <p:nvPr userDrawn="1"/>
        </p:nvPicPr>
        <p:blipFill rotWithShape="1">
          <a:blip r:embed="rId2"/>
          <a:srcRect r="25000"/>
          <a:stretch/>
        </p:blipFill>
        <p:spPr>
          <a:xfrm>
            <a:off x="0" y="0"/>
            <a:ext cx="9144000" cy="6858000"/>
          </a:xfrm>
          <a:prstGeom prst="rect">
            <a:avLst/>
          </a:prstGeom>
        </p:spPr>
      </p:pic>
      <p:sp>
        <p:nvSpPr>
          <p:cNvPr id="10" name="Rectangle 9">
            <a:extLst>
              <a:ext uri="{FF2B5EF4-FFF2-40B4-BE49-F238E27FC236}">
                <a16:creationId xmlns="" xmlns:a16="http://schemas.microsoft.com/office/drawing/2014/main" id="{C9D0E310-A04E-A34E-88EC-C4D17A077D02}"/>
              </a:ext>
            </a:extLst>
          </p:cNvPr>
          <p:cNvSpPr/>
          <p:nvPr userDrawn="1"/>
        </p:nvSpPr>
        <p:spPr>
          <a:xfrm>
            <a:off x="8782337" y="6378958"/>
            <a:ext cx="83057"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Arial Regular"/>
            </a:endParaRPr>
          </a:p>
        </p:txBody>
      </p:sp>
      <p:sp>
        <p:nvSpPr>
          <p:cNvPr id="9" name="Text Placeholder 12">
            <a:extLst>
              <a:ext uri="{FF2B5EF4-FFF2-40B4-BE49-F238E27FC236}">
                <a16:creationId xmlns="" xmlns:a16="http://schemas.microsoft.com/office/drawing/2014/main" id="{E61E7D3D-1E2D-7D4F-998A-0FA679A1DB60}"/>
              </a:ext>
            </a:extLst>
          </p:cNvPr>
          <p:cNvSpPr>
            <a:spLocks noGrp="1"/>
          </p:cNvSpPr>
          <p:nvPr>
            <p:ph type="body" sz="quarter" idx="18" hasCustomPrompt="1"/>
          </p:nvPr>
        </p:nvSpPr>
        <p:spPr>
          <a:xfrm>
            <a:off x="299923" y="6131125"/>
            <a:ext cx="2355872" cy="243170"/>
          </a:xfrm>
        </p:spPr>
        <p:txBody>
          <a:bodyPr lIns="0" tIns="0" rIns="0" bIns="0">
            <a:normAutofit/>
          </a:bodyPr>
          <a:lstStyle>
            <a:lvl1pPr>
              <a:defRPr sz="825" b="0" i="0">
                <a:solidFill>
                  <a:schemeClr val="bg1"/>
                </a:solidFill>
                <a:latin typeface="Arial" panose="020B0604020202020204" pitchFamily="34" charset="0"/>
                <a:ea typeface="Roboto" pitchFamily="2" charset="0"/>
                <a:cs typeface="Arial" panose="020B0604020202020204" pitchFamily="34" charset="0"/>
              </a:defRPr>
            </a:lvl1pPr>
          </a:lstStyle>
          <a:p>
            <a:pPr lvl="0"/>
            <a:r>
              <a:rPr lang="en-US" dirty="0"/>
              <a:t>@LSE/</a:t>
            </a:r>
          </a:p>
        </p:txBody>
      </p:sp>
      <p:sp>
        <p:nvSpPr>
          <p:cNvPr id="12" name="Text Placeholder 18">
            <a:extLst>
              <a:ext uri="{FF2B5EF4-FFF2-40B4-BE49-F238E27FC236}">
                <a16:creationId xmlns="" xmlns:a16="http://schemas.microsoft.com/office/drawing/2014/main" id="{FA0F216C-668D-4A4D-A256-4AF313E03897}"/>
              </a:ext>
            </a:extLst>
          </p:cNvPr>
          <p:cNvSpPr>
            <a:spLocks noGrp="1"/>
          </p:cNvSpPr>
          <p:nvPr>
            <p:ph type="body" sz="quarter" idx="15" hasCustomPrompt="1"/>
          </p:nvPr>
        </p:nvSpPr>
        <p:spPr>
          <a:xfrm>
            <a:off x="4572000" y="6195416"/>
            <a:ext cx="4210337" cy="440057"/>
          </a:xfrm>
        </p:spPr>
        <p:txBody>
          <a:bodyPr anchor="ctr">
            <a:normAutofit/>
          </a:bodyPr>
          <a:lstStyle>
            <a:lvl1pPr algn="r">
              <a:defRPr lang="en-GB" sz="1600" b="0" i="0" kern="1200" baseline="0" dirty="0">
                <a:solidFill>
                  <a:schemeClr val="bg1"/>
                </a:solidFill>
                <a:effectLst/>
                <a:latin typeface="Arial Regular"/>
                <a:cs typeface="Arial" panose="020B0604020202020204" pitchFamily="34" charset="0"/>
              </a:defRPr>
            </a:lvl1pPr>
          </a:lstStyle>
          <a:p>
            <a:pPr algn="r"/>
            <a:r>
              <a:rPr lang="en-GB" sz="1350" b="0" i="0" kern="1200" baseline="0" dirty="0">
                <a:solidFill>
                  <a:schemeClr val="bg1"/>
                </a:solidFill>
                <a:effectLst/>
                <a:latin typeface="Arial" panose="020B0604020202020204" pitchFamily="34" charset="0"/>
                <a:ea typeface="+mn-ea"/>
                <a:cs typeface="Arial" panose="020B0604020202020204" pitchFamily="34" charset="0"/>
              </a:rPr>
              <a:t>Department/Institute/Centre name </a:t>
            </a:r>
            <a:endParaRPr lang="en-GB" sz="1350" b="0" i="0" kern="1200" baseline="0" dirty="0">
              <a:solidFill>
                <a:schemeClr val="bg1"/>
              </a:solidFill>
              <a:effectLst/>
              <a:latin typeface="Roboto Regular" pitchFamily="2" charset="0"/>
              <a:ea typeface="+mn-ea"/>
              <a:cs typeface="+mn-cs"/>
            </a:endParaRPr>
          </a:p>
        </p:txBody>
      </p:sp>
      <p:sp>
        <p:nvSpPr>
          <p:cNvPr id="13" name="Title 1">
            <a:extLst>
              <a:ext uri="{FF2B5EF4-FFF2-40B4-BE49-F238E27FC236}">
                <a16:creationId xmlns="" xmlns:a16="http://schemas.microsoft.com/office/drawing/2014/main" id="{34DE8FE1-FAD7-6F4E-B856-5ABB7CF8967F}"/>
              </a:ext>
            </a:extLst>
          </p:cNvPr>
          <p:cNvSpPr>
            <a:spLocks noGrp="1"/>
          </p:cNvSpPr>
          <p:nvPr>
            <p:ph type="ctrTitle" hasCustomPrompt="1"/>
          </p:nvPr>
        </p:nvSpPr>
        <p:spPr>
          <a:xfrm>
            <a:off x="1023581" y="700548"/>
            <a:ext cx="7356037" cy="5547821"/>
          </a:xfrm>
          <a:prstGeom prst="rect">
            <a:avLst/>
          </a:prstGeom>
        </p:spPr>
        <p:txBody>
          <a:bodyPr lIns="0" tIns="0" rIns="0" bIns="0" anchor="ctr" anchorCtr="0">
            <a:normAutofit/>
          </a:bodyPr>
          <a:lstStyle>
            <a:lvl1pPr algn="l">
              <a:defRPr sz="4500" b="1" i="0" cap="all" baseline="0">
                <a:solidFill>
                  <a:schemeClr val="bg1"/>
                </a:solidFill>
                <a:latin typeface="Arial" panose="020B0604020202020204" pitchFamily="34" charset="0"/>
                <a:ea typeface="Roboto" pitchFamily="2" charset="0"/>
                <a:cs typeface="Arial" panose="020B0604020202020204" pitchFamily="34" charset="0"/>
              </a:defRPr>
            </a:lvl1pPr>
          </a:lstStyle>
          <a:p>
            <a:r>
              <a:rPr lang="en-US" dirty="0"/>
              <a:t>Section Title 45pt</a:t>
            </a:r>
          </a:p>
        </p:txBody>
      </p:sp>
      <p:grpSp>
        <p:nvGrpSpPr>
          <p:cNvPr id="19" name="Group 18">
            <a:extLst>
              <a:ext uri="{FF2B5EF4-FFF2-40B4-BE49-F238E27FC236}">
                <a16:creationId xmlns="" xmlns:a16="http://schemas.microsoft.com/office/drawing/2014/main" id="{F275E639-C721-7C41-8AE8-532CC1256225}"/>
              </a:ext>
            </a:extLst>
          </p:cNvPr>
          <p:cNvGrpSpPr/>
          <p:nvPr userDrawn="1"/>
        </p:nvGrpSpPr>
        <p:grpSpPr>
          <a:xfrm>
            <a:off x="300038" y="6356927"/>
            <a:ext cx="681037" cy="114823"/>
            <a:chOff x="300038" y="6426199"/>
            <a:chExt cx="869394" cy="146580"/>
          </a:xfrm>
        </p:grpSpPr>
        <p:pic>
          <p:nvPicPr>
            <p:cNvPr id="20" name="Picture 19">
              <a:extLst>
                <a:ext uri="{FF2B5EF4-FFF2-40B4-BE49-F238E27FC236}">
                  <a16:creationId xmlns="" xmlns:a16="http://schemas.microsoft.com/office/drawing/2014/main" id="{BAB0AF6A-7FCB-AB45-939F-9BEF81DB8707}"/>
                </a:ext>
              </a:extLst>
            </p:cNvPr>
            <p:cNvPicPr>
              <a:picLocks noChangeAspect="1"/>
            </p:cNvPicPr>
            <p:nvPr userDrawn="1"/>
          </p:nvPicPr>
          <p:blipFill>
            <a:blip r:embed="rId3"/>
            <a:stretch>
              <a:fillRect/>
            </a:stretch>
          </p:blipFill>
          <p:spPr>
            <a:xfrm>
              <a:off x="300038" y="6426199"/>
              <a:ext cx="198728" cy="146431"/>
            </a:xfrm>
            <a:prstGeom prst="rect">
              <a:avLst/>
            </a:prstGeom>
          </p:spPr>
        </p:pic>
        <p:pic>
          <p:nvPicPr>
            <p:cNvPr id="21" name="Picture 20">
              <a:extLst>
                <a:ext uri="{FF2B5EF4-FFF2-40B4-BE49-F238E27FC236}">
                  <a16:creationId xmlns="" xmlns:a16="http://schemas.microsoft.com/office/drawing/2014/main" id="{8EDDE38E-AC9F-5C49-BB3F-730F7D79F0D5}"/>
                </a:ext>
              </a:extLst>
            </p:cNvPr>
            <p:cNvPicPr>
              <a:picLocks noChangeAspect="1"/>
            </p:cNvPicPr>
            <p:nvPr userDrawn="1"/>
          </p:nvPicPr>
          <p:blipFill>
            <a:blip r:embed="rId4"/>
            <a:stretch>
              <a:fillRect/>
            </a:stretch>
          </p:blipFill>
          <p:spPr>
            <a:xfrm>
              <a:off x="507404" y="6426199"/>
              <a:ext cx="211802" cy="146431"/>
            </a:xfrm>
            <a:prstGeom prst="rect">
              <a:avLst/>
            </a:prstGeom>
          </p:spPr>
        </p:pic>
        <p:pic>
          <p:nvPicPr>
            <p:cNvPr id="22" name="Picture 21">
              <a:extLst>
                <a:ext uri="{FF2B5EF4-FFF2-40B4-BE49-F238E27FC236}">
                  <a16:creationId xmlns="" xmlns:a16="http://schemas.microsoft.com/office/drawing/2014/main" id="{FB70D647-A0C6-7D4B-A73A-861B271EF27C}"/>
                </a:ext>
              </a:extLst>
            </p:cNvPr>
            <p:cNvPicPr>
              <a:picLocks noChangeAspect="1"/>
            </p:cNvPicPr>
            <p:nvPr userDrawn="1"/>
          </p:nvPicPr>
          <p:blipFill>
            <a:blip r:embed="rId5"/>
            <a:stretch>
              <a:fillRect/>
            </a:stretch>
          </p:blipFill>
          <p:spPr>
            <a:xfrm>
              <a:off x="718226" y="6426199"/>
              <a:ext cx="222262" cy="146431"/>
            </a:xfrm>
            <a:prstGeom prst="rect">
              <a:avLst/>
            </a:prstGeom>
          </p:spPr>
        </p:pic>
        <p:pic>
          <p:nvPicPr>
            <p:cNvPr id="23" name="Picture 22">
              <a:extLst>
                <a:ext uri="{FF2B5EF4-FFF2-40B4-BE49-F238E27FC236}">
                  <a16:creationId xmlns="" xmlns:a16="http://schemas.microsoft.com/office/drawing/2014/main" id="{FB1BFE66-724D-FA46-AACD-E340D02CB15B}"/>
                </a:ext>
              </a:extLst>
            </p:cNvPr>
            <p:cNvPicPr>
              <a:picLocks noChangeAspect="1"/>
            </p:cNvPicPr>
            <p:nvPr userDrawn="1"/>
          </p:nvPicPr>
          <p:blipFill>
            <a:blip r:embed="rId6"/>
            <a:stretch>
              <a:fillRect/>
            </a:stretch>
          </p:blipFill>
          <p:spPr>
            <a:xfrm>
              <a:off x="923637" y="6426348"/>
              <a:ext cx="245795" cy="146431"/>
            </a:xfrm>
            <a:prstGeom prst="rect">
              <a:avLst/>
            </a:prstGeom>
          </p:spPr>
        </p:pic>
      </p:grpSp>
    </p:spTree>
    <p:extLst>
      <p:ext uri="{BB962C8B-B14F-4D97-AF65-F5344CB8AC3E}">
        <p14:creationId xmlns:p14="http://schemas.microsoft.com/office/powerpoint/2010/main" val="250072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Quotation">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471D304E-E920-994A-BDCE-74BCD41F3B6B}"/>
              </a:ext>
            </a:extLst>
          </p:cNvPr>
          <p:cNvPicPr>
            <a:picLocks noChangeAspect="1"/>
          </p:cNvPicPr>
          <p:nvPr userDrawn="1"/>
        </p:nvPicPr>
        <p:blipFill rotWithShape="1">
          <a:blip r:embed="rId2"/>
          <a:srcRect l="30" r="24970"/>
          <a:stretch/>
        </p:blipFill>
        <p:spPr>
          <a:xfrm>
            <a:off x="10386" y="0"/>
            <a:ext cx="9144000" cy="6858000"/>
          </a:xfrm>
          <a:prstGeom prst="rect">
            <a:avLst/>
          </a:prstGeom>
        </p:spPr>
      </p:pic>
      <p:sp>
        <p:nvSpPr>
          <p:cNvPr id="12" name="Text Placeholder 3">
            <a:extLst>
              <a:ext uri="{FF2B5EF4-FFF2-40B4-BE49-F238E27FC236}">
                <a16:creationId xmlns="" xmlns:a16="http://schemas.microsoft.com/office/drawing/2014/main" id="{1D1995B3-9C18-0B46-9DB9-FF4EBBCF9BF7}"/>
              </a:ext>
            </a:extLst>
          </p:cNvPr>
          <p:cNvSpPr>
            <a:spLocks noGrp="1"/>
          </p:cNvSpPr>
          <p:nvPr>
            <p:ph type="body" sz="half" idx="13"/>
          </p:nvPr>
        </p:nvSpPr>
        <p:spPr bwMode="gray">
          <a:xfrm>
            <a:off x="1520429" y="4468641"/>
            <a:ext cx="6131059" cy="712936"/>
          </a:xfrm>
          <a:prstGeom prst="rect">
            <a:avLst/>
          </a:prstGeom>
        </p:spPr>
        <p:txBody>
          <a:bodyPr anchor="t">
            <a:normAutofit/>
          </a:bodyPr>
          <a:lstStyle>
            <a:lvl1pPr marL="0" indent="0">
              <a:buNone/>
              <a:defRPr lang="en-US" sz="1300" b="0" i="0" kern="1200" cap="small" dirty="0">
                <a:solidFill>
                  <a:schemeClr val="bg1"/>
                </a:solidFill>
                <a:latin typeface="Arial" panose="020B0604020202020204" pitchFamily="34" charset="0"/>
                <a:ea typeface="Roboto" pitchFamily="2" charset="0"/>
                <a:cs typeface="Arial" panose="020B0604020202020204" pitchFamily="34" charset="0"/>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a:t>Edit Master text styles</a:t>
            </a:r>
          </a:p>
        </p:txBody>
      </p:sp>
      <p:pic>
        <p:nvPicPr>
          <p:cNvPr id="2" name="Picture 1">
            <a:extLst>
              <a:ext uri="{FF2B5EF4-FFF2-40B4-BE49-F238E27FC236}">
                <a16:creationId xmlns="" xmlns:a16="http://schemas.microsoft.com/office/drawing/2014/main" id="{D311394D-C8DE-2241-B208-DA70916AE463}"/>
              </a:ext>
            </a:extLst>
          </p:cNvPr>
          <p:cNvPicPr>
            <a:picLocks noChangeAspect="1"/>
          </p:cNvPicPr>
          <p:nvPr userDrawn="1"/>
        </p:nvPicPr>
        <p:blipFill>
          <a:blip r:embed="rId3"/>
          <a:stretch>
            <a:fillRect/>
          </a:stretch>
        </p:blipFill>
        <p:spPr>
          <a:xfrm>
            <a:off x="764382" y="1700213"/>
            <a:ext cx="571500" cy="431800"/>
          </a:xfrm>
          <a:prstGeom prst="rect">
            <a:avLst/>
          </a:prstGeom>
        </p:spPr>
      </p:pic>
      <p:sp>
        <p:nvSpPr>
          <p:cNvPr id="5" name="Text Placeholder 4">
            <a:extLst>
              <a:ext uri="{FF2B5EF4-FFF2-40B4-BE49-F238E27FC236}">
                <a16:creationId xmlns="" xmlns:a16="http://schemas.microsoft.com/office/drawing/2014/main" id="{9DC30009-2503-624C-A582-9F3ABD1EC622}"/>
              </a:ext>
            </a:extLst>
          </p:cNvPr>
          <p:cNvSpPr>
            <a:spLocks noGrp="1"/>
          </p:cNvSpPr>
          <p:nvPr>
            <p:ph type="body" sz="quarter" idx="14" hasCustomPrompt="1"/>
          </p:nvPr>
        </p:nvSpPr>
        <p:spPr>
          <a:xfrm>
            <a:off x="1513285" y="1700214"/>
            <a:ext cx="6138203" cy="2456151"/>
          </a:xfrm>
          <a:prstGeom prst="rect">
            <a:avLst/>
          </a:prstGeom>
        </p:spPr>
        <p:txBody>
          <a:bodyPr>
            <a:normAutofit/>
          </a:bodyPr>
          <a:lstStyle>
            <a:lvl1pPr>
              <a:defRPr sz="2400" b="1" i="0">
                <a:solidFill>
                  <a:schemeClr val="bg1"/>
                </a:solidFill>
                <a:latin typeface="Arial" panose="020B0604020202020204" pitchFamily="34" charset="0"/>
                <a:ea typeface="Roboto Medium" pitchFamily="2" charset="0"/>
                <a:cs typeface="Arial" panose="020B0604020202020204" pitchFamily="34" charset="0"/>
              </a:defRPr>
            </a:lvl1pPr>
          </a:lstStyle>
          <a:p>
            <a:pPr lvl="0"/>
            <a:r>
              <a:rPr lang="en-US" dirty="0"/>
              <a:t>Quotation</a:t>
            </a:r>
          </a:p>
        </p:txBody>
      </p:sp>
      <p:sp>
        <p:nvSpPr>
          <p:cNvPr id="16" name="Rectangle 15">
            <a:extLst>
              <a:ext uri="{FF2B5EF4-FFF2-40B4-BE49-F238E27FC236}">
                <a16:creationId xmlns="" xmlns:a16="http://schemas.microsoft.com/office/drawing/2014/main" id="{2D0A254F-FD11-B345-9418-7408A3B62E34}"/>
              </a:ext>
            </a:extLst>
          </p:cNvPr>
          <p:cNvSpPr/>
          <p:nvPr userDrawn="1"/>
        </p:nvSpPr>
        <p:spPr>
          <a:xfrm>
            <a:off x="8782337" y="6378958"/>
            <a:ext cx="83057"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Arial Regular"/>
            </a:endParaRPr>
          </a:p>
        </p:txBody>
      </p:sp>
      <p:sp>
        <p:nvSpPr>
          <p:cNvPr id="9" name="Title Placeholder 1">
            <a:extLst>
              <a:ext uri="{FF2B5EF4-FFF2-40B4-BE49-F238E27FC236}">
                <a16:creationId xmlns="" xmlns:a16="http://schemas.microsoft.com/office/drawing/2014/main" id="{6F73C3BB-A44C-8948-A377-2D80096ABB4A}"/>
              </a:ext>
            </a:extLst>
          </p:cNvPr>
          <p:cNvSpPr>
            <a:spLocks noGrp="1"/>
          </p:cNvSpPr>
          <p:nvPr>
            <p:ph type="title" hasCustomPrompt="1"/>
          </p:nvPr>
        </p:nvSpPr>
        <p:spPr>
          <a:xfrm>
            <a:off x="4572000" y="296863"/>
            <a:ext cx="4210337" cy="611187"/>
          </a:xfrm>
          <a:prstGeom prst="rect">
            <a:avLst/>
          </a:prstGeom>
        </p:spPr>
        <p:txBody>
          <a:bodyPr vert="horz" lIns="0" tIns="0" rIns="0" bIns="0" rtlCol="0" anchor="ctr" anchorCtr="0">
            <a:noAutofit/>
          </a:bodyPr>
          <a:lstStyle>
            <a:lvl1pPr algn="r">
              <a:lnSpc>
                <a:spcPts val="2400"/>
              </a:lnSpc>
              <a:defRPr sz="1800" b="1" i="0">
                <a:solidFill>
                  <a:schemeClr val="bg1"/>
                </a:solidFill>
                <a:latin typeface="Arial" panose="020B0604020202020204" pitchFamily="34" charset="0"/>
                <a:ea typeface="Roboto Medium" pitchFamily="2" charset="0"/>
                <a:cs typeface="Arial" panose="020B0604020202020204" pitchFamily="34" charset="0"/>
              </a:defRPr>
            </a:lvl1pPr>
          </a:lstStyle>
          <a:p>
            <a:r>
              <a:rPr lang="en-US" dirty="0"/>
              <a:t>Presentation Title Here</a:t>
            </a:r>
          </a:p>
        </p:txBody>
      </p:sp>
      <p:sp>
        <p:nvSpPr>
          <p:cNvPr id="10" name="Text Placeholder 18">
            <a:extLst>
              <a:ext uri="{FF2B5EF4-FFF2-40B4-BE49-F238E27FC236}">
                <a16:creationId xmlns="" xmlns:a16="http://schemas.microsoft.com/office/drawing/2014/main" id="{B7872B08-0398-8A46-9703-8F17C91D9BE8}"/>
              </a:ext>
            </a:extLst>
          </p:cNvPr>
          <p:cNvSpPr>
            <a:spLocks noGrp="1"/>
          </p:cNvSpPr>
          <p:nvPr>
            <p:ph type="body" sz="quarter" idx="15" hasCustomPrompt="1"/>
          </p:nvPr>
        </p:nvSpPr>
        <p:spPr>
          <a:xfrm>
            <a:off x="4572000" y="6195416"/>
            <a:ext cx="4210337" cy="440057"/>
          </a:xfrm>
        </p:spPr>
        <p:txBody>
          <a:bodyPr anchor="ctr">
            <a:normAutofit/>
          </a:bodyPr>
          <a:lstStyle>
            <a:lvl1pPr algn="r">
              <a:defRPr lang="en-GB" sz="1600" b="0" i="0" kern="1200" baseline="0" dirty="0">
                <a:solidFill>
                  <a:schemeClr val="bg1"/>
                </a:solidFill>
                <a:effectLst/>
                <a:latin typeface="Arial Regular"/>
                <a:cs typeface="Arial" panose="020B0604020202020204" pitchFamily="34" charset="0"/>
              </a:defRPr>
            </a:lvl1pPr>
          </a:lstStyle>
          <a:p>
            <a:pPr algn="r"/>
            <a:r>
              <a:rPr lang="en-GB" sz="1350" b="0" i="0" kern="1200" baseline="0" dirty="0">
                <a:solidFill>
                  <a:schemeClr val="bg1"/>
                </a:solidFill>
                <a:effectLst/>
                <a:latin typeface="Arial" panose="020B0604020202020204" pitchFamily="34" charset="0"/>
                <a:ea typeface="+mn-ea"/>
                <a:cs typeface="Arial" panose="020B0604020202020204" pitchFamily="34" charset="0"/>
              </a:rPr>
              <a:t>Department/Institute/Centre name </a:t>
            </a:r>
            <a:endParaRPr lang="en-GB" sz="1350" b="0" i="0" kern="1200" baseline="0" dirty="0">
              <a:solidFill>
                <a:schemeClr val="bg1"/>
              </a:solidFill>
              <a:effectLst/>
              <a:latin typeface="Roboto Regular" pitchFamily="2" charset="0"/>
              <a:ea typeface="+mn-ea"/>
              <a:cs typeface="+mn-cs"/>
            </a:endParaRPr>
          </a:p>
        </p:txBody>
      </p:sp>
    </p:spTree>
    <p:extLst>
      <p:ext uri="{BB962C8B-B14F-4D97-AF65-F5344CB8AC3E}">
        <p14:creationId xmlns:p14="http://schemas.microsoft.com/office/powerpoint/2010/main" val="1215115326"/>
      </p:ext>
    </p:extLst>
  </p:cSld>
  <p:clrMapOvr>
    <a:masterClrMapping/>
  </p:clrMapOvr>
  <p:extLst mod="1">
    <p:ext uri="{DCECCB84-F9BA-43D5-87BE-67443E8EF086}">
      <p15:sldGuideLst xmlns="" xmlns:p15="http://schemas.microsoft.com/office/powerpoint/2012/main">
        <p15:guide id="1" pos="2880" userDrawn="1">
          <p15:clr>
            <a:srgbClr val="FBAE40"/>
          </p15:clr>
        </p15:guide>
        <p15:guide id="3" orient="horz" pos="2341" userDrawn="1">
          <p15:clr>
            <a:srgbClr val="FBAE40"/>
          </p15:clr>
        </p15:guide>
        <p15:guide id="4" pos="482" userDrawn="1">
          <p15:clr>
            <a:srgbClr val="FBAE40"/>
          </p15:clr>
        </p15:guide>
        <p15:guide id="5" pos="958"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 Section Slide">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78497279-4F88-994C-AF32-10BF47341865}"/>
              </a:ext>
            </a:extLst>
          </p:cNvPr>
          <p:cNvPicPr>
            <a:picLocks noChangeAspect="1"/>
          </p:cNvPicPr>
          <p:nvPr userDrawn="1"/>
        </p:nvPicPr>
        <p:blipFill rotWithShape="1">
          <a:blip r:embed="rId2"/>
          <a:srcRect l="-21" r="25021"/>
          <a:stretch/>
        </p:blipFill>
        <p:spPr>
          <a:xfrm>
            <a:off x="0" y="0"/>
            <a:ext cx="9144000" cy="6858000"/>
          </a:xfrm>
          <a:prstGeom prst="rect">
            <a:avLst/>
          </a:prstGeom>
        </p:spPr>
      </p:pic>
      <p:sp>
        <p:nvSpPr>
          <p:cNvPr id="10" name="Rectangle 9">
            <a:extLst>
              <a:ext uri="{FF2B5EF4-FFF2-40B4-BE49-F238E27FC236}">
                <a16:creationId xmlns="" xmlns:a16="http://schemas.microsoft.com/office/drawing/2014/main" id="{C9D0E310-A04E-A34E-88EC-C4D17A077D02}"/>
              </a:ext>
            </a:extLst>
          </p:cNvPr>
          <p:cNvSpPr/>
          <p:nvPr userDrawn="1"/>
        </p:nvSpPr>
        <p:spPr>
          <a:xfrm>
            <a:off x="8782337" y="6378958"/>
            <a:ext cx="83057" cy="82800"/>
          </a:xfrm>
          <a:prstGeom prst="rect">
            <a:avLst/>
          </a:prstGeom>
          <a:solidFill>
            <a:srgbClr val="E01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Arial Regular"/>
            </a:endParaRPr>
          </a:p>
        </p:txBody>
      </p:sp>
      <p:sp>
        <p:nvSpPr>
          <p:cNvPr id="9" name="Text Placeholder 12">
            <a:extLst>
              <a:ext uri="{FF2B5EF4-FFF2-40B4-BE49-F238E27FC236}">
                <a16:creationId xmlns="" xmlns:a16="http://schemas.microsoft.com/office/drawing/2014/main" id="{ED29FF55-A094-494C-BDFD-4CA8713219C0}"/>
              </a:ext>
            </a:extLst>
          </p:cNvPr>
          <p:cNvSpPr>
            <a:spLocks noGrp="1"/>
          </p:cNvSpPr>
          <p:nvPr>
            <p:ph type="body" sz="quarter" idx="18" hasCustomPrompt="1"/>
          </p:nvPr>
        </p:nvSpPr>
        <p:spPr>
          <a:xfrm>
            <a:off x="307237" y="6131125"/>
            <a:ext cx="2348557" cy="243170"/>
          </a:xfrm>
        </p:spPr>
        <p:txBody>
          <a:bodyPr lIns="0" tIns="0" rIns="0" bIns="0">
            <a:normAutofit/>
          </a:bodyPr>
          <a:lstStyle>
            <a:lvl1pPr>
              <a:defRPr sz="825" b="0" i="0">
                <a:solidFill>
                  <a:srgbClr val="E0112B"/>
                </a:solidFill>
                <a:latin typeface="Arial" panose="020B0604020202020204" pitchFamily="34" charset="0"/>
                <a:ea typeface="Roboto" pitchFamily="2" charset="0"/>
                <a:cs typeface="Arial" panose="020B0604020202020204" pitchFamily="34" charset="0"/>
              </a:defRPr>
            </a:lvl1pPr>
          </a:lstStyle>
          <a:p>
            <a:pPr lvl="0"/>
            <a:r>
              <a:rPr lang="en-US" dirty="0"/>
              <a:t>@LSE/</a:t>
            </a:r>
          </a:p>
        </p:txBody>
      </p:sp>
      <p:sp>
        <p:nvSpPr>
          <p:cNvPr id="11" name="Text Placeholder 10">
            <a:extLst>
              <a:ext uri="{FF2B5EF4-FFF2-40B4-BE49-F238E27FC236}">
                <a16:creationId xmlns="" xmlns:a16="http://schemas.microsoft.com/office/drawing/2014/main" id="{1163F9B5-C1FA-DC46-8598-DE3ECBA4DB3F}"/>
              </a:ext>
            </a:extLst>
          </p:cNvPr>
          <p:cNvSpPr>
            <a:spLocks noGrp="1"/>
          </p:cNvSpPr>
          <p:nvPr>
            <p:ph type="body" sz="quarter" idx="16" hasCustomPrompt="1"/>
          </p:nvPr>
        </p:nvSpPr>
        <p:spPr>
          <a:xfrm>
            <a:off x="4572000" y="6195416"/>
            <a:ext cx="4209455" cy="439737"/>
          </a:xfrm>
        </p:spPr>
        <p:txBody>
          <a:bodyPr anchor="ctr">
            <a:normAutofit/>
          </a:bodyPr>
          <a:lstStyle>
            <a:lvl1pPr algn="r">
              <a:defRPr sz="1600" b="0" i="0">
                <a:latin typeface="Arial" panose="020B0604020202020204" pitchFamily="34" charset="0"/>
                <a:cs typeface="Arial" panose="020B0604020202020204" pitchFamily="34" charset="0"/>
              </a:defRPr>
            </a:lvl1pPr>
          </a:lstStyle>
          <a:p>
            <a:r>
              <a:rPr lang="en-US" dirty="0"/>
              <a:t>Department/Institute/Centre name</a:t>
            </a:r>
          </a:p>
        </p:txBody>
      </p:sp>
      <p:sp>
        <p:nvSpPr>
          <p:cNvPr id="12" name="Title 1">
            <a:extLst>
              <a:ext uri="{FF2B5EF4-FFF2-40B4-BE49-F238E27FC236}">
                <a16:creationId xmlns="" xmlns:a16="http://schemas.microsoft.com/office/drawing/2014/main" id="{DAE2F6FF-806F-5F4D-88FD-A4C6B3B1237F}"/>
              </a:ext>
            </a:extLst>
          </p:cNvPr>
          <p:cNvSpPr>
            <a:spLocks noGrp="1"/>
          </p:cNvSpPr>
          <p:nvPr>
            <p:ph type="ctrTitle" hasCustomPrompt="1"/>
          </p:nvPr>
        </p:nvSpPr>
        <p:spPr>
          <a:xfrm>
            <a:off x="1023581" y="700548"/>
            <a:ext cx="7356037" cy="5547821"/>
          </a:xfrm>
          <a:prstGeom prst="rect">
            <a:avLst/>
          </a:prstGeom>
        </p:spPr>
        <p:txBody>
          <a:bodyPr lIns="0" tIns="0" rIns="0" bIns="0" anchor="ctr" anchorCtr="0">
            <a:normAutofit/>
          </a:bodyPr>
          <a:lstStyle>
            <a:lvl1pPr algn="l">
              <a:defRPr sz="4500" b="1" i="0" cap="all" baseline="0">
                <a:solidFill>
                  <a:srgbClr val="E0112B"/>
                </a:solidFill>
                <a:latin typeface="Arial" panose="020B0604020202020204" pitchFamily="34" charset="0"/>
                <a:ea typeface="Roboto" pitchFamily="2" charset="0"/>
                <a:cs typeface="Arial" panose="020B0604020202020204" pitchFamily="34" charset="0"/>
              </a:defRPr>
            </a:lvl1pPr>
          </a:lstStyle>
          <a:p>
            <a:r>
              <a:rPr lang="en-US" dirty="0"/>
              <a:t>Section Title 45pt</a:t>
            </a:r>
          </a:p>
        </p:txBody>
      </p:sp>
      <p:grpSp>
        <p:nvGrpSpPr>
          <p:cNvPr id="18" name="Group 17">
            <a:extLst>
              <a:ext uri="{FF2B5EF4-FFF2-40B4-BE49-F238E27FC236}">
                <a16:creationId xmlns="" xmlns:a16="http://schemas.microsoft.com/office/drawing/2014/main" id="{74EE7476-AB8F-BE46-868B-2B26C3E885B1}"/>
              </a:ext>
            </a:extLst>
          </p:cNvPr>
          <p:cNvGrpSpPr/>
          <p:nvPr userDrawn="1"/>
        </p:nvGrpSpPr>
        <p:grpSpPr>
          <a:xfrm>
            <a:off x="300006" y="6356169"/>
            <a:ext cx="681069" cy="119835"/>
            <a:chOff x="300038" y="6422517"/>
            <a:chExt cx="872569" cy="153531"/>
          </a:xfrm>
        </p:grpSpPr>
        <p:pic>
          <p:nvPicPr>
            <p:cNvPr id="19" name="Picture 18">
              <a:extLst>
                <a:ext uri="{FF2B5EF4-FFF2-40B4-BE49-F238E27FC236}">
                  <a16:creationId xmlns="" xmlns:a16="http://schemas.microsoft.com/office/drawing/2014/main" id="{4266D433-72A3-BB4D-A0F3-1D47D1F7FB4B}"/>
                </a:ext>
              </a:extLst>
            </p:cNvPr>
            <p:cNvPicPr>
              <a:picLocks noChangeAspect="1"/>
            </p:cNvPicPr>
            <p:nvPr userDrawn="1"/>
          </p:nvPicPr>
          <p:blipFill>
            <a:blip r:embed="rId3"/>
            <a:stretch>
              <a:fillRect/>
            </a:stretch>
          </p:blipFill>
          <p:spPr>
            <a:xfrm>
              <a:off x="300038" y="6422517"/>
              <a:ext cx="209241" cy="150224"/>
            </a:xfrm>
            <a:prstGeom prst="rect">
              <a:avLst/>
            </a:prstGeom>
          </p:spPr>
        </p:pic>
        <p:pic>
          <p:nvPicPr>
            <p:cNvPr id="20" name="Picture 19">
              <a:extLst>
                <a:ext uri="{FF2B5EF4-FFF2-40B4-BE49-F238E27FC236}">
                  <a16:creationId xmlns="" xmlns:a16="http://schemas.microsoft.com/office/drawing/2014/main" id="{F5BD8531-15AA-3040-A429-DD0AD2980750}"/>
                </a:ext>
              </a:extLst>
            </p:cNvPr>
            <p:cNvPicPr>
              <a:picLocks noChangeAspect="1"/>
            </p:cNvPicPr>
            <p:nvPr userDrawn="1"/>
          </p:nvPicPr>
          <p:blipFill>
            <a:blip r:embed="rId4"/>
            <a:stretch>
              <a:fillRect/>
            </a:stretch>
          </p:blipFill>
          <p:spPr>
            <a:xfrm>
              <a:off x="497406" y="6425613"/>
              <a:ext cx="228019" cy="150224"/>
            </a:xfrm>
            <a:prstGeom prst="rect">
              <a:avLst/>
            </a:prstGeom>
          </p:spPr>
        </p:pic>
        <p:pic>
          <p:nvPicPr>
            <p:cNvPr id="21" name="Picture 20">
              <a:extLst>
                <a:ext uri="{FF2B5EF4-FFF2-40B4-BE49-F238E27FC236}">
                  <a16:creationId xmlns="" xmlns:a16="http://schemas.microsoft.com/office/drawing/2014/main" id="{69E5365F-D999-E845-9F82-2B84C20A15B5}"/>
                </a:ext>
              </a:extLst>
            </p:cNvPr>
            <p:cNvPicPr>
              <a:picLocks noChangeAspect="1"/>
            </p:cNvPicPr>
            <p:nvPr userDrawn="1"/>
          </p:nvPicPr>
          <p:blipFill>
            <a:blip r:embed="rId5"/>
            <a:stretch>
              <a:fillRect/>
            </a:stretch>
          </p:blipFill>
          <p:spPr>
            <a:xfrm>
              <a:off x="711927" y="6425824"/>
              <a:ext cx="228019" cy="150224"/>
            </a:xfrm>
            <a:prstGeom prst="rect">
              <a:avLst/>
            </a:prstGeom>
          </p:spPr>
        </p:pic>
        <p:pic>
          <p:nvPicPr>
            <p:cNvPr id="22" name="Picture 21">
              <a:extLst>
                <a:ext uri="{FF2B5EF4-FFF2-40B4-BE49-F238E27FC236}">
                  <a16:creationId xmlns="" xmlns:a16="http://schemas.microsoft.com/office/drawing/2014/main" id="{65BC5A25-A335-834B-BCB7-530A4B2765CC}"/>
                </a:ext>
              </a:extLst>
            </p:cNvPr>
            <p:cNvPicPr>
              <a:picLocks noChangeAspect="1"/>
            </p:cNvPicPr>
            <p:nvPr userDrawn="1"/>
          </p:nvPicPr>
          <p:blipFill>
            <a:blip r:embed="rId6"/>
            <a:stretch>
              <a:fillRect/>
            </a:stretch>
          </p:blipFill>
          <p:spPr>
            <a:xfrm>
              <a:off x="920445" y="6424466"/>
              <a:ext cx="252162" cy="150224"/>
            </a:xfrm>
            <a:prstGeom prst="rect">
              <a:avLst/>
            </a:prstGeom>
          </p:spPr>
        </p:pic>
      </p:grpSp>
    </p:spTree>
    <p:extLst>
      <p:ext uri="{BB962C8B-B14F-4D97-AF65-F5344CB8AC3E}">
        <p14:creationId xmlns:p14="http://schemas.microsoft.com/office/powerpoint/2010/main" val="1019372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 Content Slide">
    <p:spTree>
      <p:nvGrpSpPr>
        <p:cNvPr id="1" name=""/>
        <p:cNvGrpSpPr/>
        <p:nvPr/>
      </p:nvGrpSpPr>
      <p:grpSpPr>
        <a:xfrm>
          <a:off x="0" y="0"/>
          <a:ext cx="0" cy="0"/>
          <a:chOff x="0" y="0"/>
          <a:chExt cx="0" cy="0"/>
        </a:xfrm>
      </p:grpSpPr>
      <p:pic>
        <p:nvPicPr>
          <p:cNvPr id="9" name="Picture 8">
            <a:extLst>
              <a:ext uri="{FF2B5EF4-FFF2-40B4-BE49-F238E27FC236}">
                <a16:creationId xmlns="" xmlns:a16="http://schemas.microsoft.com/office/drawing/2014/main" id="{74F9D846-1029-8649-923F-725247044C45}"/>
              </a:ext>
            </a:extLst>
          </p:cNvPr>
          <p:cNvPicPr>
            <a:picLocks noChangeAspect="1"/>
          </p:cNvPicPr>
          <p:nvPr userDrawn="1"/>
        </p:nvPicPr>
        <p:blipFill rotWithShape="1">
          <a:blip r:embed="rId2"/>
          <a:srcRect l="-22" r="25022"/>
          <a:stretch/>
        </p:blipFill>
        <p:spPr>
          <a:xfrm>
            <a:off x="0" y="0"/>
            <a:ext cx="9144000" cy="6858000"/>
          </a:xfrm>
          <a:prstGeom prst="rect">
            <a:avLst/>
          </a:prstGeom>
        </p:spPr>
      </p:pic>
      <p:sp>
        <p:nvSpPr>
          <p:cNvPr id="13" name="Rectangle 12">
            <a:extLst>
              <a:ext uri="{FF2B5EF4-FFF2-40B4-BE49-F238E27FC236}">
                <a16:creationId xmlns="" xmlns:a16="http://schemas.microsoft.com/office/drawing/2014/main" id="{483E6D21-7AD3-0441-A8C6-8569B63AB571}"/>
              </a:ext>
            </a:extLst>
          </p:cNvPr>
          <p:cNvSpPr/>
          <p:nvPr userDrawn="1"/>
        </p:nvSpPr>
        <p:spPr>
          <a:xfrm>
            <a:off x="8782337" y="6378958"/>
            <a:ext cx="83057"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Arial Regular"/>
            </a:endParaRPr>
          </a:p>
        </p:txBody>
      </p:sp>
      <p:sp>
        <p:nvSpPr>
          <p:cNvPr id="12" name="Text Placeholder 12">
            <a:extLst>
              <a:ext uri="{FF2B5EF4-FFF2-40B4-BE49-F238E27FC236}">
                <a16:creationId xmlns="" xmlns:a16="http://schemas.microsoft.com/office/drawing/2014/main" id="{34B96331-9581-4E43-ABF0-A901F058A99B}"/>
              </a:ext>
            </a:extLst>
          </p:cNvPr>
          <p:cNvSpPr>
            <a:spLocks noGrp="1"/>
          </p:cNvSpPr>
          <p:nvPr>
            <p:ph type="body" sz="quarter" idx="18" hasCustomPrompt="1"/>
          </p:nvPr>
        </p:nvSpPr>
        <p:spPr>
          <a:xfrm>
            <a:off x="307237" y="6131125"/>
            <a:ext cx="2348557" cy="243170"/>
          </a:xfrm>
        </p:spPr>
        <p:txBody>
          <a:bodyPr lIns="0" tIns="0" rIns="0" bIns="0">
            <a:normAutofit/>
          </a:bodyPr>
          <a:lstStyle>
            <a:lvl1pPr>
              <a:defRPr sz="825" b="0" i="0">
                <a:solidFill>
                  <a:schemeClr val="bg1"/>
                </a:solidFill>
                <a:latin typeface="Arial" panose="020B0604020202020204" pitchFamily="34" charset="0"/>
                <a:ea typeface="Roboto" pitchFamily="2" charset="0"/>
                <a:cs typeface="Arial" panose="020B0604020202020204" pitchFamily="34" charset="0"/>
              </a:defRPr>
            </a:lvl1pPr>
          </a:lstStyle>
          <a:p>
            <a:pPr lvl="0"/>
            <a:r>
              <a:rPr lang="en-US" dirty="0"/>
              <a:t>@LSE/</a:t>
            </a:r>
          </a:p>
        </p:txBody>
      </p:sp>
      <p:sp>
        <p:nvSpPr>
          <p:cNvPr id="15" name="Title Placeholder 1">
            <a:extLst>
              <a:ext uri="{FF2B5EF4-FFF2-40B4-BE49-F238E27FC236}">
                <a16:creationId xmlns="" xmlns:a16="http://schemas.microsoft.com/office/drawing/2014/main" id="{04EFB38C-67E4-4C41-9227-AB41CD122A1A}"/>
              </a:ext>
            </a:extLst>
          </p:cNvPr>
          <p:cNvSpPr>
            <a:spLocks noGrp="1"/>
          </p:cNvSpPr>
          <p:nvPr>
            <p:ph type="title" hasCustomPrompt="1"/>
          </p:nvPr>
        </p:nvSpPr>
        <p:spPr>
          <a:xfrm>
            <a:off x="4572000" y="296863"/>
            <a:ext cx="4210337" cy="611187"/>
          </a:xfrm>
          <a:prstGeom prst="rect">
            <a:avLst/>
          </a:prstGeom>
        </p:spPr>
        <p:txBody>
          <a:bodyPr vert="horz" lIns="0" tIns="0" rIns="0" bIns="0" rtlCol="0" anchor="ctr" anchorCtr="0">
            <a:noAutofit/>
          </a:bodyPr>
          <a:lstStyle>
            <a:lvl1pPr algn="r">
              <a:lnSpc>
                <a:spcPts val="2400"/>
              </a:lnSpc>
              <a:defRPr sz="1800" b="1" i="0">
                <a:solidFill>
                  <a:schemeClr val="bg1"/>
                </a:solidFill>
                <a:latin typeface="Arial" panose="020B0604020202020204" pitchFamily="34" charset="0"/>
                <a:ea typeface="Roboto Medium" pitchFamily="2" charset="0"/>
                <a:cs typeface="Arial" panose="020B0604020202020204" pitchFamily="34" charset="0"/>
              </a:defRPr>
            </a:lvl1pPr>
          </a:lstStyle>
          <a:p>
            <a:r>
              <a:rPr lang="en-US" dirty="0"/>
              <a:t>Presentation Title Here</a:t>
            </a:r>
          </a:p>
        </p:txBody>
      </p:sp>
      <p:sp>
        <p:nvSpPr>
          <p:cNvPr id="16" name="Text Placeholder 18">
            <a:extLst>
              <a:ext uri="{FF2B5EF4-FFF2-40B4-BE49-F238E27FC236}">
                <a16:creationId xmlns="" xmlns:a16="http://schemas.microsoft.com/office/drawing/2014/main" id="{76200B5E-D818-D34C-A386-0334393F0C05}"/>
              </a:ext>
            </a:extLst>
          </p:cNvPr>
          <p:cNvSpPr>
            <a:spLocks noGrp="1"/>
          </p:cNvSpPr>
          <p:nvPr>
            <p:ph type="body" sz="quarter" idx="15" hasCustomPrompt="1"/>
          </p:nvPr>
        </p:nvSpPr>
        <p:spPr>
          <a:xfrm>
            <a:off x="4572000" y="6195416"/>
            <a:ext cx="4210337" cy="440057"/>
          </a:xfrm>
        </p:spPr>
        <p:txBody>
          <a:bodyPr anchor="ctr">
            <a:normAutofit/>
          </a:bodyPr>
          <a:lstStyle>
            <a:lvl1pPr algn="r">
              <a:defRPr lang="en-GB" sz="1600" b="0" i="0" kern="1200" baseline="0" dirty="0">
                <a:solidFill>
                  <a:schemeClr val="bg1"/>
                </a:solidFill>
                <a:effectLst/>
                <a:latin typeface="Arial Regular"/>
                <a:cs typeface="Arial" panose="020B0604020202020204" pitchFamily="34" charset="0"/>
              </a:defRPr>
            </a:lvl1pPr>
          </a:lstStyle>
          <a:p>
            <a:pPr algn="r"/>
            <a:r>
              <a:rPr lang="en-GB" sz="1350" b="0" i="0" kern="1200" baseline="0" dirty="0">
                <a:solidFill>
                  <a:schemeClr val="bg1"/>
                </a:solidFill>
                <a:effectLst/>
                <a:latin typeface="Arial" panose="020B0604020202020204" pitchFamily="34" charset="0"/>
                <a:ea typeface="+mn-ea"/>
                <a:cs typeface="Arial" panose="020B0604020202020204" pitchFamily="34" charset="0"/>
              </a:rPr>
              <a:t>Department/Institute/Centre name </a:t>
            </a:r>
            <a:endParaRPr lang="en-GB" sz="1350" b="0" i="0" kern="1200" baseline="0" dirty="0">
              <a:solidFill>
                <a:schemeClr val="bg1"/>
              </a:solidFill>
              <a:effectLst/>
              <a:latin typeface="Roboto Regular" pitchFamily="2" charset="0"/>
              <a:ea typeface="+mn-ea"/>
              <a:cs typeface="+mn-cs"/>
            </a:endParaRPr>
          </a:p>
        </p:txBody>
      </p:sp>
      <p:sp>
        <p:nvSpPr>
          <p:cNvPr id="18" name="Text Placeholder 3">
            <a:extLst>
              <a:ext uri="{FF2B5EF4-FFF2-40B4-BE49-F238E27FC236}">
                <a16:creationId xmlns="" xmlns:a16="http://schemas.microsoft.com/office/drawing/2014/main" id="{6D5E8EC8-3F1C-FC4F-8801-CEDA0D98F6A4}"/>
              </a:ext>
            </a:extLst>
          </p:cNvPr>
          <p:cNvSpPr>
            <a:spLocks noGrp="1"/>
          </p:cNvSpPr>
          <p:nvPr>
            <p:ph type="body" sz="quarter" idx="10"/>
          </p:nvPr>
        </p:nvSpPr>
        <p:spPr>
          <a:xfrm>
            <a:off x="1023581" y="1469571"/>
            <a:ext cx="7758756" cy="4678680"/>
          </a:xfrm>
          <a:prstGeom prst="rect">
            <a:avLst/>
          </a:prstGeom>
        </p:spPr>
        <p:txBody>
          <a:bodyPr/>
          <a:lstStyle>
            <a:lvl1pPr algn="l">
              <a:lnSpc>
                <a:spcPts val="2450"/>
              </a:lnSpc>
              <a:defRPr sz="2000" b="1" i="0" baseline="0">
                <a:solidFill>
                  <a:schemeClr val="bg1"/>
                </a:solidFill>
                <a:latin typeface="Arial" panose="020B0604020202020204" pitchFamily="34" charset="0"/>
                <a:cs typeface="Arial" panose="020B0604020202020204" pitchFamily="34" charset="0"/>
              </a:defRPr>
            </a:lvl1pPr>
            <a:lvl2pPr marL="138113" indent="-180000" algn="l">
              <a:lnSpc>
                <a:spcPts val="2450"/>
              </a:lnSpc>
              <a:buClr>
                <a:schemeClr val="bg1"/>
              </a:buClr>
              <a:buFont typeface="Wingdings" pitchFamily="2" charset="2"/>
              <a:buChar char="§"/>
              <a:defRPr sz="2000" b="0" i="0">
                <a:solidFill>
                  <a:schemeClr val="bg1"/>
                </a:solidFill>
                <a:latin typeface="Arial" panose="020B0604020202020204" pitchFamily="34" charset="0"/>
                <a:cs typeface="Arial" panose="020B0604020202020204" pitchFamily="34" charset="0"/>
              </a:defRPr>
            </a:lvl2pPr>
            <a:lvl3pPr marL="139304" indent="180000" algn="l">
              <a:lnSpc>
                <a:spcPts val="2450"/>
              </a:lnSpc>
              <a:buClr>
                <a:schemeClr val="bg1"/>
              </a:buClr>
              <a:buFont typeface="Wingdings" pitchFamily="2" charset="2"/>
              <a:buChar char="§"/>
              <a:defRPr sz="2000" b="0" i="0">
                <a:solidFill>
                  <a:schemeClr val="bg1"/>
                </a:solidFill>
                <a:latin typeface="Arial" panose="020B0604020202020204" pitchFamily="34" charset="0"/>
                <a:cs typeface="Arial" panose="020B0604020202020204" pitchFamily="34" charset="0"/>
              </a:defRPr>
            </a:lvl3pPr>
            <a:lvl4pPr marL="406004" indent="-180000" algn="l">
              <a:lnSpc>
                <a:spcPts val="2450"/>
              </a:lnSpc>
              <a:buClr>
                <a:schemeClr val="bg1"/>
              </a:buClr>
              <a:buFont typeface="Wingdings" pitchFamily="2" charset="2"/>
              <a:buChar char="§"/>
              <a:defRPr sz="1800" b="0" i="0">
                <a:solidFill>
                  <a:schemeClr val="bg1"/>
                </a:solidFill>
                <a:latin typeface="Arial" panose="020B0604020202020204" pitchFamily="34" charset="0"/>
                <a:cs typeface="Arial" panose="020B0604020202020204" pitchFamily="34" charset="0"/>
              </a:defRPr>
            </a:lvl4pPr>
            <a:lvl5pPr marL="406003" indent="0" algn="l">
              <a:lnSpc>
                <a:spcPts val="2450"/>
              </a:lnSpc>
              <a:buNone/>
              <a:defRPr sz="1800" b="0" i="0">
                <a:solidFill>
                  <a:schemeClr val="bg1"/>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 Fifth level</a:t>
            </a:r>
          </a:p>
        </p:txBody>
      </p:sp>
      <p:grpSp>
        <p:nvGrpSpPr>
          <p:cNvPr id="21" name="Group 20">
            <a:extLst>
              <a:ext uri="{FF2B5EF4-FFF2-40B4-BE49-F238E27FC236}">
                <a16:creationId xmlns="" xmlns:a16="http://schemas.microsoft.com/office/drawing/2014/main" id="{1C07F38B-6056-AD40-A806-F14A33E01368}"/>
              </a:ext>
            </a:extLst>
          </p:cNvPr>
          <p:cNvGrpSpPr/>
          <p:nvPr userDrawn="1"/>
        </p:nvGrpSpPr>
        <p:grpSpPr>
          <a:xfrm>
            <a:off x="300038" y="6356927"/>
            <a:ext cx="681037" cy="114823"/>
            <a:chOff x="300038" y="6426199"/>
            <a:chExt cx="869394" cy="146580"/>
          </a:xfrm>
        </p:grpSpPr>
        <p:pic>
          <p:nvPicPr>
            <p:cNvPr id="22" name="Picture 21">
              <a:extLst>
                <a:ext uri="{FF2B5EF4-FFF2-40B4-BE49-F238E27FC236}">
                  <a16:creationId xmlns="" xmlns:a16="http://schemas.microsoft.com/office/drawing/2014/main" id="{5F3AEC16-4E14-6B4B-B29B-7C6E0AFFD285}"/>
                </a:ext>
              </a:extLst>
            </p:cNvPr>
            <p:cNvPicPr>
              <a:picLocks noChangeAspect="1"/>
            </p:cNvPicPr>
            <p:nvPr userDrawn="1"/>
          </p:nvPicPr>
          <p:blipFill>
            <a:blip r:embed="rId3"/>
            <a:stretch>
              <a:fillRect/>
            </a:stretch>
          </p:blipFill>
          <p:spPr>
            <a:xfrm>
              <a:off x="300038" y="6426199"/>
              <a:ext cx="198728" cy="146431"/>
            </a:xfrm>
            <a:prstGeom prst="rect">
              <a:avLst/>
            </a:prstGeom>
          </p:spPr>
        </p:pic>
        <p:pic>
          <p:nvPicPr>
            <p:cNvPr id="23" name="Picture 22">
              <a:extLst>
                <a:ext uri="{FF2B5EF4-FFF2-40B4-BE49-F238E27FC236}">
                  <a16:creationId xmlns="" xmlns:a16="http://schemas.microsoft.com/office/drawing/2014/main" id="{8F74A715-04C1-5D4E-91CB-2958997AEF61}"/>
                </a:ext>
              </a:extLst>
            </p:cNvPr>
            <p:cNvPicPr>
              <a:picLocks noChangeAspect="1"/>
            </p:cNvPicPr>
            <p:nvPr userDrawn="1"/>
          </p:nvPicPr>
          <p:blipFill>
            <a:blip r:embed="rId4"/>
            <a:stretch>
              <a:fillRect/>
            </a:stretch>
          </p:blipFill>
          <p:spPr>
            <a:xfrm>
              <a:off x="507404" y="6426199"/>
              <a:ext cx="211802" cy="146431"/>
            </a:xfrm>
            <a:prstGeom prst="rect">
              <a:avLst/>
            </a:prstGeom>
          </p:spPr>
        </p:pic>
        <p:pic>
          <p:nvPicPr>
            <p:cNvPr id="24" name="Picture 23">
              <a:extLst>
                <a:ext uri="{FF2B5EF4-FFF2-40B4-BE49-F238E27FC236}">
                  <a16:creationId xmlns="" xmlns:a16="http://schemas.microsoft.com/office/drawing/2014/main" id="{A4542894-FD1D-094E-80E0-D67DBB34626B}"/>
                </a:ext>
              </a:extLst>
            </p:cNvPr>
            <p:cNvPicPr>
              <a:picLocks noChangeAspect="1"/>
            </p:cNvPicPr>
            <p:nvPr userDrawn="1"/>
          </p:nvPicPr>
          <p:blipFill>
            <a:blip r:embed="rId5"/>
            <a:stretch>
              <a:fillRect/>
            </a:stretch>
          </p:blipFill>
          <p:spPr>
            <a:xfrm>
              <a:off x="718226" y="6426199"/>
              <a:ext cx="222262" cy="146431"/>
            </a:xfrm>
            <a:prstGeom prst="rect">
              <a:avLst/>
            </a:prstGeom>
          </p:spPr>
        </p:pic>
        <p:pic>
          <p:nvPicPr>
            <p:cNvPr id="25" name="Picture 24">
              <a:extLst>
                <a:ext uri="{FF2B5EF4-FFF2-40B4-BE49-F238E27FC236}">
                  <a16:creationId xmlns="" xmlns:a16="http://schemas.microsoft.com/office/drawing/2014/main" id="{30EE2004-3785-414A-8829-01C9E6C75AE2}"/>
                </a:ext>
              </a:extLst>
            </p:cNvPr>
            <p:cNvPicPr>
              <a:picLocks noChangeAspect="1"/>
            </p:cNvPicPr>
            <p:nvPr userDrawn="1"/>
          </p:nvPicPr>
          <p:blipFill>
            <a:blip r:embed="rId6"/>
            <a:stretch>
              <a:fillRect/>
            </a:stretch>
          </p:blipFill>
          <p:spPr>
            <a:xfrm>
              <a:off x="923637" y="6426348"/>
              <a:ext cx="245795" cy="146431"/>
            </a:xfrm>
            <a:prstGeom prst="rect">
              <a:avLst/>
            </a:prstGeom>
          </p:spPr>
        </p:pic>
      </p:grpSp>
    </p:spTree>
    <p:extLst>
      <p:ext uri="{BB962C8B-B14F-4D97-AF65-F5344CB8AC3E}">
        <p14:creationId xmlns:p14="http://schemas.microsoft.com/office/powerpoint/2010/main" val="3063071356"/>
      </p:ext>
    </p:extLst>
  </p:cSld>
  <p:clrMapOvr>
    <a:masterClrMapping/>
  </p:clrMapOvr>
  <p:extLst mod="1">
    <p:ext uri="{DCECCB84-F9BA-43D5-87BE-67443E8EF086}">
      <p15:sldGuideLst xmlns="" xmlns:p15="http://schemas.microsoft.com/office/powerpoint/2012/main">
        <p15:guide id="1" pos="2880" userDrawn="1">
          <p15:clr>
            <a:srgbClr val="FBAE40"/>
          </p15:clr>
        </p15:guide>
        <p15:guide id="2" orient="horz" pos="482"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 Content Slide">
    <p:spTree>
      <p:nvGrpSpPr>
        <p:cNvPr id="1" name=""/>
        <p:cNvGrpSpPr/>
        <p:nvPr/>
      </p:nvGrpSpPr>
      <p:grpSpPr>
        <a:xfrm>
          <a:off x="0" y="0"/>
          <a:ext cx="0" cy="0"/>
          <a:chOff x="0" y="0"/>
          <a:chExt cx="0" cy="0"/>
        </a:xfrm>
      </p:grpSpPr>
      <p:pic>
        <p:nvPicPr>
          <p:cNvPr id="9" name="Picture 8">
            <a:extLst>
              <a:ext uri="{FF2B5EF4-FFF2-40B4-BE49-F238E27FC236}">
                <a16:creationId xmlns="" xmlns:a16="http://schemas.microsoft.com/office/drawing/2014/main" id="{18C9ED1B-9FE8-474A-9955-6F645337BD9C}"/>
              </a:ext>
            </a:extLst>
          </p:cNvPr>
          <p:cNvPicPr>
            <a:picLocks noChangeAspect="1"/>
          </p:cNvPicPr>
          <p:nvPr userDrawn="1"/>
        </p:nvPicPr>
        <p:blipFill rotWithShape="1">
          <a:blip r:embed="rId2"/>
          <a:srcRect l="-21" r="25021"/>
          <a:stretch/>
        </p:blipFill>
        <p:spPr>
          <a:xfrm>
            <a:off x="0" y="0"/>
            <a:ext cx="9144000" cy="6858000"/>
          </a:xfrm>
          <a:prstGeom prst="rect">
            <a:avLst/>
          </a:prstGeom>
        </p:spPr>
      </p:pic>
      <p:sp>
        <p:nvSpPr>
          <p:cNvPr id="13" name="Rectangle 12">
            <a:extLst>
              <a:ext uri="{FF2B5EF4-FFF2-40B4-BE49-F238E27FC236}">
                <a16:creationId xmlns="" xmlns:a16="http://schemas.microsoft.com/office/drawing/2014/main" id="{483E6D21-7AD3-0441-A8C6-8569B63AB571}"/>
              </a:ext>
            </a:extLst>
          </p:cNvPr>
          <p:cNvSpPr/>
          <p:nvPr userDrawn="1"/>
        </p:nvSpPr>
        <p:spPr>
          <a:xfrm>
            <a:off x="8782337" y="6378958"/>
            <a:ext cx="83057"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Arial Regular"/>
            </a:endParaRPr>
          </a:p>
        </p:txBody>
      </p:sp>
      <p:sp>
        <p:nvSpPr>
          <p:cNvPr id="8" name="Text Placeholder 12">
            <a:extLst>
              <a:ext uri="{FF2B5EF4-FFF2-40B4-BE49-F238E27FC236}">
                <a16:creationId xmlns="" xmlns:a16="http://schemas.microsoft.com/office/drawing/2014/main" id="{4EF713E7-A59D-234A-9964-F3587B0A5AFB}"/>
              </a:ext>
            </a:extLst>
          </p:cNvPr>
          <p:cNvSpPr>
            <a:spLocks noGrp="1"/>
          </p:cNvSpPr>
          <p:nvPr>
            <p:ph type="body" sz="quarter" idx="18" hasCustomPrompt="1"/>
          </p:nvPr>
        </p:nvSpPr>
        <p:spPr>
          <a:xfrm>
            <a:off x="307237" y="6131125"/>
            <a:ext cx="2348557" cy="243170"/>
          </a:xfrm>
        </p:spPr>
        <p:txBody>
          <a:bodyPr lIns="0" tIns="0" rIns="0" bIns="0">
            <a:normAutofit/>
          </a:bodyPr>
          <a:lstStyle>
            <a:lvl1pPr>
              <a:defRPr sz="825" b="0" i="0">
                <a:solidFill>
                  <a:schemeClr val="bg1"/>
                </a:solidFill>
                <a:latin typeface="Arial" panose="020B0604020202020204" pitchFamily="34" charset="0"/>
                <a:ea typeface="Roboto" pitchFamily="2" charset="0"/>
                <a:cs typeface="Arial" panose="020B0604020202020204" pitchFamily="34" charset="0"/>
              </a:defRPr>
            </a:lvl1pPr>
          </a:lstStyle>
          <a:p>
            <a:pPr lvl="0"/>
            <a:r>
              <a:rPr lang="en-US" dirty="0"/>
              <a:t>@LSE/</a:t>
            </a:r>
          </a:p>
        </p:txBody>
      </p:sp>
      <p:sp>
        <p:nvSpPr>
          <p:cNvPr id="14" name="Title Placeholder 1">
            <a:extLst>
              <a:ext uri="{FF2B5EF4-FFF2-40B4-BE49-F238E27FC236}">
                <a16:creationId xmlns="" xmlns:a16="http://schemas.microsoft.com/office/drawing/2014/main" id="{3B1048F7-7EA3-5747-836A-319E502BDA71}"/>
              </a:ext>
            </a:extLst>
          </p:cNvPr>
          <p:cNvSpPr>
            <a:spLocks noGrp="1"/>
          </p:cNvSpPr>
          <p:nvPr>
            <p:ph type="title" hasCustomPrompt="1"/>
          </p:nvPr>
        </p:nvSpPr>
        <p:spPr>
          <a:xfrm>
            <a:off x="4572000" y="296863"/>
            <a:ext cx="4210337" cy="611187"/>
          </a:xfrm>
          <a:prstGeom prst="rect">
            <a:avLst/>
          </a:prstGeom>
        </p:spPr>
        <p:txBody>
          <a:bodyPr vert="horz" lIns="0" tIns="0" rIns="0" bIns="0" rtlCol="0" anchor="ctr" anchorCtr="0">
            <a:noAutofit/>
          </a:bodyPr>
          <a:lstStyle>
            <a:lvl1pPr algn="r">
              <a:lnSpc>
                <a:spcPts val="2400"/>
              </a:lnSpc>
              <a:defRPr sz="1800" b="1" i="0">
                <a:solidFill>
                  <a:schemeClr val="bg1"/>
                </a:solidFill>
                <a:latin typeface="Arial" panose="020B0604020202020204" pitchFamily="34" charset="0"/>
                <a:ea typeface="Roboto Medium" pitchFamily="2" charset="0"/>
                <a:cs typeface="Arial" panose="020B0604020202020204" pitchFamily="34" charset="0"/>
              </a:defRPr>
            </a:lvl1pPr>
          </a:lstStyle>
          <a:p>
            <a:r>
              <a:rPr lang="en-US" dirty="0"/>
              <a:t>Presentation Title Here</a:t>
            </a:r>
          </a:p>
        </p:txBody>
      </p:sp>
      <p:sp>
        <p:nvSpPr>
          <p:cNvPr id="15" name="Text Placeholder 18">
            <a:extLst>
              <a:ext uri="{FF2B5EF4-FFF2-40B4-BE49-F238E27FC236}">
                <a16:creationId xmlns="" xmlns:a16="http://schemas.microsoft.com/office/drawing/2014/main" id="{EC94B5CF-E5F9-8044-84F0-3790809FE5C1}"/>
              </a:ext>
            </a:extLst>
          </p:cNvPr>
          <p:cNvSpPr>
            <a:spLocks noGrp="1"/>
          </p:cNvSpPr>
          <p:nvPr>
            <p:ph type="body" sz="quarter" idx="15" hasCustomPrompt="1"/>
          </p:nvPr>
        </p:nvSpPr>
        <p:spPr>
          <a:xfrm>
            <a:off x="4572000" y="6195416"/>
            <a:ext cx="4210337" cy="440057"/>
          </a:xfrm>
        </p:spPr>
        <p:txBody>
          <a:bodyPr anchor="ctr">
            <a:normAutofit/>
          </a:bodyPr>
          <a:lstStyle>
            <a:lvl1pPr algn="r">
              <a:defRPr lang="en-GB" sz="1600" b="0" i="0" kern="1200" baseline="0" dirty="0">
                <a:solidFill>
                  <a:schemeClr val="bg1"/>
                </a:solidFill>
                <a:effectLst/>
                <a:latin typeface="Arial Regular"/>
                <a:cs typeface="Arial" panose="020B0604020202020204" pitchFamily="34" charset="0"/>
              </a:defRPr>
            </a:lvl1pPr>
          </a:lstStyle>
          <a:p>
            <a:pPr algn="r"/>
            <a:r>
              <a:rPr lang="en-GB" sz="1350" b="0" i="0" kern="1200" baseline="0" dirty="0">
                <a:solidFill>
                  <a:schemeClr val="bg1"/>
                </a:solidFill>
                <a:effectLst/>
                <a:latin typeface="Arial" panose="020B0604020202020204" pitchFamily="34" charset="0"/>
                <a:ea typeface="+mn-ea"/>
                <a:cs typeface="Arial" panose="020B0604020202020204" pitchFamily="34" charset="0"/>
              </a:rPr>
              <a:t>Department/Institute/Centre name </a:t>
            </a:r>
            <a:endParaRPr lang="en-GB" sz="1350" b="0" i="0" kern="1200" baseline="0" dirty="0">
              <a:solidFill>
                <a:schemeClr val="bg1"/>
              </a:solidFill>
              <a:effectLst/>
              <a:latin typeface="Roboto Regular" pitchFamily="2" charset="0"/>
              <a:ea typeface="+mn-ea"/>
              <a:cs typeface="+mn-cs"/>
            </a:endParaRPr>
          </a:p>
        </p:txBody>
      </p:sp>
      <p:sp>
        <p:nvSpPr>
          <p:cNvPr id="17" name="Text Placeholder 3">
            <a:extLst>
              <a:ext uri="{FF2B5EF4-FFF2-40B4-BE49-F238E27FC236}">
                <a16:creationId xmlns="" xmlns:a16="http://schemas.microsoft.com/office/drawing/2014/main" id="{36579AF0-9833-3E4E-9DC9-2AD47052C7CC}"/>
              </a:ext>
            </a:extLst>
          </p:cNvPr>
          <p:cNvSpPr>
            <a:spLocks noGrp="1"/>
          </p:cNvSpPr>
          <p:nvPr>
            <p:ph type="body" sz="quarter" idx="10"/>
          </p:nvPr>
        </p:nvSpPr>
        <p:spPr>
          <a:xfrm>
            <a:off x="1023581" y="1469571"/>
            <a:ext cx="7758756" cy="4678680"/>
          </a:xfrm>
          <a:prstGeom prst="rect">
            <a:avLst/>
          </a:prstGeom>
        </p:spPr>
        <p:txBody>
          <a:bodyPr/>
          <a:lstStyle>
            <a:lvl1pPr algn="l">
              <a:lnSpc>
                <a:spcPts val="2450"/>
              </a:lnSpc>
              <a:defRPr sz="2000" b="1" i="0" baseline="0">
                <a:solidFill>
                  <a:schemeClr val="bg1"/>
                </a:solidFill>
                <a:latin typeface="Arial" panose="020B0604020202020204" pitchFamily="34" charset="0"/>
                <a:cs typeface="Arial" panose="020B0604020202020204" pitchFamily="34" charset="0"/>
              </a:defRPr>
            </a:lvl1pPr>
            <a:lvl2pPr marL="138113" indent="-180000" algn="l">
              <a:lnSpc>
                <a:spcPts val="2450"/>
              </a:lnSpc>
              <a:buClr>
                <a:schemeClr val="bg1"/>
              </a:buClr>
              <a:buFont typeface="Wingdings" pitchFamily="2" charset="2"/>
              <a:buChar char="§"/>
              <a:defRPr sz="2000" b="0" i="0">
                <a:solidFill>
                  <a:schemeClr val="bg1"/>
                </a:solidFill>
                <a:latin typeface="Arial" panose="020B0604020202020204" pitchFamily="34" charset="0"/>
                <a:cs typeface="Arial" panose="020B0604020202020204" pitchFamily="34" charset="0"/>
              </a:defRPr>
            </a:lvl2pPr>
            <a:lvl3pPr marL="139304" indent="180000" algn="l">
              <a:lnSpc>
                <a:spcPts val="2450"/>
              </a:lnSpc>
              <a:buClr>
                <a:schemeClr val="bg1"/>
              </a:buClr>
              <a:buFont typeface="Wingdings" pitchFamily="2" charset="2"/>
              <a:buChar char="§"/>
              <a:defRPr sz="2000" b="0" i="0">
                <a:solidFill>
                  <a:schemeClr val="bg1"/>
                </a:solidFill>
                <a:latin typeface="Arial" panose="020B0604020202020204" pitchFamily="34" charset="0"/>
                <a:cs typeface="Arial" panose="020B0604020202020204" pitchFamily="34" charset="0"/>
              </a:defRPr>
            </a:lvl3pPr>
            <a:lvl4pPr marL="406004" indent="-180000" algn="l">
              <a:lnSpc>
                <a:spcPts val="2450"/>
              </a:lnSpc>
              <a:buClr>
                <a:schemeClr val="bg1"/>
              </a:buClr>
              <a:buFont typeface="Wingdings" pitchFamily="2" charset="2"/>
              <a:buChar char="§"/>
              <a:defRPr sz="1800" b="0" i="0">
                <a:solidFill>
                  <a:schemeClr val="bg1"/>
                </a:solidFill>
                <a:latin typeface="Arial" panose="020B0604020202020204" pitchFamily="34" charset="0"/>
                <a:cs typeface="Arial" panose="020B0604020202020204" pitchFamily="34" charset="0"/>
              </a:defRPr>
            </a:lvl4pPr>
            <a:lvl5pPr marL="406003" indent="0" algn="l">
              <a:lnSpc>
                <a:spcPts val="2450"/>
              </a:lnSpc>
              <a:buNone/>
              <a:defRPr sz="1800" b="0" i="0">
                <a:solidFill>
                  <a:schemeClr val="bg1"/>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 Fifth level</a:t>
            </a:r>
          </a:p>
        </p:txBody>
      </p:sp>
      <p:grpSp>
        <p:nvGrpSpPr>
          <p:cNvPr id="20" name="Group 19">
            <a:extLst>
              <a:ext uri="{FF2B5EF4-FFF2-40B4-BE49-F238E27FC236}">
                <a16:creationId xmlns="" xmlns:a16="http://schemas.microsoft.com/office/drawing/2014/main" id="{09BADDBD-23E2-8641-BE2F-9EDD776C6875}"/>
              </a:ext>
            </a:extLst>
          </p:cNvPr>
          <p:cNvGrpSpPr/>
          <p:nvPr userDrawn="1"/>
        </p:nvGrpSpPr>
        <p:grpSpPr>
          <a:xfrm>
            <a:off x="300038" y="6356927"/>
            <a:ext cx="681037" cy="114823"/>
            <a:chOff x="300038" y="6426199"/>
            <a:chExt cx="869394" cy="146580"/>
          </a:xfrm>
        </p:grpSpPr>
        <p:pic>
          <p:nvPicPr>
            <p:cNvPr id="21" name="Picture 20">
              <a:extLst>
                <a:ext uri="{FF2B5EF4-FFF2-40B4-BE49-F238E27FC236}">
                  <a16:creationId xmlns="" xmlns:a16="http://schemas.microsoft.com/office/drawing/2014/main" id="{CCF25920-9726-7441-A3D8-1F97C94BDF72}"/>
                </a:ext>
              </a:extLst>
            </p:cNvPr>
            <p:cNvPicPr>
              <a:picLocks noChangeAspect="1"/>
            </p:cNvPicPr>
            <p:nvPr userDrawn="1"/>
          </p:nvPicPr>
          <p:blipFill>
            <a:blip r:embed="rId3"/>
            <a:stretch>
              <a:fillRect/>
            </a:stretch>
          </p:blipFill>
          <p:spPr>
            <a:xfrm>
              <a:off x="300038" y="6426199"/>
              <a:ext cx="198728" cy="146431"/>
            </a:xfrm>
            <a:prstGeom prst="rect">
              <a:avLst/>
            </a:prstGeom>
          </p:spPr>
        </p:pic>
        <p:pic>
          <p:nvPicPr>
            <p:cNvPr id="22" name="Picture 21">
              <a:extLst>
                <a:ext uri="{FF2B5EF4-FFF2-40B4-BE49-F238E27FC236}">
                  <a16:creationId xmlns="" xmlns:a16="http://schemas.microsoft.com/office/drawing/2014/main" id="{D57675A1-C79E-8349-8069-1C4917A33AF3}"/>
                </a:ext>
              </a:extLst>
            </p:cNvPr>
            <p:cNvPicPr>
              <a:picLocks noChangeAspect="1"/>
            </p:cNvPicPr>
            <p:nvPr userDrawn="1"/>
          </p:nvPicPr>
          <p:blipFill>
            <a:blip r:embed="rId4"/>
            <a:stretch>
              <a:fillRect/>
            </a:stretch>
          </p:blipFill>
          <p:spPr>
            <a:xfrm>
              <a:off x="507404" y="6426199"/>
              <a:ext cx="211802" cy="146431"/>
            </a:xfrm>
            <a:prstGeom prst="rect">
              <a:avLst/>
            </a:prstGeom>
          </p:spPr>
        </p:pic>
        <p:pic>
          <p:nvPicPr>
            <p:cNvPr id="23" name="Picture 22">
              <a:extLst>
                <a:ext uri="{FF2B5EF4-FFF2-40B4-BE49-F238E27FC236}">
                  <a16:creationId xmlns="" xmlns:a16="http://schemas.microsoft.com/office/drawing/2014/main" id="{9749A522-4F5F-CE40-87DA-C8719B0AA635}"/>
                </a:ext>
              </a:extLst>
            </p:cNvPr>
            <p:cNvPicPr>
              <a:picLocks noChangeAspect="1"/>
            </p:cNvPicPr>
            <p:nvPr userDrawn="1"/>
          </p:nvPicPr>
          <p:blipFill>
            <a:blip r:embed="rId5"/>
            <a:stretch>
              <a:fillRect/>
            </a:stretch>
          </p:blipFill>
          <p:spPr>
            <a:xfrm>
              <a:off x="718226" y="6426199"/>
              <a:ext cx="222262" cy="146431"/>
            </a:xfrm>
            <a:prstGeom prst="rect">
              <a:avLst/>
            </a:prstGeom>
          </p:spPr>
        </p:pic>
        <p:pic>
          <p:nvPicPr>
            <p:cNvPr id="24" name="Picture 23">
              <a:extLst>
                <a:ext uri="{FF2B5EF4-FFF2-40B4-BE49-F238E27FC236}">
                  <a16:creationId xmlns="" xmlns:a16="http://schemas.microsoft.com/office/drawing/2014/main" id="{E9E9607E-09A7-D84D-AE27-5F7FC1F41CE5}"/>
                </a:ext>
              </a:extLst>
            </p:cNvPr>
            <p:cNvPicPr>
              <a:picLocks noChangeAspect="1"/>
            </p:cNvPicPr>
            <p:nvPr userDrawn="1"/>
          </p:nvPicPr>
          <p:blipFill>
            <a:blip r:embed="rId6"/>
            <a:stretch>
              <a:fillRect/>
            </a:stretch>
          </p:blipFill>
          <p:spPr>
            <a:xfrm>
              <a:off x="923637" y="6426348"/>
              <a:ext cx="245795" cy="146431"/>
            </a:xfrm>
            <a:prstGeom prst="rect">
              <a:avLst/>
            </a:prstGeom>
          </p:spPr>
        </p:pic>
      </p:grpSp>
    </p:spTree>
    <p:extLst>
      <p:ext uri="{BB962C8B-B14F-4D97-AF65-F5344CB8AC3E}">
        <p14:creationId xmlns:p14="http://schemas.microsoft.com/office/powerpoint/2010/main" val="2754253137"/>
      </p:ext>
    </p:extLst>
  </p:cSld>
  <p:clrMapOvr>
    <a:masterClrMapping/>
  </p:clrMapOvr>
  <p:extLst mod="1">
    <p:ext uri="{DCECCB84-F9BA-43D5-87BE-67443E8EF086}">
      <p15:sldGuideLst xmlns="" xmlns:p15="http://schemas.microsoft.com/office/powerpoint/2012/main">
        <p15:guide id="1" pos="2880" userDrawn="1">
          <p15:clr>
            <a:srgbClr val="FBAE40"/>
          </p15:clr>
        </p15:guide>
        <p15:guide id="2" orient="horz" pos="482"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 Content Slide">
    <p:spTree>
      <p:nvGrpSpPr>
        <p:cNvPr id="1" name=""/>
        <p:cNvGrpSpPr/>
        <p:nvPr/>
      </p:nvGrpSpPr>
      <p:grpSpPr>
        <a:xfrm>
          <a:off x="0" y="0"/>
          <a:ext cx="0" cy="0"/>
          <a:chOff x="0" y="0"/>
          <a:chExt cx="0" cy="0"/>
        </a:xfrm>
      </p:grpSpPr>
      <p:pic>
        <p:nvPicPr>
          <p:cNvPr id="9" name="Picture 8">
            <a:extLst>
              <a:ext uri="{FF2B5EF4-FFF2-40B4-BE49-F238E27FC236}">
                <a16:creationId xmlns="" xmlns:a16="http://schemas.microsoft.com/office/drawing/2014/main" id="{B9EAC5BD-AC3C-704A-9B3F-57660E1A3900}"/>
              </a:ext>
            </a:extLst>
          </p:cNvPr>
          <p:cNvPicPr>
            <a:picLocks noChangeAspect="1"/>
          </p:cNvPicPr>
          <p:nvPr userDrawn="1"/>
        </p:nvPicPr>
        <p:blipFill rotWithShape="1">
          <a:blip r:embed="rId2"/>
          <a:srcRect r="25000"/>
          <a:stretch/>
        </p:blipFill>
        <p:spPr>
          <a:xfrm>
            <a:off x="0" y="0"/>
            <a:ext cx="9144000" cy="6858000"/>
          </a:xfrm>
          <a:prstGeom prst="rect">
            <a:avLst/>
          </a:prstGeom>
        </p:spPr>
      </p:pic>
      <p:sp>
        <p:nvSpPr>
          <p:cNvPr id="13" name="Rectangle 12">
            <a:extLst>
              <a:ext uri="{FF2B5EF4-FFF2-40B4-BE49-F238E27FC236}">
                <a16:creationId xmlns="" xmlns:a16="http://schemas.microsoft.com/office/drawing/2014/main" id="{483E6D21-7AD3-0441-A8C6-8569B63AB571}"/>
              </a:ext>
            </a:extLst>
          </p:cNvPr>
          <p:cNvSpPr/>
          <p:nvPr userDrawn="1"/>
        </p:nvSpPr>
        <p:spPr>
          <a:xfrm>
            <a:off x="8782337" y="6378958"/>
            <a:ext cx="83057"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Arial Regular"/>
            </a:endParaRPr>
          </a:p>
        </p:txBody>
      </p:sp>
      <p:sp>
        <p:nvSpPr>
          <p:cNvPr id="11" name="Text Placeholder 12">
            <a:extLst>
              <a:ext uri="{FF2B5EF4-FFF2-40B4-BE49-F238E27FC236}">
                <a16:creationId xmlns="" xmlns:a16="http://schemas.microsoft.com/office/drawing/2014/main" id="{0B3FA61B-56F3-1640-BA9C-BCCA15087D4C}"/>
              </a:ext>
            </a:extLst>
          </p:cNvPr>
          <p:cNvSpPr>
            <a:spLocks noGrp="1"/>
          </p:cNvSpPr>
          <p:nvPr>
            <p:ph type="body" sz="quarter" idx="18" hasCustomPrompt="1"/>
          </p:nvPr>
        </p:nvSpPr>
        <p:spPr>
          <a:xfrm>
            <a:off x="307237" y="6131125"/>
            <a:ext cx="2348557" cy="243170"/>
          </a:xfrm>
        </p:spPr>
        <p:txBody>
          <a:bodyPr lIns="0" tIns="0" rIns="0" bIns="0">
            <a:normAutofit/>
          </a:bodyPr>
          <a:lstStyle>
            <a:lvl1pPr>
              <a:defRPr sz="825" b="0" i="0">
                <a:solidFill>
                  <a:schemeClr val="bg1"/>
                </a:solidFill>
                <a:latin typeface="Arial" panose="020B0604020202020204" pitchFamily="34" charset="0"/>
                <a:ea typeface="Roboto" pitchFamily="2" charset="0"/>
                <a:cs typeface="Arial" panose="020B0604020202020204" pitchFamily="34" charset="0"/>
              </a:defRPr>
            </a:lvl1pPr>
          </a:lstStyle>
          <a:p>
            <a:pPr lvl="0"/>
            <a:r>
              <a:rPr lang="en-US" dirty="0"/>
              <a:t>@LSE/</a:t>
            </a:r>
          </a:p>
        </p:txBody>
      </p:sp>
      <p:sp>
        <p:nvSpPr>
          <p:cNvPr id="14" name="Title Placeholder 1">
            <a:extLst>
              <a:ext uri="{FF2B5EF4-FFF2-40B4-BE49-F238E27FC236}">
                <a16:creationId xmlns="" xmlns:a16="http://schemas.microsoft.com/office/drawing/2014/main" id="{CB535592-07AB-8041-9F47-B5D0936FED03}"/>
              </a:ext>
            </a:extLst>
          </p:cNvPr>
          <p:cNvSpPr>
            <a:spLocks noGrp="1"/>
          </p:cNvSpPr>
          <p:nvPr>
            <p:ph type="title" hasCustomPrompt="1"/>
          </p:nvPr>
        </p:nvSpPr>
        <p:spPr>
          <a:xfrm>
            <a:off x="4572000" y="296863"/>
            <a:ext cx="4210337" cy="611187"/>
          </a:xfrm>
          <a:prstGeom prst="rect">
            <a:avLst/>
          </a:prstGeom>
        </p:spPr>
        <p:txBody>
          <a:bodyPr vert="horz" lIns="0" tIns="0" rIns="0" bIns="0" rtlCol="0" anchor="ctr" anchorCtr="0">
            <a:noAutofit/>
          </a:bodyPr>
          <a:lstStyle>
            <a:lvl1pPr algn="r">
              <a:lnSpc>
                <a:spcPts val="2400"/>
              </a:lnSpc>
              <a:defRPr sz="1800" b="1" i="0">
                <a:solidFill>
                  <a:schemeClr val="bg1"/>
                </a:solidFill>
                <a:latin typeface="Arial" panose="020B0604020202020204" pitchFamily="34" charset="0"/>
                <a:ea typeface="Roboto Medium" pitchFamily="2" charset="0"/>
                <a:cs typeface="Arial" panose="020B0604020202020204" pitchFamily="34" charset="0"/>
              </a:defRPr>
            </a:lvl1pPr>
          </a:lstStyle>
          <a:p>
            <a:r>
              <a:rPr lang="en-US" dirty="0"/>
              <a:t>Presentation Title Here</a:t>
            </a:r>
          </a:p>
        </p:txBody>
      </p:sp>
      <p:sp>
        <p:nvSpPr>
          <p:cNvPr id="15" name="Text Placeholder 18">
            <a:extLst>
              <a:ext uri="{FF2B5EF4-FFF2-40B4-BE49-F238E27FC236}">
                <a16:creationId xmlns="" xmlns:a16="http://schemas.microsoft.com/office/drawing/2014/main" id="{B6CB783B-A643-6148-B7FA-A50F5A86E01B}"/>
              </a:ext>
            </a:extLst>
          </p:cNvPr>
          <p:cNvSpPr>
            <a:spLocks noGrp="1"/>
          </p:cNvSpPr>
          <p:nvPr>
            <p:ph type="body" sz="quarter" idx="15" hasCustomPrompt="1"/>
          </p:nvPr>
        </p:nvSpPr>
        <p:spPr>
          <a:xfrm>
            <a:off x="4572000" y="6195416"/>
            <a:ext cx="4210337" cy="440057"/>
          </a:xfrm>
        </p:spPr>
        <p:txBody>
          <a:bodyPr anchor="ctr">
            <a:normAutofit/>
          </a:bodyPr>
          <a:lstStyle>
            <a:lvl1pPr algn="r">
              <a:defRPr lang="en-GB" sz="1600" b="0" i="0" kern="1200" baseline="0" dirty="0">
                <a:solidFill>
                  <a:schemeClr val="bg1"/>
                </a:solidFill>
                <a:effectLst/>
                <a:latin typeface="Arial Regular"/>
                <a:cs typeface="Arial" panose="020B0604020202020204" pitchFamily="34" charset="0"/>
              </a:defRPr>
            </a:lvl1pPr>
          </a:lstStyle>
          <a:p>
            <a:pPr algn="r"/>
            <a:r>
              <a:rPr lang="en-GB" sz="1350" b="0" i="0" kern="1200" baseline="0" dirty="0">
                <a:solidFill>
                  <a:schemeClr val="bg1"/>
                </a:solidFill>
                <a:effectLst/>
                <a:latin typeface="Arial" panose="020B0604020202020204" pitchFamily="34" charset="0"/>
                <a:ea typeface="+mn-ea"/>
                <a:cs typeface="Arial" panose="020B0604020202020204" pitchFamily="34" charset="0"/>
              </a:rPr>
              <a:t>Department/Institute/Centre name </a:t>
            </a:r>
            <a:endParaRPr lang="en-GB" sz="1350" b="0" i="0" kern="1200" baseline="0" dirty="0">
              <a:solidFill>
                <a:schemeClr val="bg1"/>
              </a:solidFill>
              <a:effectLst/>
              <a:latin typeface="Roboto Regular" pitchFamily="2" charset="0"/>
              <a:ea typeface="+mn-ea"/>
              <a:cs typeface="+mn-cs"/>
            </a:endParaRPr>
          </a:p>
        </p:txBody>
      </p:sp>
      <p:sp>
        <p:nvSpPr>
          <p:cNvPr id="17" name="Text Placeholder 3">
            <a:extLst>
              <a:ext uri="{FF2B5EF4-FFF2-40B4-BE49-F238E27FC236}">
                <a16:creationId xmlns="" xmlns:a16="http://schemas.microsoft.com/office/drawing/2014/main" id="{19F0AFC2-F240-844C-BE20-BA7FA5B4F70C}"/>
              </a:ext>
            </a:extLst>
          </p:cNvPr>
          <p:cNvSpPr>
            <a:spLocks noGrp="1"/>
          </p:cNvSpPr>
          <p:nvPr>
            <p:ph type="body" sz="quarter" idx="10"/>
          </p:nvPr>
        </p:nvSpPr>
        <p:spPr>
          <a:xfrm>
            <a:off x="1023581" y="1469571"/>
            <a:ext cx="7758756" cy="4678680"/>
          </a:xfrm>
          <a:prstGeom prst="rect">
            <a:avLst/>
          </a:prstGeom>
        </p:spPr>
        <p:txBody>
          <a:bodyPr/>
          <a:lstStyle>
            <a:lvl1pPr algn="l">
              <a:lnSpc>
                <a:spcPts val="2450"/>
              </a:lnSpc>
              <a:defRPr sz="2000" b="1" i="0" baseline="0">
                <a:solidFill>
                  <a:schemeClr val="bg1"/>
                </a:solidFill>
                <a:latin typeface="Arial" panose="020B0604020202020204" pitchFamily="34" charset="0"/>
                <a:cs typeface="Arial" panose="020B0604020202020204" pitchFamily="34" charset="0"/>
              </a:defRPr>
            </a:lvl1pPr>
            <a:lvl2pPr marL="138113" indent="-180000" algn="l">
              <a:lnSpc>
                <a:spcPts val="2450"/>
              </a:lnSpc>
              <a:buClr>
                <a:schemeClr val="bg1"/>
              </a:buClr>
              <a:buFont typeface="Wingdings" pitchFamily="2" charset="2"/>
              <a:buChar char="§"/>
              <a:defRPr sz="2000" b="0" i="0">
                <a:solidFill>
                  <a:schemeClr val="bg1"/>
                </a:solidFill>
                <a:latin typeface="Arial" panose="020B0604020202020204" pitchFamily="34" charset="0"/>
                <a:cs typeface="Arial" panose="020B0604020202020204" pitchFamily="34" charset="0"/>
              </a:defRPr>
            </a:lvl2pPr>
            <a:lvl3pPr marL="139304" indent="180000" algn="l">
              <a:lnSpc>
                <a:spcPts val="2450"/>
              </a:lnSpc>
              <a:buClr>
                <a:schemeClr val="bg1"/>
              </a:buClr>
              <a:buFont typeface="Wingdings" pitchFamily="2" charset="2"/>
              <a:buChar char="§"/>
              <a:defRPr sz="2000" b="0" i="0">
                <a:solidFill>
                  <a:schemeClr val="bg1"/>
                </a:solidFill>
                <a:latin typeface="Arial" panose="020B0604020202020204" pitchFamily="34" charset="0"/>
                <a:cs typeface="Arial" panose="020B0604020202020204" pitchFamily="34" charset="0"/>
              </a:defRPr>
            </a:lvl3pPr>
            <a:lvl4pPr marL="406004" indent="-180000" algn="l">
              <a:lnSpc>
                <a:spcPts val="2450"/>
              </a:lnSpc>
              <a:buClr>
                <a:schemeClr val="bg1"/>
              </a:buClr>
              <a:buFont typeface="Wingdings" pitchFamily="2" charset="2"/>
              <a:buChar char="§"/>
              <a:defRPr sz="1800" b="0" i="0">
                <a:solidFill>
                  <a:schemeClr val="bg1"/>
                </a:solidFill>
                <a:latin typeface="Arial" panose="020B0604020202020204" pitchFamily="34" charset="0"/>
                <a:cs typeface="Arial" panose="020B0604020202020204" pitchFamily="34" charset="0"/>
              </a:defRPr>
            </a:lvl4pPr>
            <a:lvl5pPr marL="406003" indent="0" algn="l">
              <a:lnSpc>
                <a:spcPts val="2450"/>
              </a:lnSpc>
              <a:buNone/>
              <a:defRPr sz="1800" b="0" i="0">
                <a:solidFill>
                  <a:schemeClr val="bg1"/>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 Fifth level</a:t>
            </a:r>
          </a:p>
        </p:txBody>
      </p:sp>
      <p:grpSp>
        <p:nvGrpSpPr>
          <p:cNvPr id="25" name="Group 24">
            <a:extLst>
              <a:ext uri="{FF2B5EF4-FFF2-40B4-BE49-F238E27FC236}">
                <a16:creationId xmlns="" xmlns:a16="http://schemas.microsoft.com/office/drawing/2014/main" id="{5DF98D61-AD8A-3E40-926C-9A728C013613}"/>
              </a:ext>
            </a:extLst>
          </p:cNvPr>
          <p:cNvGrpSpPr/>
          <p:nvPr userDrawn="1"/>
        </p:nvGrpSpPr>
        <p:grpSpPr>
          <a:xfrm>
            <a:off x="300038" y="6356927"/>
            <a:ext cx="681037" cy="114823"/>
            <a:chOff x="300038" y="6426199"/>
            <a:chExt cx="869394" cy="146580"/>
          </a:xfrm>
        </p:grpSpPr>
        <p:pic>
          <p:nvPicPr>
            <p:cNvPr id="26" name="Picture 25">
              <a:extLst>
                <a:ext uri="{FF2B5EF4-FFF2-40B4-BE49-F238E27FC236}">
                  <a16:creationId xmlns="" xmlns:a16="http://schemas.microsoft.com/office/drawing/2014/main" id="{8CC64E65-E559-394D-A262-C601640D19DA}"/>
                </a:ext>
              </a:extLst>
            </p:cNvPr>
            <p:cNvPicPr>
              <a:picLocks noChangeAspect="1"/>
            </p:cNvPicPr>
            <p:nvPr userDrawn="1"/>
          </p:nvPicPr>
          <p:blipFill>
            <a:blip r:embed="rId3"/>
            <a:stretch>
              <a:fillRect/>
            </a:stretch>
          </p:blipFill>
          <p:spPr>
            <a:xfrm>
              <a:off x="300038" y="6426199"/>
              <a:ext cx="198728" cy="146431"/>
            </a:xfrm>
            <a:prstGeom prst="rect">
              <a:avLst/>
            </a:prstGeom>
          </p:spPr>
        </p:pic>
        <p:pic>
          <p:nvPicPr>
            <p:cNvPr id="27" name="Picture 26">
              <a:extLst>
                <a:ext uri="{FF2B5EF4-FFF2-40B4-BE49-F238E27FC236}">
                  <a16:creationId xmlns="" xmlns:a16="http://schemas.microsoft.com/office/drawing/2014/main" id="{016E45A2-996F-4C44-A32E-F2A6880E773F}"/>
                </a:ext>
              </a:extLst>
            </p:cNvPr>
            <p:cNvPicPr>
              <a:picLocks noChangeAspect="1"/>
            </p:cNvPicPr>
            <p:nvPr userDrawn="1"/>
          </p:nvPicPr>
          <p:blipFill>
            <a:blip r:embed="rId4"/>
            <a:stretch>
              <a:fillRect/>
            </a:stretch>
          </p:blipFill>
          <p:spPr>
            <a:xfrm>
              <a:off x="507404" y="6426199"/>
              <a:ext cx="211802" cy="146431"/>
            </a:xfrm>
            <a:prstGeom prst="rect">
              <a:avLst/>
            </a:prstGeom>
          </p:spPr>
        </p:pic>
        <p:pic>
          <p:nvPicPr>
            <p:cNvPr id="28" name="Picture 27">
              <a:extLst>
                <a:ext uri="{FF2B5EF4-FFF2-40B4-BE49-F238E27FC236}">
                  <a16:creationId xmlns="" xmlns:a16="http://schemas.microsoft.com/office/drawing/2014/main" id="{F693F01B-CE57-8947-8509-ABA9A1E5C268}"/>
                </a:ext>
              </a:extLst>
            </p:cNvPr>
            <p:cNvPicPr>
              <a:picLocks noChangeAspect="1"/>
            </p:cNvPicPr>
            <p:nvPr userDrawn="1"/>
          </p:nvPicPr>
          <p:blipFill>
            <a:blip r:embed="rId5"/>
            <a:stretch>
              <a:fillRect/>
            </a:stretch>
          </p:blipFill>
          <p:spPr>
            <a:xfrm>
              <a:off x="718226" y="6426199"/>
              <a:ext cx="222262" cy="146431"/>
            </a:xfrm>
            <a:prstGeom prst="rect">
              <a:avLst/>
            </a:prstGeom>
          </p:spPr>
        </p:pic>
        <p:pic>
          <p:nvPicPr>
            <p:cNvPr id="29" name="Picture 28">
              <a:extLst>
                <a:ext uri="{FF2B5EF4-FFF2-40B4-BE49-F238E27FC236}">
                  <a16:creationId xmlns="" xmlns:a16="http://schemas.microsoft.com/office/drawing/2014/main" id="{699D44E9-FE72-E646-9A28-02B80B4CB883}"/>
                </a:ext>
              </a:extLst>
            </p:cNvPr>
            <p:cNvPicPr>
              <a:picLocks noChangeAspect="1"/>
            </p:cNvPicPr>
            <p:nvPr userDrawn="1"/>
          </p:nvPicPr>
          <p:blipFill>
            <a:blip r:embed="rId6"/>
            <a:stretch>
              <a:fillRect/>
            </a:stretch>
          </p:blipFill>
          <p:spPr>
            <a:xfrm>
              <a:off x="923637" y="6426348"/>
              <a:ext cx="245795" cy="146431"/>
            </a:xfrm>
            <a:prstGeom prst="rect">
              <a:avLst/>
            </a:prstGeom>
          </p:spPr>
        </p:pic>
      </p:grpSp>
    </p:spTree>
    <p:extLst>
      <p:ext uri="{BB962C8B-B14F-4D97-AF65-F5344CB8AC3E}">
        <p14:creationId xmlns:p14="http://schemas.microsoft.com/office/powerpoint/2010/main" val="2318163249"/>
      </p:ext>
    </p:extLst>
  </p:cSld>
  <p:clrMapOvr>
    <a:masterClrMapping/>
  </p:clrMapOvr>
  <p:extLst mod="1">
    <p:ext uri="{DCECCB84-F9BA-43D5-87BE-67443E8EF086}">
      <p15:sldGuideLst xmlns="" xmlns:p15="http://schemas.microsoft.com/office/powerpoint/2012/main">
        <p15:guide id="1" pos="2880" userDrawn="1">
          <p15:clr>
            <a:srgbClr val="FBAE40"/>
          </p15:clr>
        </p15:guide>
        <p15:guide id="2" orient="horz" pos="482"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 Content Slide">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A33FB71B-88BE-1740-8F93-EF00E65056F9}"/>
              </a:ext>
            </a:extLst>
          </p:cNvPr>
          <p:cNvPicPr>
            <a:picLocks noChangeAspect="1"/>
          </p:cNvPicPr>
          <p:nvPr userDrawn="1"/>
        </p:nvPicPr>
        <p:blipFill rotWithShape="1">
          <a:blip r:embed="rId2"/>
          <a:srcRect l="-21" r="25021"/>
          <a:stretch/>
        </p:blipFill>
        <p:spPr>
          <a:xfrm>
            <a:off x="0" y="0"/>
            <a:ext cx="9144000" cy="6858000"/>
          </a:xfrm>
          <a:prstGeom prst="rect">
            <a:avLst/>
          </a:prstGeom>
        </p:spPr>
      </p:pic>
      <p:sp>
        <p:nvSpPr>
          <p:cNvPr id="10" name="Title Placeholder 1">
            <a:extLst>
              <a:ext uri="{FF2B5EF4-FFF2-40B4-BE49-F238E27FC236}">
                <a16:creationId xmlns="" xmlns:a16="http://schemas.microsoft.com/office/drawing/2014/main" id="{4F6C8FBA-8122-DE4F-8931-D7978E15E67F}"/>
              </a:ext>
            </a:extLst>
          </p:cNvPr>
          <p:cNvSpPr>
            <a:spLocks noGrp="1"/>
          </p:cNvSpPr>
          <p:nvPr>
            <p:ph type="title" hasCustomPrompt="1"/>
          </p:nvPr>
        </p:nvSpPr>
        <p:spPr>
          <a:xfrm>
            <a:off x="4572000" y="296863"/>
            <a:ext cx="4209455" cy="611187"/>
          </a:xfrm>
          <a:prstGeom prst="rect">
            <a:avLst/>
          </a:prstGeom>
        </p:spPr>
        <p:txBody>
          <a:bodyPr vert="horz" lIns="0" tIns="0" rIns="0" bIns="0" rtlCol="0" anchor="ctr" anchorCtr="0">
            <a:noAutofit/>
          </a:bodyPr>
          <a:lstStyle>
            <a:lvl1pPr algn="r">
              <a:lnSpc>
                <a:spcPts val="2400"/>
              </a:lnSpc>
              <a:defRPr sz="1800" b="1" i="0">
                <a:solidFill>
                  <a:schemeClr val="bg1">
                    <a:lumMod val="50000"/>
                  </a:schemeClr>
                </a:solidFill>
                <a:latin typeface="Arial" panose="020B0604020202020204" pitchFamily="34" charset="0"/>
                <a:ea typeface="Roboto Medium" pitchFamily="2" charset="0"/>
                <a:cs typeface="Arial" panose="020B0604020202020204" pitchFamily="34" charset="0"/>
              </a:defRPr>
            </a:lvl1pPr>
          </a:lstStyle>
          <a:p>
            <a:r>
              <a:rPr lang="en-US" dirty="0"/>
              <a:t>Presentation Title Here</a:t>
            </a:r>
          </a:p>
        </p:txBody>
      </p:sp>
      <p:sp>
        <p:nvSpPr>
          <p:cNvPr id="13" name="Rectangle 12">
            <a:extLst>
              <a:ext uri="{FF2B5EF4-FFF2-40B4-BE49-F238E27FC236}">
                <a16:creationId xmlns="" xmlns:a16="http://schemas.microsoft.com/office/drawing/2014/main" id="{483E6D21-7AD3-0441-A8C6-8569B63AB571}"/>
              </a:ext>
            </a:extLst>
          </p:cNvPr>
          <p:cNvSpPr/>
          <p:nvPr userDrawn="1"/>
        </p:nvSpPr>
        <p:spPr>
          <a:xfrm>
            <a:off x="8782337" y="6378958"/>
            <a:ext cx="83057" cy="82800"/>
          </a:xfrm>
          <a:prstGeom prst="rect">
            <a:avLst/>
          </a:prstGeom>
          <a:solidFill>
            <a:srgbClr val="E01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43131"/>
              </a:solidFill>
              <a:latin typeface="Arial Regular"/>
            </a:endParaRPr>
          </a:p>
        </p:txBody>
      </p:sp>
      <p:sp>
        <p:nvSpPr>
          <p:cNvPr id="11" name="Text Placeholder 12">
            <a:extLst>
              <a:ext uri="{FF2B5EF4-FFF2-40B4-BE49-F238E27FC236}">
                <a16:creationId xmlns="" xmlns:a16="http://schemas.microsoft.com/office/drawing/2014/main" id="{E6A717F1-9D6B-3C4F-9DD5-B4FCDD581075}"/>
              </a:ext>
            </a:extLst>
          </p:cNvPr>
          <p:cNvSpPr>
            <a:spLocks noGrp="1"/>
          </p:cNvSpPr>
          <p:nvPr>
            <p:ph type="body" sz="quarter" idx="18" hasCustomPrompt="1"/>
          </p:nvPr>
        </p:nvSpPr>
        <p:spPr>
          <a:xfrm>
            <a:off x="307238" y="6131125"/>
            <a:ext cx="2348556" cy="243170"/>
          </a:xfrm>
        </p:spPr>
        <p:txBody>
          <a:bodyPr lIns="0" tIns="0" rIns="0" bIns="0">
            <a:normAutofit/>
          </a:bodyPr>
          <a:lstStyle>
            <a:lvl1pPr>
              <a:defRPr sz="825" b="0" i="0">
                <a:solidFill>
                  <a:srgbClr val="E0112B"/>
                </a:solidFill>
                <a:latin typeface="Arial" panose="020B0604020202020204" pitchFamily="34" charset="0"/>
                <a:ea typeface="Roboto" pitchFamily="2" charset="0"/>
                <a:cs typeface="Arial" panose="020B0604020202020204" pitchFamily="34" charset="0"/>
              </a:defRPr>
            </a:lvl1pPr>
          </a:lstStyle>
          <a:p>
            <a:pPr lvl="0"/>
            <a:r>
              <a:rPr lang="en-US" dirty="0"/>
              <a:t>@LSE/</a:t>
            </a:r>
          </a:p>
        </p:txBody>
      </p:sp>
      <p:sp>
        <p:nvSpPr>
          <p:cNvPr id="16" name="Text Placeholder 10">
            <a:extLst>
              <a:ext uri="{FF2B5EF4-FFF2-40B4-BE49-F238E27FC236}">
                <a16:creationId xmlns="" xmlns:a16="http://schemas.microsoft.com/office/drawing/2014/main" id="{7348209D-D5CE-2843-B675-2887DFD7974D}"/>
              </a:ext>
            </a:extLst>
          </p:cNvPr>
          <p:cNvSpPr>
            <a:spLocks noGrp="1"/>
          </p:cNvSpPr>
          <p:nvPr>
            <p:ph type="body" sz="quarter" idx="16" hasCustomPrompt="1"/>
          </p:nvPr>
        </p:nvSpPr>
        <p:spPr>
          <a:xfrm>
            <a:off x="4572000" y="6195416"/>
            <a:ext cx="4209455" cy="439737"/>
          </a:xfrm>
        </p:spPr>
        <p:txBody>
          <a:bodyPr anchor="ctr">
            <a:normAutofit/>
          </a:bodyPr>
          <a:lstStyle>
            <a:lvl1pPr algn="r">
              <a:defRPr sz="1600" b="0" i="0">
                <a:latin typeface="Arial" panose="020B0604020202020204" pitchFamily="34" charset="0"/>
                <a:cs typeface="Arial" panose="020B0604020202020204" pitchFamily="34" charset="0"/>
              </a:defRPr>
            </a:lvl1pPr>
          </a:lstStyle>
          <a:p>
            <a:r>
              <a:rPr lang="en-US" dirty="0"/>
              <a:t>Department/Institute/Centre name</a:t>
            </a:r>
          </a:p>
        </p:txBody>
      </p:sp>
      <p:sp>
        <p:nvSpPr>
          <p:cNvPr id="17" name="Text Placeholder 3">
            <a:extLst>
              <a:ext uri="{FF2B5EF4-FFF2-40B4-BE49-F238E27FC236}">
                <a16:creationId xmlns="" xmlns:a16="http://schemas.microsoft.com/office/drawing/2014/main" id="{A53E4C59-1A50-AF49-AAA6-B494CC698BA2}"/>
              </a:ext>
            </a:extLst>
          </p:cNvPr>
          <p:cNvSpPr>
            <a:spLocks noGrp="1"/>
          </p:cNvSpPr>
          <p:nvPr>
            <p:ph type="body" sz="quarter" idx="10"/>
          </p:nvPr>
        </p:nvSpPr>
        <p:spPr>
          <a:xfrm>
            <a:off x="1023581" y="1469571"/>
            <a:ext cx="7758756" cy="4678680"/>
          </a:xfrm>
          <a:prstGeom prst="rect">
            <a:avLst/>
          </a:prstGeom>
        </p:spPr>
        <p:txBody>
          <a:bodyPr/>
          <a:lstStyle>
            <a:lvl1pPr algn="l">
              <a:lnSpc>
                <a:spcPts val="2450"/>
              </a:lnSpc>
              <a:defRPr sz="2000" b="1" i="0" baseline="0">
                <a:solidFill>
                  <a:srgbClr val="E0112B"/>
                </a:solidFill>
                <a:latin typeface="Arial" panose="020B0604020202020204" pitchFamily="34" charset="0"/>
                <a:cs typeface="Arial" panose="020B0604020202020204" pitchFamily="34" charset="0"/>
              </a:defRPr>
            </a:lvl1pPr>
            <a:lvl2pPr marL="138113" indent="-180000" algn="l">
              <a:lnSpc>
                <a:spcPts val="2450"/>
              </a:lnSpc>
              <a:buClr>
                <a:srgbClr val="E0112B"/>
              </a:buClr>
              <a:buFont typeface="Wingdings" pitchFamily="2" charset="2"/>
              <a:buChar char="§"/>
              <a:defRPr sz="2000" b="0" i="0">
                <a:solidFill>
                  <a:schemeClr val="tx1"/>
                </a:solidFill>
                <a:latin typeface="Arial" panose="020B0604020202020204" pitchFamily="34" charset="0"/>
                <a:cs typeface="Arial" panose="020B0604020202020204" pitchFamily="34" charset="0"/>
              </a:defRPr>
            </a:lvl2pPr>
            <a:lvl3pPr marL="139304" indent="180000" algn="l">
              <a:lnSpc>
                <a:spcPts val="2450"/>
              </a:lnSpc>
              <a:buClr>
                <a:srgbClr val="E0112B"/>
              </a:buClr>
              <a:buFont typeface="Wingdings" pitchFamily="2" charset="2"/>
              <a:buChar char="§"/>
              <a:defRPr sz="2000" b="0" i="0">
                <a:solidFill>
                  <a:schemeClr val="tx1"/>
                </a:solidFill>
                <a:latin typeface="Arial" panose="020B0604020202020204" pitchFamily="34" charset="0"/>
                <a:cs typeface="Arial" panose="020B0604020202020204" pitchFamily="34" charset="0"/>
              </a:defRPr>
            </a:lvl3pPr>
            <a:lvl4pPr marL="406004" indent="-180000" algn="l">
              <a:lnSpc>
                <a:spcPts val="2450"/>
              </a:lnSpc>
              <a:buClr>
                <a:schemeClr val="tx1"/>
              </a:buClr>
              <a:buFont typeface="Wingdings" pitchFamily="2" charset="2"/>
              <a:buChar char="§"/>
              <a:defRPr sz="1800" b="0" i="0">
                <a:solidFill>
                  <a:schemeClr val="tx1"/>
                </a:solidFill>
                <a:latin typeface="Arial" panose="020B0604020202020204" pitchFamily="34" charset="0"/>
                <a:cs typeface="Arial" panose="020B0604020202020204" pitchFamily="34" charset="0"/>
              </a:defRPr>
            </a:lvl4pPr>
            <a:lvl5pPr marL="406003" indent="0" algn="l">
              <a:lnSpc>
                <a:spcPts val="2450"/>
              </a:lnSpc>
              <a:buNone/>
              <a:defRPr sz="1800" b="0" i="0">
                <a:solidFill>
                  <a:schemeClr val="tx1"/>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 Fifth level</a:t>
            </a:r>
          </a:p>
        </p:txBody>
      </p:sp>
      <p:grpSp>
        <p:nvGrpSpPr>
          <p:cNvPr id="20" name="Group 19">
            <a:extLst>
              <a:ext uri="{FF2B5EF4-FFF2-40B4-BE49-F238E27FC236}">
                <a16:creationId xmlns="" xmlns:a16="http://schemas.microsoft.com/office/drawing/2014/main" id="{EE78DC4E-A482-2443-BBF0-8A5C274F4404}"/>
              </a:ext>
            </a:extLst>
          </p:cNvPr>
          <p:cNvGrpSpPr/>
          <p:nvPr userDrawn="1"/>
        </p:nvGrpSpPr>
        <p:grpSpPr>
          <a:xfrm>
            <a:off x="300006" y="6356169"/>
            <a:ext cx="681069" cy="119835"/>
            <a:chOff x="300038" y="6422517"/>
            <a:chExt cx="872569" cy="153531"/>
          </a:xfrm>
        </p:grpSpPr>
        <p:pic>
          <p:nvPicPr>
            <p:cNvPr id="21" name="Picture 20">
              <a:extLst>
                <a:ext uri="{FF2B5EF4-FFF2-40B4-BE49-F238E27FC236}">
                  <a16:creationId xmlns="" xmlns:a16="http://schemas.microsoft.com/office/drawing/2014/main" id="{F7D9786C-26F3-6B49-B561-AF7C60DA32F0}"/>
                </a:ext>
              </a:extLst>
            </p:cNvPr>
            <p:cNvPicPr>
              <a:picLocks noChangeAspect="1"/>
            </p:cNvPicPr>
            <p:nvPr userDrawn="1"/>
          </p:nvPicPr>
          <p:blipFill>
            <a:blip r:embed="rId3"/>
            <a:stretch>
              <a:fillRect/>
            </a:stretch>
          </p:blipFill>
          <p:spPr>
            <a:xfrm>
              <a:off x="300038" y="6422517"/>
              <a:ext cx="209241" cy="150224"/>
            </a:xfrm>
            <a:prstGeom prst="rect">
              <a:avLst/>
            </a:prstGeom>
          </p:spPr>
        </p:pic>
        <p:pic>
          <p:nvPicPr>
            <p:cNvPr id="22" name="Picture 21">
              <a:extLst>
                <a:ext uri="{FF2B5EF4-FFF2-40B4-BE49-F238E27FC236}">
                  <a16:creationId xmlns="" xmlns:a16="http://schemas.microsoft.com/office/drawing/2014/main" id="{864B8E30-D072-6B43-B098-2385EDDD44E5}"/>
                </a:ext>
              </a:extLst>
            </p:cNvPr>
            <p:cNvPicPr>
              <a:picLocks noChangeAspect="1"/>
            </p:cNvPicPr>
            <p:nvPr userDrawn="1"/>
          </p:nvPicPr>
          <p:blipFill>
            <a:blip r:embed="rId4"/>
            <a:stretch>
              <a:fillRect/>
            </a:stretch>
          </p:blipFill>
          <p:spPr>
            <a:xfrm>
              <a:off x="497406" y="6425613"/>
              <a:ext cx="228019" cy="150224"/>
            </a:xfrm>
            <a:prstGeom prst="rect">
              <a:avLst/>
            </a:prstGeom>
          </p:spPr>
        </p:pic>
        <p:pic>
          <p:nvPicPr>
            <p:cNvPr id="23" name="Picture 22">
              <a:extLst>
                <a:ext uri="{FF2B5EF4-FFF2-40B4-BE49-F238E27FC236}">
                  <a16:creationId xmlns="" xmlns:a16="http://schemas.microsoft.com/office/drawing/2014/main" id="{827E3F0B-3619-2E42-B352-238A547F7F83}"/>
                </a:ext>
              </a:extLst>
            </p:cNvPr>
            <p:cNvPicPr>
              <a:picLocks noChangeAspect="1"/>
            </p:cNvPicPr>
            <p:nvPr userDrawn="1"/>
          </p:nvPicPr>
          <p:blipFill>
            <a:blip r:embed="rId5"/>
            <a:stretch>
              <a:fillRect/>
            </a:stretch>
          </p:blipFill>
          <p:spPr>
            <a:xfrm>
              <a:off x="711927" y="6425824"/>
              <a:ext cx="228019" cy="150224"/>
            </a:xfrm>
            <a:prstGeom prst="rect">
              <a:avLst/>
            </a:prstGeom>
          </p:spPr>
        </p:pic>
        <p:pic>
          <p:nvPicPr>
            <p:cNvPr id="24" name="Picture 23">
              <a:extLst>
                <a:ext uri="{FF2B5EF4-FFF2-40B4-BE49-F238E27FC236}">
                  <a16:creationId xmlns="" xmlns:a16="http://schemas.microsoft.com/office/drawing/2014/main" id="{C1B6031F-6F80-1642-8050-F7AA7F8829E5}"/>
                </a:ext>
              </a:extLst>
            </p:cNvPr>
            <p:cNvPicPr>
              <a:picLocks noChangeAspect="1"/>
            </p:cNvPicPr>
            <p:nvPr userDrawn="1"/>
          </p:nvPicPr>
          <p:blipFill>
            <a:blip r:embed="rId6"/>
            <a:stretch>
              <a:fillRect/>
            </a:stretch>
          </p:blipFill>
          <p:spPr>
            <a:xfrm>
              <a:off x="920445" y="6424466"/>
              <a:ext cx="252162" cy="150224"/>
            </a:xfrm>
            <a:prstGeom prst="rect">
              <a:avLst/>
            </a:prstGeom>
          </p:spPr>
        </p:pic>
      </p:grpSp>
    </p:spTree>
    <p:extLst>
      <p:ext uri="{BB962C8B-B14F-4D97-AF65-F5344CB8AC3E}">
        <p14:creationId xmlns:p14="http://schemas.microsoft.com/office/powerpoint/2010/main" val="4152936494"/>
      </p:ext>
    </p:extLst>
  </p:cSld>
  <p:clrMapOvr>
    <a:masterClrMapping/>
  </p:clrMapOvr>
  <p:extLst mod="1">
    <p:ext uri="{DCECCB84-F9BA-43D5-87BE-67443E8EF086}">
      <p15:sldGuideLst xmlns="" xmlns:p15="http://schemas.microsoft.com/office/powerpoint/2012/main">
        <p15:guide id="1" pos="2880" userDrawn="1">
          <p15:clr>
            <a:srgbClr val="FBAE40"/>
          </p15:clr>
        </p15:guide>
        <p15:guide id="2" orient="horz" pos="482"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 Picture Slide">
    <p:spTree>
      <p:nvGrpSpPr>
        <p:cNvPr id="1" name=""/>
        <p:cNvGrpSpPr/>
        <p:nvPr/>
      </p:nvGrpSpPr>
      <p:grpSpPr>
        <a:xfrm>
          <a:off x="0" y="0"/>
          <a:ext cx="0" cy="0"/>
          <a:chOff x="0" y="0"/>
          <a:chExt cx="0" cy="0"/>
        </a:xfrm>
      </p:grpSpPr>
      <p:pic>
        <p:nvPicPr>
          <p:cNvPr id="13" name="Picture 12">
            <a:extLst>
              <a:ext uri="{FF2B5EF4-FFF2-40B4-BE49-F238E27FC236}">
                <a16:creationId xmlns="" xmlns:a16="http://schemas.microsoft.com/office/drawing/2014/main" id="{8053453B-940D-5644-ADB5-AE92DE4AE174}"/>
              </a:ext>
            </a:extLst>
          </p:cNvPr>
          <p:cNvPicPr>
            <a:picLocks noChangeAspect="1"/>
          </p:cNvPicPr>
          <p:nvPr userDrawn="1"/>
        </p:nvPicPr>
        <p:blipFill rotWithShape="1">
          <a:blip r:embed="rId2"/>
          <a:srcRect l="-21" r="25021"/>
          <a:stretch/>
        </p:blipFill>
        <p:spPr>
          <a:xfrm>
            <a:off x="0" y="0"/>
            <a:ext cx="9144000" cy="6858000"/>
          </a:xfrm>
          <a:prstGeom prst="rect">
            <a:avLst/>
          </a:prstGeom>
        </p:spPr>
      </p:pic>
      <p:sp>
        <p:nvSpPr>
          <p:cNvPr id="14" name="Picture Placeholder 2">
            <a:extLst>
              <a:ext uri="{FF2B5EF4-FFF2-40B4-BE49-F238E27FC236}">
                <a16:creationId xmlns="" xmlns:a16="http://schemas.microsoft.com/office/drawing/2014/main" id="{4B214645-1F46-624A-B6AE-2916157361B4}"/>
              </a:ext>
            </a:extLst>
          </p:cNvPr>
          <p:cNvSpPr>
            <a:spLocks noGrp="1"/>
          </p:cNvSpPr>
          <p:nvPr>
            <p:ph type="pic" sz="quarter" idx="11"/>
          </p:nvPr>
        </p:nvSpPr>
        <p:spPr>
          <a:xfrm>
            <a:off x="2720520" y="1477735"/>
            <a:ext cx="5653236" cy="4608512"/>
          </a:xfrm>
          <a:prstGeom prst="rect">
            <a:avLst/>
          </a:prstGeom>
        </p:spPr>
        <p:txBody>
          <a:bodyPr vert="horz" anchor="ctr" anchorCtr="0"/>
          <a:lstStyle>
            <a:lvl1pPr marL="19050" indent="0" algn="ctr">
              <a:buFontTx/>
              <a:buNone/>
              <a:defRPr/>
            </a:lvl1pPr>
          </a:lstStyle>
          <a:p>
            <a:endParaRPr lang="en-US" dirty="0"/>
          </a:p>
        </p:txBody>
      </p:sp>
      <p:sp>
        <p:nvSpPr>
          <p:cNvPr id="10" name="Title Placeholder 1">
            <a:extLst>
              <a:ext uri="{FF2B5EF4-FFF2-40B4-BE49-F238E27FC236}">
                <a16:creationId xmlns="" xmlns:a16="http://schemas.microsoft.com/office/drawing/2014/main" id="{DACECF71-E44D-9343-B09C-B33F860188F1}"/>
              </a:ext>
            </a:extLst>
          </p:cNvPr>
          <p:cNvSpPr>
            <a:spLocks noGrp="1"/>
          </p:cNvSpPr>
          <p:nvPr>
            <p:ph type="title" hasCustomPrompt="1"/>
          </p:nvPr>
        </p:nvSpPr>
        <p:spPr>
          <a:xfrm>
            <a:off x="4572000" y="296863"/>
            <a:ext cx="4209455" cy="611187"/>
          </a:xfrm>
          <a:prstGeom prst="rect">
            <a:avLst/>
          </a:prstGeom>
        </p:spPr>
        <p:txBody>
          <a:bodyPr vert="horz" lIns="0" tIns="0" rIns="0" bIns="0" rtlCol="0" anchor="ctr" anchorCtr="0">
            <a:noAutofit/>
          </a:bodyPr>
          <a:lstStyle>
            <a:lvl1pPr algn="r">
              <a:lnSpc>
                <a:spcPts val="2400"/>
              </a:lnSpc>
              <a:defRPr sz="1800" b="1" i="0">
                <a:solidFill>
                  <a:schemeClr val="bg1">
                    <a:lumMod val="50000"/>
                  </a:schemeClr>
                </a:solidFill>
                <a:latin typeface="Arial" panose="020B0604020202020204" pitchFamily="34" charset="0"/>
                <a:ea typeface="Roboto Medium" pitchFamily="2" charset="0"/>
                <a:cs typeface="Arial" panose="020B0604020202020204" pitchFamily="34" charset="0"/>
              </a:defRPr>
            </a:lvl1pPr>
          </a:lstStyle>
          <a:p>
            <a:r>
              <a:rPr lang="en-US" dirty="0"/>
              <a:t>Presentation Title Here</a:t>
            </a:r>
          </a:p>
        </p:txBody>
      </p:sp>
      <p:sp>
        <p:nvSpPr>
          <p:cNvPr id="9" name="Rectangle 8">
            <a:extLst>
              <a:ext uri="{FF2B5EF4-FFF2-40B4-BE49-F238E27FC236}">
                <a16:creationId xmlns="" xmlns:a16="http://schemas.microsoft.com/office/drawing/2014/main" id="{5976150C-88F6-D649-AF1D-7D43DF865EA1}"/>
              </a:ext>
            </a:extLst>
          </p:cNvPr>
          <p:cNvSpPr/>
          <p:nvPr userDrawn="1"/>
        </p:nvSpPr>
        <p:spPr>
          <a:xfrm>
            <a:off x="8782337" y="6378958"/>
            <a:ext cx="83057" cy="82800"/>
          </a:xfrm>
          <a:prstGeom prst="rect">
            <a:avLst/>
          </a:prstGeom>
          <a:solidFill>
            <a:srgbClr val="E01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43131"/>
              </a:solidFill>
              <a:latin typeface="Arial Regular"/>
            </a:endParaRPr>
          </a:p>
        </p:txBody>
      </p:sp>
      <p:sp>
        <p:nvSpPr>
          <p:cNvPr id="11" name="Text Placeholder 12">
            <a:extLst>
              <a:ext uri="{FF2B5EF4-FFF2-40B4-BE49-F238E27FC236}">
                <a16:creationId xmlns="" xmlns:a16="http://schemas.microsoft.com/office/drawing/2014/main" id="{80D8C31D-12FC-9B4C-BB63-6ADF192F645C}"/>
              </a:ext>
            </a:extLst>
          </p:cNvPr>
          <p:cNvSpPr>
            <a:spLocks noGrp="1"/>
          </p:cNvSpPr>
          <p:nvPr>
            <p:ph type="body" sz="quarter" idx="18" hasCustomPrompt="1"/>
          </p:nvPr>
        </p:nvSpPr>
        <p:spPr>
          <a:xfrm>
            <a:off x="304800" y="6131125"/>
            <a:ext cx="2371056" cy="243170"/>
          </a:xfrm>
        </p:spPr>
        <p:txBody>
          <a:bodyPr lIns="0" tIns="0" rIns="0" bIns="0">
            <a:normAutofit/>
          </a:bodyPr>
          <a:lstStyle>
            <a:lvl1pPr>
              <a:defRPr sz="825" b="0" i="0">
                <a:solidFill>
                  <a:srgbClr val="E0112B"/>
                </a:solidFill>
                <a:latin typeface="Arial" panose="020B0604020202020204" pitchFamily="34" charset="0"/>
                <a:ea typeface="Roboto" pitchFamily="2" charset="0"/>
                <a:cs typeface="Arial" panose="020B0604020202020204" pitchFamily="34" charset="0"/>
              </a:defRPr>
            </a:lvl1pPr>
          </a:lstStyle>
          <a:p>
            <a:pPr lvl="0"/>
            <a:r>
              <a:rPr lang="en-US" dirty="0"/>
              <a:t>@LSE/</a:t>
            </a:r>
          </a:p>
        </p:txBody>
      </p:sp>
      <p:sp>
        <p:nvSpPr>
          <p:cNvPr id="15" name="Text Placeholder 10">
            <a:extLst>
              <a:ext uri="{FF2B5EF4-FFF2-40B4-BE49-F238E27FC236}">
                <a16:creationId xmlns="" xmlns:a16="http://schemas.microsoft.com/office/drawing/2014/main" id="{94921A87-CE48-7E44-94CA-BFFDE74D2AF9}"/>
              </a:ext>
            </a:extLst>
          </p:cNvPr>
          <p:cNvSpPr>
            <a:spLocks noGrp="1"/>
          </p:cNvSpPr>
          <p:nvPr>
            <p:ph type="body" sz="quarter" idx="16" hasCustomPrompt="1"/>
          </p:nvPr>
        </p:nvSpPr>
        <p:spPr>
          <a:xfrm>
            <a:off x="4572000" y="6195416"/>
            <a:ext cx="4209455" cy="439737"/>
          </a:xfrm>
        </p:spPr>
        <p:txBody>
          <a:bodyPr anchor="ctr">
            <a:normAutofit/>
          </a:bodyPr>
          <a:lstStyle>
            <a:lvl1pPr algn="r">
              <a:defRPr sz="1600" b="0" i="0">
                <a:latin typeface="Arial" panose="020B0604020202020204" pitchFamily="34" charset="0"/>
                <a:cs typeface="Arial" panose="020B0604020202020204" pitchFamily="34" charset="0"/>
              </a:defRPr>
            </a:lvl1pPr>
          </a:lstStyle>
          <a:p>
            <a:r>
              <a:rPr lang="en-US" dirty="0"/>
              <a:t>Department/Institute/Centre name</a:t>
            </a:r>
          </a:p>
        </p:txBody>
      </p:sp>
      <p:sp>
        <p:nvSpPr>
          <p:cNvPr id="17" name="Text Placeholder 3">
            <a:extLst>
              <a:ext uri="{FF2B5EF4-FFF2-40B4-BE49-F238E27FC236}">
                <a16:creationId xmlns="" xmlns:a16="http://schemas.microsoft.com/office/drawing/2014/main" id="{129D2460-3596-824A-A3BE-5ACC633CB0A5}"/>
              </a:ext>
            </a:extLst>
          </p:cNvPr>
          <p:cNvSpPr>
            <a:spLocks noGrp="1"/>
          </p:cNvSpPr>
          <p:nvPr>
            <p:ph type="body" sz="quarter" idx="12" hasCustomPrompt="1"/>
          </p:nvPr>
        </p:nvSpPr>
        <p:spPr>
          <a:xfrm>
            <a:off x="829492" y="1477736"/>
            <a:ext cx="1846364" cy="4608511"/>
          </a:xfrm>
          <a:prstGeom prst="rect">
            <a:avLst/>
          </a:prstGeom>
        </p:spPr>
        <p:txBody>
          <a:bodyPr anchor="ctr">
            <a:normAutofit/>
          </a:bodyPr>
          <a:lstStyle>
            <a:lvl1pPr>
              <a:defRPr sz="2400" b="0" i="0">
                <a:solidFill>
                  <a:srgbClr val="E0112B"/>
                </a:solidFill>
                <a:latin typeface="Arial" panose="020B0604020202020204" pitchFamily="34" charset="0"/>
                <a:cs typeface="Arial" panose="020B0604020202020204" pitchFamily="34" charset="0"/>
              </a:defRPr>
            </a:lvl1pPr>
          </a:lstStyle>
          <a:p>
            <a:r>
              <a:rPr lang="en-GB" b="0" i="0" dirty="0">
                <a:latin typeface="Arial" panose="020B0604020202020204" pitchFamily="34" charset="0"/>
                <a:ea typeface="Roboto Medium" pitchFamily="2" charset="0"/>
                <a:cs typeface="Arial" panose="020B0604020202020204" pitchFamily="34" charset="0"/>
              </a:rPr>
              <a:t>Click to edit Master title style</a:t>
            </a:r>
            <a:endParaRPr lang="en-GB" b="0" i="0" dirty="0">
              <a:latin typeface="Roboto Medium" pitchFamily="2" charset="0"/>
              <a:ea typeface="Roboto Medium" pitchFamily="2" charset="0"/>
            </a:endParaRPr>
          </a:p>
        </p:txBody>
      </p:sp>
      <p:grpSp>
        <p:nvGrpSpPr>
          <p:cNvPr id="22" name="Group 21">
            <a:extLst>
              <a:ext uri="{FF2B5EF4-FFF2-40B4-BE49-F238E27FC236}">
                <a16:creationId xmlns="" xmlns:a16="http://schemas.microsoft.com/office/drawing/2014/main" id="{5897F2CC-BF11-394C-9F2A-CBFCB74326DF}"/>
              </a:ext>
            </a:extLst>
          </p:cNvPr>
          <p:cNvGrpSpPr/>
          <p:nvPr userDrawn="1"/>
        </p:nvGrpSpPr>
        <p:grpSpPr>
          <a:xfrm>
            <a:off x="300006" y="6356169"/>
            <a:ext cx="681069" cy="119835"/>
            <a:chOff x="300038" y="6422517"/>
            <a:chExt cx="872569" cy="153531"/>
          </a:xfrm>
        </p:grpSpPr>
        <p:pic>
          <p:nvPicPr>
            <p:cNvPr id="23" name="Picture 22">
              <a:extLst>
                <a:ext uri="{FF2B5EF4-FFF2-40B4-BE49-F238E27FC236}">
                  <a16:creationId xmlns="" xmlns:a16="http://schemas.microsoft.com/office/drawing/2014/main" id="{58E5D8CF-D7E7-D14F-86B8-6B0A4B0C3E9E}"/>
                </a:ext>
              </a:extLst>
            </p:cNvPr>
            <p:cNvPicPr>
              <a:picLocks noChangeAspect="1"/>
            </p:cNvPicPr>
            <p:nvPr userDrawn="1"/>
          </p:nvPicPr>
          <p:blipFill>
            <a:blip r:embed="rId3"/>
            <a:stretch>
              <a:fillRect/>
            </a:stretch>
          </p:blipFill>
          <p:spPr>
            <a:xfrm>
              <a:off x="300038" y="6422517"/>
              <a:ext cx="209241" cy="150224"/>
            </a:xfrm>
            <a:prstGeom prst="rect">
              <a:avLst/>
            </a:prstGeom>
          </p:spPr>
        </p:pic>
        <p:pic>
          <p:nvPicPr>
            <p:cNvPr id="24" name="Picture 23">
              <a:extLst>
                <a:ext uri="{FF2B5EF4-FFF2-40B4-BE49-F238E27FC236}">
                  <a16:creationId xmlns="" xmlns:a16="http://schemas.microsoft.com/office/drawing/2014/main" id="{5983DA91-77D3-8D42-AC45-9C19D8DEFEB6}"/>
                </a:ext>
              </a:extLst>
            </p:cNvPr>
            <p:cNvPicPr>
              <a:picLocks noChangeAspect="1"/>
            </p:cNvPicPr>
            <p:nvPr userDrawn="1"/>
          </p:nvPicPr>
          <p:blipFill>
            <a:blip r:embed="rId4"/>
            <a:stretch>
              <a:fillRect/>
            </a:stretch>
          </p:blipFill>
          <p:spPr>
            <a:xfrm>
              <a:off x="497406" y="6425613"/>
              <a:ext cx="228019" cy="150224"/>
            </a:xfrm>
            <a:prstGeom prst="rect">
              <a:avLst/>
            </a:prstGeom>
          </p:spPr>
        </p:pic>
        <p:pic>
          <p:nvPicPr>
            <p:cNvPr id="25" name="Picture 24">
              <a:extLst>
                <a:ext uri="{FF2B5EF4-FFF2-40B4-BE49-F238E27FC236}">
                  <a16:creationId xmlns="" xmlns:a16="http://schemas.microsoft.com/office/drawing/2014/main" id="{0B7B2A42-26A0-C242-AF62-223078E6BCFB}"/>
                </a:ext>
              </a:extLst>
            </p:cNvPr>
            <p:cNvPicPr>
              <a:picLocks noChangeAspect="1"/>
            </p:cNvPicPr>
            <p:nvPr userDrawn="1"/>
          </p:nvPicPr>
          <p:blipFill>
            <a:blip r:embed="rId5"/>
            <a:stretch>
              <a:fillRect/>
            </a:stretch>
          </p:blipFill>
          <p:spPr>
            <a:xfrm>
              <a:off x="711927" y="6425824"/>
              <a:ext cx="228019" cy="150224"/>
            </a:xfrm>
            <a:prstGeom prst="rect">
              <a:avLst/>
            </a:prstGeom>
          </p:spPr>
        </p:pic>
        <p:pic>
          <p:nvPicPr>
            <p:cNvPr id="26" name="Picture 25">
              <a:extLst>
                <a:ext uri="{FF2B5EF4-FFF2-40B4-BE49-F238E27FC236}">
                  <a16:creationId xmlns="" xmlns:a16="http://schemas.microsoft.com/office/drawing/2014/main" id="{C33887BE-57A5-5948-8BC0-72FE4AB4D27B}"/>
                </a:ext>
              </a:extLst>
            </p:cNvPr>
            <p:cNvPicPr>
              <a:picLocks noChangeAspect="1"/>
            </p:cNvPicPr>
            <p:nvPr userDrawn="1"/>
          </p:nvPicPr>
          <p:blipFill>
            <a:blip r:embed="rId6"/>
            <a:stretch>
              <a:fillRect/>
            </a:stretch>
          </p:blipFill>
          <p:spPr>
            <a:xfrm>
              <a:off x="920445" y="6424466"/>
              <a:ext cx="252162" cy="150224"/>
            </a:xfrm>
            <a:prstGeom prst="rect">
              <a:avLst/>
            </a:prstGeom>
          </p:spPr>
        </p:pic>
      </p:grpSp>
    </p:spTree>
    <p:extLst>
      <p:ext uri="{BB962C8B-B14F-4D97-AF65-F5344CB8AC3E}">
        <p14:creationId xmlns:p14="http://schemas.microsoft.com/office/powerpoint/2010/main" val="3200821080"/>
      </p:ext>
    </p:extLst>
  </p:cSld>
  <p:clrMapOvr>
    <a:masterClrMapping/>
  </p:clrMapOvr>
  <p:extLst mod="1">
    <p:ext uri="{DCECCB84-F9BA-43D5-87BE-67443E8EF086}">
      <p15:sldGuideLst xmlns="" xmlns:p15="http://schemas.microsoft.com/office/powerpoint/2012/main">
        <p15:guide id="1" pos="2880" userDrawn="1">
          <p15:clr>
            <a:srgbClr val="FBAE40"/>
          </p15:clr>
        </p15:guide>
        <p15:guide id="2" orient="horz" pos="482"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 Logo Slide">
    <p:bg>
      <p:bgRef idx="1001">
        <a:schemeClr val="bg2"/>
      </p:bgRef>
    </p:bg>
    <p:spTree>
      <p:nvGrpSpPr>
        <p:cNvPr id="1" name=""/>
        <p:cNvGrpSpPr/>
        <p:nvPr/>
      </p:nvGrpSpPr>
      <p:grpSpPr>
        <a:xfrm>
          <a:off x="0" y="0"/>
          <a:ext cx="0" cy="0"/>
          <a:chOff x="0" y="0"/>
          <a:chExt cx="0" cy="0"/>
        </a:xfrm>
      </p:grpSpPr>
      <p:pic>
        <p:nvPicPr>
          <p:cNvPr id="27" name="Picture 26">
            <a:extLst>
              <a:ext uri="{FF2B5EF4-FFF2-40B4-BE49-F238E27FC236}">
                <a16:creationId xmlns="" xmlns:a16="http://schemas.microsoft.com/office/drawing/2014/main" id="{2F3F05DA-91B8-7E45-9FF1-5296A0BF28FB}"/>
              </a:ext>
            </a:extLst>
          </p:cNvPr>
          <p:cNvPicPr>
            <a:picLocks noChangeAspect="1"/>
          </p:cNvPicPr>
          <p:nvPr userDrawn="1"/>
        </p:nvPicPr>
        <p:blipFill rotWithShape="1">
          <a:blip r:embed="rId2"/>
          <a:srcRect l="-21" r="25021"/>
          <a:stretch/>
        </p:blipFill>
        <p:spPr>
          <a:xfrm>
            <a:off x="0" y="0"/>
            <a:ext cx="9144000" cy="6858000"/>
          </a:xfrm>
          <a:prstGeom prst="rect">
            <a:avLst/>
          </a:prstGeom>
        </p:spPr>
      </p:pic>
      <p:sp>
        <p:nvSpPr>
          <p:cNvPr id="14" name="Picture Placeholder 7">
            <a:extLst>
              <a:ext uri="{FF2B5EF4-FFF2-40B4-BE49-F238E27FC236}">
                <a16:creationId xmlns="" xmlns:a16="http://schemas.microsoft.com/office/drawing/2014/main" id="{AEC377AE-1F4E-3A40-A036-610E6D005357}"/>
              </a:ext>
            </a:extLst>
          </p:cNvPr>
          <p:cNvSpPr>
            <a:spLocks noGrp="1"/>
          </p:cNvSpPr>
          <p:nvPr>
            <p:ph type="pic" sz="quarter" idx="18" hasCustomPrompt="1"/>
          </p:nvPr>
        </p:nvSpPr>
        <p:spPr>
          <a:xfrm>
            <a:off x="3831431" y="3503613"/>
            <a:ext cx="1481138" cy="933450"/>
          </a:xfrm>
          <a:prstGeom prst="rect">
            <a:avLst/>
          </a:prstGeom>
        </p:spPr>
        <p:txBody>
          <a:bodyPr anchor="ctr" anchorCtr="0"/>
          <a:lstStyle>
            <a:lvl1pPr marL="19050" indent="0" algn="ctr">
              <a:buNone/>
              <a:defRPr/>
            </a:lvl1pPr>
          </a:lstStyle>
          <a:p>
            <a:r>
              <a:rPr lang="en-US" dirty="0"/>
              <a:t>Logo</a:t>
            </a:r>
          </a:p>
        </p:txBody>
      </p:sp>
      <p:sp>
        <p:nvSpPr>
          <p:cNvPr id="18" name="Picture Placeholder 7">
            <a:extLst>
              <a:ext uri="{FF2B5EF4-FFF2-40B4-BE49-F238E27FC236}">
                <a16:creationId xmlns="" xmlns:a16="http://schemas.microsoft.com/office/drawing/2014/main" id="{4A5AB9DE-0554-E944-A3B2-D9FABB959696}"/>
              </a:ext>
            </a:extLst>
          </p:cNvPr>
          <p:cNvSpPr>
            <a:spLocks noGrp="1"/>
          </p:cNvSpPr>
          <p:nvPr>
            <p:ph type="pic" sz="quarter" idx="19" hasCustomPrompt="1"/>
          </p:nvPr>
        </p:nvSpPr>
        <p:spPr>
          <a:xfrm>
            <a:off x="5634633" y="3503613"/>
            <a:ext cx="1481138" cy="933450"/>
          </a:xfrm>
          <a:prstGeom prst="rect">
            <a:avLst/>
          </a:prstGeom>
        </p:spPr>
        <p:txBody>
          <a:bodyPr anchor="ctr" anchorCtr="0"/>
          <a:lstStyle>
            <a:lvl1pPr marL="19050" indent="0" algn="ctr">
              <a:buNone/>
              <a:defRPr/>
            </a:lvl1pPr>
          </a:lstStyle>
          <a:p>
            <a:r>
              <a:rPr lang="en-US" dirty="0"/>
              <a:t>Logo</a:t>
            </a:r>
          </a:p>
        </p:txBody>
      </p:sp>
      <p:sp>
        <p:nvSpPr>
          <p:cNvPr id="19" name="Picture Placeholder 7">
            <a:extLst>
              <a:ext uri="{FF2B5EF4-FFF2-40B4-BE49-F238E27FC236}">
                <a16:creationId xmlns="" xmlns:a16="http://schemas.microsoft.com/office/drawing/2014/main" id="{F4BFC75B-E634-4A4F-8B4C-D587734E4C9F}"/>
              </a:ext>
            </a:extLst>
          </p:cNvPr>
          <p:cNvSpPr>
            <a:spLocks noGrp="1"/>
          </p:cNvSpPr>
          <p:nvPr>
            <p:ph type="pic" sz="quarter" idx="20" hasCustomPrompt="1"/>
          </p:nvPr>
        </p:nvSpPr>
        <p:spPr>
          <a:xfrm>
            <a:off x="2028229" y="3503613"/>
            <a:ext cx="1481138" cy="933450"/>
          </a:xfrm>
          <a:prstGeom prst="rect">
            <a:avLst/>
          </a:prstGeom>
        </p:spPr>
        <p:txBody>
          <a:bodyPr anchor="ctr" anchorCtr="0"/>
          <a:lstStyle>
            <a:lvl1pPr marL="19050" indent="0" algn="ctr">
              <a:buNone/>
              <a:defRPr/>
            </a:lvl1pPr>
          </a:lstStyle>
          <a:p>
            <a:r>
              <a:rPr lang="en-US" dirty="0"/>
              <a:t>Logo</a:t>
            </a:r>
          </a:p>
        </p:txBody>
      </p:sp>
      <p:sp>
        <p:nvSpPr>
          <p:cNvPr id="20" name="Picture Placeholder 7">
            <a:extLst>
              <a:ext uri="{FF2B5EF4-FFF2-40B4-BE49-F238E27FC236}">
                <a16:creationId xmlns="" xmlns:a16="http://schemas.microsoft.com/office/drawing/2014/main" id="{AD510AE7-F4B4-3C4D-B8B4-22A41CF24731}"/>
              </a:ext>
            </a:extLst>
          </p:cNvPr>
          <p:cNvSpPr>
            <a:spLocks noGrp="1"/>
          </p:cNvSpPr>
          <p:nvPr>
            <p:ph type="pic" sz="quarter" idx="21" hasCustomPrompt="1"/>
          </p:nvPr>
        </p:nvSpPr>
        <p:spPr>
          <a:xfrm>
            <a:off x="225028" y="3503613"/>
            <a:ext cx="1481138" cy="933450"/>
          </a:xfrm>
          <a:prstGeom prst="rect">
            <a:avLst/>
          </a:prstGeom>
        </p:spPr>
        <p:txBody>
          <a:bodyPr anchor="ctr" anchorCtr="0"/>
          <a:lstStyle>
            <a:lvl1pPr marL="19050" indent="0" algn="ctr">
              <a:buNone/>
              <a:defRPr/>
            </a:lvl1pPr>
          </a:lstStyle>
          <a:p>
            <a:r>
              <a:rPr lang="en-US" dirty="0"/>
              <a:t>Logo</a:t>
            </a:r>
          </a:p>
        </p:txBody>
      </p:sp>
      <p:sp>
        <p:nvSpPr>
          <p:cNvPr id="21" name="Picture Placeholder 7">
            <a:extLst>
              <a:ext uri="{FF2B5EF4-FFF2-40B4-BE49-F238E27FC236}">
                <a16:creationId xmlns="" xmlns:a16="http://schemas.microsoft.com/office/drawing/2014/main" id="{5D4F9586-0175-9E43-9ACA-56B07728B04F}"/>
              </a:ext>
            </a:extLst>
          </p:cNvPr>
          <p:cNvSpPr>
            <a:spLocks noGrp="1"/>
          </p:cNvSpPr>
          <p:nvPr>
            <p:ph type="pic" sz="quarter" idx="22" hasCustomPrompt="1"/>
          </p:nvPr>
        </p:nvSpPr>
        <p:spPr>
          <a:xfrm>
            <a:off x="7437835" y="3499609"/>
            <a:ext cx="1481138" cy="933450"/>
          </a:xfrm>
          <a:prstGeom prst="rect">
            <a:avLst/>
          </a:prstGeom>
        </p:spPr>
        <p:txBody>
          <a:bodyPr anchor="ctr" anchorCtr="0"/>
          <a:lstStyle>
            <a:lvl1pPr marL="19050" indent="0" algn="ctr">
              <a:buNone/>
              <a:defRPr/>
            </a:lvl1pPr>
          </a:lstStyle>
          <a:p>
            <a:r>
              <a:rPr lang="en-US" dirty="0"/>
              <a:t>Logo</a:t>
            </a:r>
          </a:p>
        </p:txBody>
      </p:sp>
      <p:sp>
        <p:nvSpPr>
          <p:cNvPr id="22" name="Picture Placeholder 7">
            <a:extLst>
              <a:ext uri="{FF2B5EF4-FFF2-40B4-BE49-F238E27FC236}">
                <a16:creationId xmlns="" xmlns:a16="http://schemas.microsoft.com/office/drawing/2014/main" id="{FC39A0EC-9C46-1247-BC41-623BB397C202}"/>
              </a:ext>
            </a:extLst>
          </p:cNvPr>
          <p:cNvSpPr>
            <a:spLocks noGrp="1"/>
          </p:cNvSpPr>
          <p:nvPr>
            <p:ph type="pic" sz="quarter" idx="23" hasCustomPrompt="1"/>
          </p:nvPr>
        </p:nvSpPr>
        <p:spPr>
          <a:xfrm>
            <a:off x="4732910" y="4994411"/>
            <a:ext cx="1481138" cy="933450"/>
          </a:xfrm>
          <a:prstGeom prst="rect">
            <a:avLst/>
          </a:prstGeom>
        </p:spPr>
        <p:txBody>
          <a:bodyPr anchor="ctr" anchorCtr="0"/>
          <a:lstStyle>
            <a:lvl1pPr marL="19050" indent="0" algn="ctr">
              <a:buNone/>
              <a:defRPr/>
            </a:lvl1pPr>
          </a:lstStyle>
          <a:p>
            <a:r>
              <a:rPr lang="en-US" dirty="0"/>
              <a:t>Logo</a:t>
            </a:r>
          </a:p>
        </p:txBody>
      </p:sp>
      <p:sp>
        <p:nvSpPr>
          <p:cNvPr id="23" name="Picture Placeholder 7">
            <a:extLst>
              <a:ext uri="{FF2B5EF4-FFF2-40B4-BE49-F238E27FC236}">
                <a16:creationId xmlns="" xmlns:a16="http://schemas.microsoft.com/office/drawing/2014/main" id="{08882B08-B9F4-8246-BE1F-23EFED367445}"/>
              </a:ext>
            </a:extLst>
          </p:cNvPr>
          <p:cNvSpPr>
            <a:spLocks noGrp="1"/>
          </p:cNvSpPr>
          <p:nvPr>
            <p:ph type="pic" sz="quarter" idx="24" hasCustomPrompt="1"/>
          </p:nvPr>
        </p:nvSpPr>
        <p:spPr>
          <a:xfrm>
            <a:off x="6536112" y="4994411"/>
            <a:ext cx="1481138" cy="933450"/>
          </a:xfrm>
          <a:prstGeom prst="rect">
            <a:avLst/>
          </a:prstGeom>
        </p:spPr>
        <p:txBody>
          <a:bodyPr anchor="ctr" anchorCtr="0"/>
          <a:lstStyle>
            <a:lvl1pPr marL="19050" indent="0" algn="ctr">
              <a:buNone/>
              <a:defRPr/>
            </a:lvl1pPr>
          </a:lstStyle>
          <a:p>
            <a:r>
              <a:rPr lang="en-US" dirty="0"/>
              <a:t>Logo</a:t>
            </a:r>
          </a:p>
        </p:txBody>
      </p:sp>
      <p:sp>
        <p:nvSpPr>
          <p:cNvPr id="24" name="Picture Placeholder 7">
            <a:extLst>
              <a:ext uri="{FF2B5EF4-FFF2-40B4-BE49-F238E27FC236}">
                <a16:creationId xmlns="" xmlns:a16="http://schemas.microsoft.com/office/drawing/2014/main" id="{9DAD9550-8440-8244-8BC5-A05394521F34}"/>
              </a:ext>
            </a:extLst>
          </p:cNvPr>
          <p:cNvSpPr>
            <a:spLocks noGrp="1"/>
          </p:cNvSpPr>
          <p:nvPr>
            <p:ph type="pic" sz="quarter" idx="25" hasCustomPrompt="1"/>
          </p:nvPr>
        </p:nvSpPr>
        <p:spPr>
          <a:xfrm>
            <a:off x="2929708" y="4994411"/>
            <a:ext cx="1481138" cy="933450"/>
          </a:xfrm>
          <a:prstGeom prst="rect">
            <a:avLst/>
          </a:prstGeom>
        </p:spPr>
        <p:txBody>
          <a:bodyPr anchor="ctr" anchorCtr="0"/>
          <a:lstStyle>
            <a:lvl1pPr marL="19050" indent="0" algn="ctr">
              <a:buNone/>
              <a:defRPr/>
            </a:lvl1pPr>
          </a:lstStyle>
          <a:p>
            <a:r>
              <a:rPr lang="en-US" dirty="0"/>
              <a:t>Logo</a:t>
            </a:r>
          </a:p>
        </p:txBody>
      </p:sp>
      <p:sp>
        <p:nvSpPr>
          <p:cNvPr id="25" name="Picture Placeholder 7">
            <a:extLst>
              <a:ext uri="{FF2B5EF4-FFF2-40B4-BE49-F238E27FC236}">
                <a16:creationId xmlns="" xmlns:a16="http://schemas.microsoft.com/office/drawing/2014/main" id="{4277CFFB-6033-DC40-B925-DC0D3838C017}"/>
              </a:ext>
            </a:extLst>
          </p:cNvPr>
          <p:cNvSpPr>
            <a:spLocks noGrp="1"/>
          </p:cNvSpPr>
          <p:nvPr>
            <p:ph type="pic" sz="quarter" idx="26" hasCustomPrompt="1"/>
          </p:nvPr>
        </p:nvSpPr>
        <p:spPr>
          <a:xfrm>
            <a:off x="1126507" y="4994411"/>
            <a:ext cx="1481138" cy="933450"/>
          </a:xfrm>
          <a:prstGeom prst="rect">
            <a:avLst/>
          </a:prstGeom>
        </p:spPr>
        <p:txBody>
          <a:bodyPr anchor="ctr" anchorCtr="0"/>
          <a:lstStyle>
            <a:lvl1pPr marL="19050" indent="0" algn="ctr">
              <a:buNone/>
              <a:defRPr/>
            </a:lvl1pPr>
          </a:lstStyle>
          <a:p>
            <a:r>
              <a:rPr lang="en-US" dirty="0"/>
              <a:t>Logo</a:t>
            </a:r>
          </a:p>
        </p:txBody>
      </p:sp>
      <p:sp>
        <p:nvSpPr>
          <p:cNvPr id="15" name="Title Placeholder 1">
            <a:extLst>
              <a:ext uri="{FF2B5EF4-FFF2-40B4-BE49-F238E27FC236}">
                <a16:creationId xmlns="" xmlns:a16="http://schemas.microsoft.com/office/drawing/2014/main" id="{35013156-F6E4-C34B-8FC2-A2745B65BFF1}"/>
              </a:ext>
            </a:extLst>
          </p:cNvPr>
          <p:cNvSpPr>
            <a:spLocks noGrp="1"/>
          </p:cNvSpPr>
          <p:nvPr>
            <p:ph type="title" hasCustomPrompt="1"/>
          </p:nvPr>
        </p:nvSpPr>
        <p:spPr>
          <a:xfrm>
            <a:off x="4572000" y="296863"/>
            <a:ext cx="4209455" cy="611187"/>
          </a:xfrm>
          <a:prstGeom prst="rect">
            <a:avLst/>
          </a:prstGeom>
        </p:spPr>
        <p:txBody>
          <a:bodyPr vert="horz" lIns="0" tIns="0" rIns="0" bIns="0" rtlCol="0" anchor="ctr" anchorCtr="0">
            <a:noAutofit/>
          </a:bodyPr>
          <a:lstStyle>
            <a:lvl1pPr algn="r">
              <a:lnSpc>
                <a:spcPts val="2400"/>
              </a:lnSpc>
              <a:defRPr sz="1800" b="1" i="0">
                <a:solidFill>
                  <a:schemeClr val="bg1">
                    <a:lumMod val="50000"/>
                  </a:schemeClr>
                </a:solidFill>
                <a:latin typeface="Arial" panose="020B0604020202020204" pitchFamily="34" charset="0"/>
                <a:ea typeface="Roboto Medium" pitchFamily="2" charset="0"/>
                <a:cs typeface="Arial" panose="020B0604020202020204" pitchFamily="34" charset="0"/>
              </a:defRPr>
            </a:lvl1pPr>
          </a:lstStyle>
          <a:p>
            <a:r>
              <a:rPr lang="en-US" dirty="0"/>
              <a:t>Presentation Title Here</a:t>
            </a:r>
          </a:p>
        </p:txBody>
      </p:sp>
      <p:sp>
        <p:nvSpPr>
          <p:cNvPr id="17" name="Rectangle 16">
            <a:extLst>
              <a:ext uri="{FF2B5EF4-FFF2-40B4-BE49-F238E27FC236}">
                <a16:creationId xmlns="" xmlns:a16="http://schemas.microsoft.com/office/drawing/2014/main" id="{CFB5A811-8D96-E849-BBE5-C3F64F8C9BB8}"/>
              </a:ext>
            </a:extLst>
          </p:cNvPr>
          <p:cNvSpPr/>
          <p:nvPr userDrawn="1"/>
        </p:nvSpPr>
        <p:spPr>
          <a:xfrm>
            <a:off x="8782337" y="6378958"/>
            <a:ext cx="83057" cy="82800"/>
          </a:xfrm>
          <a:prstGeom prst="rect">
            <a:avLst/>
          </a:prstGeom>
          <a:solidFill>
            <a:srgbClr val="E01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43131"/>
              </a:solidFill>
              <a:latin typeface="Arial Regular"/>
            </a:endParaRPr>
          </a:p>
        </p:txBody>
      </p:sp>
      <p:sp>
        <p:nvSpPr>
          <p:cNvPr id="28" name="Text Placeholder 12">
            <a:extLst>
              <a:ext uri="{FF2B5EF4-FFF2-40B4-BE49-F238E27FC236}">
                <a16:creationId xmlns="" xmlns:a16="http://schemas.microsoft.com/office/drawing/2014/main" id="{18B2B4DF-EB0B-0D4C-9E2C-6BBE2ECA5D3A}"/>
              </a:ext>
            </a:extLst>
          </p:cNvPr>
          <p:cNvSpPr>
            <a:spLocks noGrp="1"/>
          </p:cNvSpPr>
          <p:nvPr>
            <p:ph type="body" sz="quarter" idx="28" hasCustomPrompt="1"/>
          </p:nvPr>
        </p:nvSpPr>
        <p:spPr>
          <a:xfrm>
            <a:off x="307238" y="6131125"/>
            <a:ext cx="2348556" cy="243170"/>
          </a:xfrm>
        </p:spPr>
        <p:txBody>
          <a:bodyPr lIns="0" tIns="0" rIns="0" bIns="0">
            <a:normAutofit/>
          </a:bodyPr>
          <a:lstStyle>
            <a:lvl1pPr>
              <a:defRPr sz="825" b="0" i="0">
                <a:solidFill>
                  <a:srgbClr val="E0112B"/>
                </a:solidFill>
                <a:latin typeface="Arial" panose="020B0604020202020204" pitchFamily="34" charset="0"/>
                <a:ea typeface="Roboto" pitchFamily="2" charset="0"/>
                <a:cs typeface="Arial" panose="020B0604020202020204" pitchFamily="34" charset="0"/>
              </a:defRPr>
            </a:lvl1pPr>
          </a:lstStyle>
          <a:p>
            <a:pPr lvl="0"/>
            <a:r>
              <a:rPr lang="en-US" dirty="0"/>
              <a:t>@LSE/</a:t>
            </a:r>
          </a:p>
        </p:txBody>
      </p:sp>
      <p:sp>
        <p:nvSpPr>
          <p:cNvPr id="30" name="Text Placeholder 10">
            <a:extLst>
              <a:ext uri="{FF2B5EF4-FFF2-40B4-BE49-F238E27FC236}">
                <a16:creationId xmlns="" xmlns:a16="http://schemas.microsoft.com/office/drawing/2014/main" id="{B5F48572-1932-F14D-B76A-11FAFD7CF96E}"/>
              </a:ext>
            </a:extLst>
          </p:cNvPr>
          <p:cNvSpPr>
            <a:spLocks noGrp="1"/>
          </p:cNvSpPr>
          <p:nvPr>
            <p:ph type="body" sz="quarter" idx="16" hasCustomPrompt="1"/>
          </p:nvPr>
        </p:nvSpPr>
        <p:spPr>
          <a:xfrm>
            <a:off x="4572000" y="6195416"/>
            <a:ext cx="4209455" cy="439737"/>
          </a:xfrm>
        </p:spPr>
        <p:txBody>
          <a:bodyPr anchor="ctr">
            <a:normAutofit/>
          </a:bodyPr>
          <a:lstStyle>
            <a:lvl1pPr algn="r">
              <a:defRPr sz="1600" b="0" i="0">
                <a:latin typeface="Arial" panose="020B0604020202020204" pitchFamily="34" charset="0"/>
                <a:cs typeface="Arial" panose="020B0604020202020204" pitchFamily="34" charset="0"/>
              </a:defRPr>
            </a:lvl1pPr>
          </a:lstStyle>
          <a:p>
            <a:r>
              <a:rPr lang="en-US" dirty="0"/>
              <a:t>Department/Institute/Centre name</a:t>
            </a:r>
          </a:p>
        </p:txBody>
      </p:sp>
      <p:sp>
        <p:nvSpPr>
          <p:cNvPr id="32" name="Text Placeholder 3">
            <a:extLst>
              <a:ext uri="{FF2B5EF4-FFF2-40B4-BE49-F238E27FC236}">
                <a16:creationId xmlns="" xmlns:a16="http://schemas.microsoft.com/office/drawing/2014/main" id="{08868C83-1B29-1442-8A51-1A3A52480A0E}"/>
              </a:ext>
            </a:extLst>
          </p:cNvPr>
          <p:cNvSpPr>
            <a:spLocks noGrp="1"/>
          </p:cNvSpPr>
          <p:nvPr>
            <p:ph type="body" sz="quarter" idx="27" hasCustomPrompt="1"/>
          </p:nvPr>
        </p:nvSpPr>
        <p:spPr>
          <a:xfrm>
            <a:off x="225029" y="2919004"/>
            <a:ext cx="8693944" cy="371836"/>
          </a:xfrm>
          <a:prstGeom prst="rect">
            <a:avLst/>
          </a:prstGeom>
        </p:spPr>
        <p:txBody>
          <a:bodyPr anchor="ctr">
            <a:normAutofit/>
          </a:bodyPr>
          <a:lstStyle>
            <a:lvl1pPr algn="l">
              <a:defRPr sz="1800" b="0" i="0">
                <a:solidFill>
                  <a:schemeClr val="tx1"/>
                </a:solidFill>
                <a:latin typeface="Arial" panose="020B0604020202020204" pitchFamily="34" charset="0"/>
                <a:ea typeface="Roboto Medium" pitchFamily="2" charset="0"/>
                <a:cs typeface="Arial" panose="020B0604020202020204" pitchFamily="34" charset="0"/>
              </a:defRPr>
            </a:lvl1pPr>
          </a:lstStyle>
          <a:p>
            <a:pPr algn="l"/>
            <a:r>
              <a:rPr lang="en-US" sz="1050" b="1" i="0" dirty="0">
                <a:latin typeface="Arial" panose="020B0604020202020204" pitchFamily="34" charset="0"/>
                <a:ea typeface="Roboto Medium" pitchFamily="2" charset="0"/>
                <a:cs typeface="Arial" panose="020B0604020202020204" pitchFamily="34" charset="0"/>
              </a:rPr>
              <a:t>A presentation by The Department of XXXXXXXXX in association with</a:t>
            </a:r>
            <a:endParaRPr lang="en-US" sz="1050" b="0" i="0" dirty="0">
              <a:latin typeface="Roboto Medium" pitchFamily="2" charset="0"/>
              <a:ea typeface="Roboto Medium" pitchFamily="2" charset="0"/>
            </a:endParaRPr>
          </a:p>
        </p:txBody>
      </p:sp>
      <p:grpSp>
        <p:nvGrpSpPr>
          <p:cNvPr id="35" name="Group 34">
            <a:extLst>
              <a:ext uri="{FF2B5EF4-FFF2-40B4-BE49-F238E27FC236}">
                <a16:creationId xmlns="" xmlns:a16="http://schemas.microsoft.com/office/drawing/2014/main" id="{2C60E5A4-4A80-F941-815A-32F6DA93A9A7}"/>
              </a:ext>
            </a:extLst>
          </p:cNvPr>
          <p:cNvGrpSpPr/>
          <p:nvPr userDrawn="1"/>
        </p:nvGrpSpPr>
        <p:grpSpPr>
          <a:xfrm>
            <a:off x="300006" y="6356169"/>
            <a:ext cx="681069" cy="119835"/>
            <a:chOff x="300038" y="6422517"/>
            <a:chExt cx="872569" cy="153531"/>
          </a:xfrm>
        </p:grpSpPr>
        <p:pic>
          <p:nvPicPr>
            <p:cNvPr id="36" name="Picture 35">
              <a:extLst>
                <a:ext uri="{FF2B5EF4-FFF2-40B4-BE49-F238E27FC236}">
                  <a16:creationId xmlns="" xmlns:a16="http://schemas.microsoft.com/office/drawing/2014/main" id="{5A359571-8081-4D43-A48A-79BD192B3498}"/>
                </a:ext>
              </a:extLst>
            </p:cNvPr>
            <p:cNvPicPr>
              <a:picLocks noChangeAspect="1"/>
            </p:cNvPicPr>
            <p:nvPr userDrawn="1"/>
          </p:nvPicPr>
          <p:blipFill>
            <a:blip r:embed="rId3"/>
            <a:stretch>
              <a:fillRect/>
            </a:stretch>
          </p:blipFill>
          <p:spPr>
            <a:xfrm>
              <a:off x="300038" y="6422517"/>
              <a:ext cx="209241" cy="150224"/>
            </a:xfrm>
            <a:prstGeom prst="rect">
              <a:avLst/>
            </a:prstGeom>
          </p:spPr>
        </p:pic>
        <p:pic>
          <p:nvPicPr>
            <p:cNvPr id="37" name="Picture 36">
              <a:extLst>
                <a:ext uri="{FF2B5EF4-FFF2-40B4-BE49-F238E27FC236}">
                  <a16:creationId xmlns="" xmlns:a16="http://schemas.microsoft.com/office/drawing/2014/main" id="{F6E6DCDE-5313-DC4B-A052-9BCE5153002F}"/>
                </a:ext>
              </a:extLst>
            </p:cNvPr>
            <p:cNvPicPr>
              <a:picLocks noChangeAspect="1"/>
            </p:cNvPicPr>
            <p:nvPr userDrawn="1"/>
          </p:nvPicPr>
          <p:blipFill>
            <a:blip r:embed="rId4"/>
            <a:stretch>
              <a:fillRect/>
            </a:stretch>
          </p:blipFill>
          <p:spPr>
            <a:xfrm>
              <a:off x="497406" y="6425613"/>
              <a:ext cx="228019" cy="150224"/>
            </a:xfrm>
            <a:prstGeom prst="rect">
              <a:avLst/>
            </a:prstGeom>
          </p:spPr>
        </p:pic>
        <p:pic>
          <p:nvPicPr>
            <p:cNvPr id="38" name="Picture 37">
              <a:extLst>
                <a:ext uri="{FF2B5EF4-FFF2-40B4-BE49-F238E27FC236}">
                  <a16:creationId xmlns="" xmlns:a16="http://schemas.microsoft.com/office/drawing/2014/main" id="{C07B4813-9636-6143-8450-52461D4FD7D5}"/>
                </a:ext>
              </a:extLst>
            </p:cNvPr>
            <p:cNvPicPr>
              <a:picLocks noChangeAspect="1"/>
            </p:cNvPicPr>
            <p:nvPr userDrawn="1"/>
          </p:nvPicPr>
          <p:blipFill>
            <a:blip r:embed="rId5"/>
            <a:stretch>
              <a:fillRect/>
            </a:stretch>
          </p:blipFill>
          <p:spPr>
            <a:xfrm>
              <a:off x="711927" y="6425824"/>
              <a:ext cx="228019" cy="150224"/>
            </a:xfrm>
            <a:prstGeom prst="rect">
              <a:avLst/>
            </a:prstGeom>
          </p:spPr>
        </p:pic>
        <p:pic>
          <p:nvPicPr>
            <p:cNvPr id="39" name="Picture 38">
              <a:extLst>
                <a:ext uri="{FF2B5EF4-FFF2-40B4-BE49-F238E27FC236}">
                  <a16:creationId xmlns="" xmlns:a16="http://schemas.microsoft.com/office/drawing/2014/main" id="{0BC64824-8FD2-B743-8A28-A4868DEF6663}"/>
                </a:ext>
              </a:extLst>
            </p:cNvPr>
            <p:cNvPicPr>
              <a:picLocks noChangeAspect="1"/>
            </p:cNvPicPr>
            <p:nvPr userDrawn="1"/>
          </p:nvPicPr>
          <p:blipFill>
            <a:blip r:embed="rId6"/>
            <a:stretch>
              <a:fillRect/>
            </a:stretch>
          </p:blipFill>
          <p:spPr>
            <a:xfrm>
              <a:off x="920445" y="6424466"/>
              <a:ext cx="252162" cy="150224"/>
            </a:xfrm>
            <a:prstGeom prst="rect">
              <a:avLst/>
            </a:prstGeom>
          </p:spPr>
        </p:pic>
      </p:grpSp>
    </p:spTree>
    <p:extLst>
      <p:ext uri="{BB962C8B-B14F-4D97-AF65-F5344CB8AC3E}">
        <p14:creationId xmlns:p14="http://schemas.microsoft.com/office/powerpoint/2010/main" val="2719857560"/>
      </p:ext>
    </p:extLst>
  </p:cSld>
  <p:clrMapOvr>
    <a:overrideClrMapping bg1="lt1" tx1="dk1" bg2="lt2" tx2="dk2" accent1="accent1" accent2="accent2" accent3="accent3" accent4="accent4" accent5="accent5" accent6="accent6" hlink="hlink" folHlink="folHlink"/>
  </p:clrMapOvr>
  <p:extLst mod="1">
    <p:ext uri="{DCECCB84-F9BA-43D5-87BE-67443E8EF086}">
      <p15:sldGuideLst xmlns="" xmlns:p15="http://schemas.microsoft.com/office/powerpoint/2012/main">
        <p15:guide id="1" pos="2880" userDrawn="1">
          <p15:clr>
            <a:srgbClr val="FBAE40"/>
          </p15:clr>
        </p15:guide>
        <p15:guide id="2" orient="horz" pos="1888" userDrawn="1">
          <p15:clr>
            <a:srgbClr val="FBAE40"/>
          </p15:clr>
        </p15:guide>
        <p15:guide id="3" orient="horz" pos="2795"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Quotation">
    <p:spTree>
      <p:nvGrpSpPr>
        <p:cNvPr id="1" name=""/>
        <p:cNvGrpSpPr/>
        <p:nvPr/>
      </p:nvGrpSpPr>
      <p:grpSpPr>
        <a:xfrm>
          <a:off x="0" y="0"/>
          <a:ext cx="0" cy="0"/>
          <a:chOff x="0" y="0"/>
          <a:chExt cx="0" cy="0"/>
        </a:xfrm>
      </p:grpSpPr>
      <p:pic>
        <p:nvPicPr>
          <p:cNvPr id="9" name="Picture 8">
            <a:extLst>
              <a:ext uri="{FF2B5EF4-FFF2-40B4-BE49-F238E27FC236}">
                <a16:creationId xmlns="" xmlns:a16="http://schemas.microsoft.com/office/drawing/2014/main" id="{021E96FC-91A7-BE48-8B69-CD2AB2D3EB5C}"/>
              </a:ext>
            </a:extLst>
          </p:cNvPr>
          <p:cNvPicPr>
            <a:picLocks noChangeAspect="1"/>
          </p:cNvPicPr>
          <p:nvPr userDrawn="1"/>
        </p:nvPicPr>
        <p:blipFill rotWithShape="1">
          <a:blip r:embed="rId2"/>
          <a:srcRect r="25000"/>
          <a:stretch/>
        </p:blipFill>
        <p:spPr>
          <a:xfrm>
            <a:off x="0" y="0"/>
            <a:ext cx="9144000" cy="6858000"/>
          </a:xfrm>
          <a:prstGeom prst="rect">
            <a:avLst/>
          </a:prstGeom>
        </p:spPr>
      </p:pic>
      <p:sp>
        <p:nvSpPr>
          <p:cNvPr id="12" name="Text Placeholder 3">
            <a:extLst>
              <a:ext uri="{FF2B5EF4-FFF2-40B4-BE49-F238E27FC236}">
                <a16:creationId xmlns="" xmlns:a16="http://schemas.microsoft.com/office/drawing/2014/main" id="{1D1995B3-9C18-0B46-9DB9-FF4EBBCF9BF7}"/>
              </a:ext>
            </a:extLst>
          </p:cNvPr>
          <p:cNvSpPr>
            <a:spLocks noGrp="1"/>
          </p:cNvSpPr>
          <p:nvPr>
            <p:ph type="body" sz="half" idx="13"/>
          </p:nvPr>
        </p:nvSpPr>
        <p:spPr bwMode="gray">
          <a:xfrm>
            <a:off x="1520429" y="4468641"/>
            <a:ext cx="6131059" cy="712936"/>
          </a:xfrm>
          <a:prstGeom prst="rect">
            <a:avLst/>
          </a:prstGeom>
        </p:spPr>
        <p:txBody>
          <a:bodyPr anchor="t">
            <a:normAutofit/>
          </a:bodyPr>
          <a:lstStyle>
            <a:lvl1pPr marL="0" indent="0">
              <a:buNone/>
              <a:defRPr lang="en-US" sz="1300" b="0" i="0" kern="1200" cap="small" dirty="0">
                <a:solidFill>
                  <a:schemeClr val="bg1"/>
                </a:solidFill>
                <a:latin typeface="Arial" panose="020B0604020202020204" pitchFamily="34" charset="0"/>
                <a:ea typeface="Roboto" pitchFamily="2" charset="0"/>
                <a:cs typeface="Arial" panose="020B0604020202020204" pitchFamily="34" charset="0"/>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a:t>Edit Master text styles</a:t>
            </a:r>
          </a:p>
        </p:txBody>
      </p:sp>
      <p:pic>
        <p:nvPicPr>
          <p:cNvPr id="2" name="Picture 1">
            <a:extLst>
              <a:ext uri="{FF2B5EF4-FFF2-40B4-BE49-F238E27FC236}">
                <a16:creationId xmlns="" xmlns:a16="http://schemas.microsoft.com/office/drawing/2014/main" id="{D311394D-C8DE-2241-B208-DA70916AE463}"/>
              </a:ext>
            </a:extLst>
          </p:cNvPr>
          <p:cNvPicPr>
            <a:picLocks noChangeAspect="1"/>
          </p:cNvPicPr>
          <p:nvPr userDrawn="1"/>
        </p:nvPicPr>
        <p:blipFill>
          <a:blip r:embed="rId3"/>
          <a:stretch>
            <a:fillRect/>
          </a:stretch>
        </p:blipFill>
        <p:spPr>
          <a:xfrm>
            <a:off x="764384" y="1700213"/>
            <a:ext cx="571500" cy="431800"/>
          </a:xfrm>
          <a:prstGeom prst="rect">
            <a:avLst/>
          </a:prstGeom>
        </p:spPr>
      </p:pic>
      <p:sp>
        <p:nvSpPr>
          <p:cNvPr id="5" name="Text Placeholder 4">
            <a:extLst>
              <a:ext uri="{FF2B5EF4-FFF2-40B4-BE49-F238E27FC236}">
                <a16:creationId xmlns="" xmlns:a16="http://schemas.microsoft.com/office/drawing/2014/main" id="{9DC30009-2503-624C-A582-9F3ABD1EC622}"/>
              </a:ext>
            </a:extLst>
          </p:cNvPr>
          <p:cNvSpPr>
            <a:spLocks noGrp="1"/>
          </p:cNvSpPr>
          <p:nvPr>
            <p:ph type="body" sz="quarter" idx="14" hasCustomPrompt="1"/>
          </p:nvPr>
        </p:nvSpPr>
        <p:spPr>
          <a:xfrm>
            <a:off x="1513285" y="1700214"/>
            <a:ext cx="6138203" cy="2456151"/>
          </a:xfrm>
          <a:prstGeom prst="rect">
            <a:avLst/>
          </a:prstGeom>
        </p:spPr>
        <p:txBody>
          <a:bodyPr>
            <a:normAutofit/>
          </a:bodyPr>
          <a:lstStyle>
            <a:lvl1pPr>
              <a:defRPr sz="2400" b="1" i="0">
                <a:solidFill>
                  <a:schemeClr val="bg1"/>
                </a:solidFill>
                <a:latin typeface="Arial" panose="020B0604020202020204" pitchFamily="34" charset="0"/>
                <a:ea typeface="Roboto Medium" pitchFamily="2" charset="0"/>
                <a:cs typeface="Arial" panose="020B0604020202020204" pitchFamily="34" charset="0"/>
              </a:defRPr>
            </a:lvl1pPr>
          </a:lstStyle>
          <a:p>
            <a:pPr lvl="0"/>
            <a:r>
              <a:rPr lang="en-US" dirty="0"/>
              <a:t>Quotation</a:t>
            </a:r>
          </a:p>
        </p:txBody>
      </p:sp>
      <p:sp>
        <p:nvSpPr>
          <p:cNvPr id="16" name="Rectangle 15">
            <a:extLst>
              <a:ext uri="{FF2B5EF4-FFF2-40B4-BE49-F238E27FC236}">
                <a16:creationId xmlns="" xmlns:a16="http://schemas.microsoft.com/office/drawing/2014/main" id="{2D0A254F-FD11-B345-9418-7408A3B62E34}"/>
              </a:ext>
            </a:extLst>
          </p:cNvPr>
          <p:cNvSpPr/>
          <p:nvPr userDrawn="1"/>
        </p:nvSpPr>
        <p:spPr>
          <a:xfrm>
            <a:off x="8782337" y="6378958"/>
            <a:ext cx="83057"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Arial Regular"/>
            </a:endParaRPr>
          </a:p>
        </p:txBody>
      </p:sp>
      <p:sp>
        <p:nvSpPr>
          <p:cNvPr id="11" name="Title Placeholder 1">
            <a:extLst>
              <a:ext uri="{FF2B5EF4-FFF2-40B4-BE49-F238E27FC236}">
                <a16:creationId xmlns="" xmlns:a16="http://schemas.microsoft.com/office/drawing/2014/main" id="{E80B1BC7-3296-5643-BD8B-52C12A1AB3C0}"/>
              </a:ext>
            </a:extLst>
          </p:cNvPr>
          <p:cNvSpPr>
            <a:spLocks noGrp="1"/>
          </p:cNvSpPr>
          <p:nvPr>
            <p:ph type="title" hasCustomPrompt="1"/>
          </p:nvPr>
        </p:nvSpPr>
        <p:spPr>
          <a:xfrm>
            <a:off x="4572000" y="296863"/>
            <a:ext cx="4210337" cy="611187"/>
          </a:xfrm>
          <a:prstGeom prst="rect">
            <a:avLst/>
          </a:prstGeom>
        </p:spPr>
        <p:txBody>
          <a:bodyPr vert="horz" lIns="0" tIns="0" rIns="0" bIns="0" rtlCol="0" anchor="ctr" anchorCtr="0">
            <a:noAutofit/>
          </a:bodyPr>
          <a:lstStyle>
            <a:lvl1pPr algn="r">
              <a:lnSpc>
                <a:spcPts val="2400"/>
              </a:lnSpc>
              <a:defRPr sz="1800" b="1" i="0">
                <a:solidFill>
                  <a:schemeClr val="bg1"/>
                </a:solidFill>
                <a:latin typeface="Arial" panose="020B0604020202020204" pitchFamily="34" charset="0"/>
                <a:ea typeface="Roboto Medium" pitchFamily="2" charset="0"/>
                <a:cs typeface="Arial" panose="020B0604020202020204" pitchFamily="34" charset="0"/>
              </a:defRPr>
            </a:lvl1pPr>
          </a:lstStyle>
          <a:p>
            <a:r>
              <a:rPr lang="en-US" dirty="0"/>
              <a:t>Presentation Title Here</a:t>
            </a:r>
          </a:p>
        </p:txBody>
      </p:sp>
      <p:sp>
        <p:nvSpPr>
          <p:cNvPr id="13" name="Text Placeholder 18">
            <a:extLst>
              <a:ext uri="{FF2B5EF4-FFF2-40B4-BE49-F238E27FC236}">
                <a16:creationId xmlns="" xmlns:a16="http://schemas.microsoft.com/office/drawing/2014/main" id="{CF7D5217-A8AB-254F-8F8C-B7C9BF2A5C3C}"/>
              </a:ext>
            </a:extLst>
          </p:cNvPr>
          <p:cNvSpPr>
            <a:spLocks noGrp="1"/>
          </p:cNvSpPr>
          <p:nvPr>
            <p:ph type="body" sz="quarter" idx="15" hasCustomPrompt="1"/>
          </p:nvPr>
        </p:nvSpPr>
        <p:spPr>
          <a:xfrm>
            <a:off x="4572000" y="6195416"/>
            <a:ext cx="4210337" cy="440057"/>
          </a:xfrm>
        </p:spPr>
        <p:txBody>
          <a:bodyPr anchor="ctr">
            <a:normAutofit/>
          </a:bodyPr>
          <a:lstStyle>
            <a:lvl1pPr algn="r">
              <a:defRPr lang="en-GB" sz="1600" b="0" i="0" kern="1200" baseline="0" dirty="0">
                <a:solidFill>
                  <a:schemeClr val="bg1"/>
                </a:solidFill>
                <a:effectLst/>
                <a:latin typeface="Arial Regular"/>
                <a:cs typeface="Arial" panose="020B0604020202020204" pitchFamily="34" charset="0"/>
              </a:defRPr>
            </a:lvl1pPr>
          </a:lstStyle>
          <a:p>
            <a:pPr algn="r"/>
            <a:r>
              <a:rPr lang="en-GB" sz="1350" b="0" i="0" kern="1200" baseline="0" dirty="0">
                <a:solidFill>
                  <a:schemeClr val="bg1"/>
                </a:solidFill>
                <a:effectLst/>
                <a:latin typeface="Arial" panose="020B0604020202020204" pitchFamily="34" charset="0"/>
                <a:ea typeface="+mn-ea"/>
                <a:cs typeface="Arial" panose="020B0604020202020204" pitchFamily="34" charset="0"/>
              </a:rPr>
              <a:t>Department/Institute/Centre name </a:t>
            </a:r>
            <a:endParaRPr lang="en-GB" sz="1350" b="0" i="0" kern="1200" baseline="0" dirty="0">
              <a:solidFill>
                <a:schemeClr val="bg1"/>
              </a:solidFill>
              <a:effectLst/>
              <a:latin typeface="Roboto Regular" pitchFamily="2" charset="0"/>
              <a:ea typeface="+mn-ea"/>
              <a:cs typeface="+mn-cs"/>
            </a:endParaRPr>
          </a:p>
        </p:txBody>
      </p:sp>
    </p:spTree>
    <p:extLst>
      <p:ext uri="{BB962C8B-B14F-4D97-AF65-F5344CB8AC3E}">
        <p14:creationId xmlns:p14="http://schemas.microsoft.com/office/powerpoint/2010/main" val="1491423473"/>
      </p:ext>
    </p:extLst>
  </p:cSld>
  <p:clrMapOvr>
    <a:masterClrMapping/>
  </p:clrMapOvr>
  <p:extLst mod="1">
    <p:ext uri="{DCECCB84-F9BA-43D5-87BE-67443E8EF086}">
      <p15:sldGuideLst xmlns="" xmlns:p15="http://schemas.microsoft.com/office/powerpoint/2012/main">
        <p15:guide id="1" pos="2880" userDrawn="1">
          <p15:clr>
            <a:srgbClr val="FBAE40"/>
          </p15:clr>
        </p15:guide>
        <p15:guide id="3" orient="horz" pos="2341" userDrawn="1">
          <p15:clr>
            <a:srgbClr val="FBAE40"/>
          </p15:clr>
        </p15:guide>
        <p15:guide id="4" pos="482" userDrawn="1">
          <p15:clr>
            <a:srgbClr val="FBAE40"/>
          </p15:clr>
        </p15:guide>
        <p15:guide id="5" pos="958"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 Quotation">
    <p:spTree>
      <p:nvGrpSpPr>
        <p:cNvPr id="1" name=""/>
        <p:cNvGrpSpPr/>
        <p:nvPr/>
      </p:nvGrpSpPr>
      <p:grpSpPr>
        <a:xfrm>
          <a:off x="0" y="0"/>
          <a:ext cx="0" cy="0"/>
          <a:chOff x="0" y="0"/>
          <a:chExt cx="0" cy="0"/>
        </a:xfrm>
      </p:grpSpPr>
      <p:pic>
        <p:nvPicPr>
          <p:cNvPr id="10" name="Picture 9">
            <a:extLst>
              <a:ext uri="{FF2B5EF4-FFF2-40B4-BE49-F238E27FC236}">
                <a16:creationId xmlns="" xmlns:a16="http://schemas.microsoft.com/office/drawing/2014/main" id="{4EA439F6-A9BA-1B45-A7E3-F7505379F4BA}"/>
              </a:ext>
            </a:extLst>
          </p:cNvPr>
          <p:cNvPicPr>
            <a:picLocks noChangeAspect="1"/>
          </p:cNvPicPr>
          <p:nvPr userDrawn="1"/>
        </p:nvPicPr>
        <p:blipFill rotWithShape="1">
          <a:blip r:embed="rId2"/>
          <a:srcRect l="30" r="24970"/>
          <a:stretch/>
        </p:blipFill>
        <p:spPr>
          <a:xfrm>
            <a:off x="10386" y="0"/>
            <a:ext cx="9144000" cy="6858000"/>
          </a:xfrm>
          <a:prstGeom prst="rect">
            <a:avLst/>
          </a:prstGeom>
        </p:spPr>
      </p:pic>
      <p:sp>
        <p:nvSpPr>
          <p:cNvPr id="12" name="Text Placeholder 3">
            <a:extLst>
              <a:ext uri="{FF2B5EF4-FFF2-40B4-BE49-F238E27FC236}">
                <a16:creationId xmlns="" xmlns:a16="http://schemas.microsoft.com/office/drawing/2014/main" id="{1D1995B3-9C18-0B46-9DB9-FF4EBBCF9BF7}"/>
              </a:ext>
            </a:extLst>
          </p:cNvPr>
          <p:cNvSpPr>
            <a:spLocks noGrp="1"/>
          </p:cNvSpPr>
          <p:nvPr>
            <p:ph type="body" sz="half" idx="13"/>
          </p:nvPr>
        </p:nvSpPr>
        <p:spPr bwMode="gray">
          <a:xfrm>
            <a:off x="1520429" y="4468641"/>
            <a:ext cx="6131059" cy="712936"/>
          </a:xfrm>
          <a:prstGeom prst="rect">
            <a:avLst/>
          </a:prstGeom>
        </p:spPr>
        <p:txBody>
          <a:bodyPr anchor="t">
            <a:normAutofit/>
          </a:bodyPr>
          <a:lstStyle>
            <a:lvl1pPr marL="0" indent="0">
              <a:buNone/>
              <a:defRPr lang="en-US" sz="1300" b="0" i="0" kern="1200" cap="small" dirty="0">
                <a:solidFill>
                  <a:srgbClr val="E0112B"/>
                </a:solidFill>
                <a:latin typeface="Arial" panose="020B0604020202020204" pitchFamily="34" charset="0"/>
                <a:ea typeface="Roboto" pitchFamily="2" charset="0"/>
                <a:cs typeface="Arial" panose="020B0604020202020204" pitchFamily="34" charset="0"/>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a:t>Edit Master text styles</a:t>
            </a:r>
          </a:p>
        </p:txBody>
      </p:sp>
      <p:pic>
        <p:nvPicPr>
          <p:cNvPr id="2" name="Picture 1">
            <a:extLst>
              <a:ext uri="{FF2B5EF4-FFF2-40B4-BE49-F238E27FC236}">
                <a16:creationId xmlns="" xmlns:a16="http://schemas.microsoft.com/office/drawing/2014/main" id="{D311394D-C8DE-2241-B208-DA70916AE463}"/>
              </a:ext>
            </a:extLst>
          </p:cNvPr>
          <p:cNvPicPr>
            <a:picLocks noChangeAspect="1"/>
          </p:cNvPicPr>
          <p:nvPr userDrawn="1"/>
        </p:nvPicPr>
        <p:blipFill>
          <a:blip r:embed="rId3"/>
          <a:stretch>
            <a:fillRect/>
          </a:stretch>
        </p:blipFill>
        <p:spPr>
          <a:xfrm>
            <a:off x="764382" y="1700213"/>
            <a:ext cx="551720" cy="555807"/>
          </a:xfrm>
          <a:prstGeom prst="rect">
            <a:avLst/>
          </a:prstGeom>
        </p:spPr>
      </p:pic>
      <p:pic>
        <p:nvPicPr>
          <p:cNvPr id="3" name="Picture 2">
            <a:extLst>
              <a:ext uri="{FF2B5EF4-FFF2-40B4-BE49-F238E27FC236}">
                <a16:creationId xmlns="" xmlns:a16="http://schemas.microsoft.com/office/drawing/2014/main" id="{E4C5ED70-D288-9542-8589-E9E533DDDD37}"/>
              </a:ext>
            </a:extLst>
          </p:cNvPr>
          <p:cNvPicPr>
            <a:picLocks noChangeAspect="1"/>
          </p:cNvPicPr>
          <p:nvPr userDrawn="1"/>
        </p:nvPicPr>
        <p:blipFill>
          <a:blip r:embed="rId4"/>
          <a:stretch>
            <a:fillRect/>
          </a:stretch>
        </p:blipFill>
        <p:spPr>
          <a:xfrm>
            <a:off x="7723284" y="3462338"/>
            <a:ext cx="257175" cy="254000"/>
          </a:xfrm>
          <a:prstGeom prst="rect">
            <a:avLst/>
          </a:prstGeom>
        </p:spPr>
      </p:pic>
      <p:sp>
        <p:nvSpPr>
          <p:cNvPr id="5" name="Text Placeholder 4">
            <a:extLst>
              <a:ext uri="{FF2B5EF4-FFF2-40B4-BE49-F238E27FC236}">
                <a16:creationId xmlns="" xmlns:a16="http://schemas.microsoft.com/office/drawing/2014/main" id="{9DC30009-2503-624C-A582-9F3ABD1EC622}"/>
              </a:ext>
            </a:extLst>
          </p:cNvPr>
          <p:cNvSpPr>
            <a:spLocks noGrp="1"/>
          </p:cNvSpPr>
          <p:nvPr>
            <p:ph type="body" sz="quarter" idx="14" hasCustomPrompt="1"/>
          </p:nvPr>
        </p:nvSpPr>
        <p:spPr>
          <a:xfrm>
            <a:off x="1513285" y="1700214"/>
            <a:ext cx="6138203" cy="2456151"/>
          </a:xfrm>
          <a:prstGeom prst="rect">
            <a:avLst/>
          </a:prstGeom>
        </p:spPr>
        <p:txBody>
          <a:bodyPr>
            <a:normAutofit/>
          </a:bodyPr>
          <a:lstStyle>
            <a:lvl1pPr>
              <a:defRPr sz="2400" b="1" i="0">
                <a:solidFill>
                  <a:srgbClr val="E0112B"/>
                </a:solidFill>
                <a:latin typeface="Arial" panose="020B0604020202020204" pitchFamily="34" charset="0"/>
                <a:ea typeface="Roboto Medium" pitchFamily="2" charset="0"/>
                <a:cs typeface="Arial" panose="020B0604020202020204" pitchFamily="34" charset="0"/>
              </a:defRPr>
            </a:lvl1pPr>
          </a:lstStyle>
          <a:p>
            <a:pPr lvl="0"/>
            <a:r>
              <a:rPr lang="en-US" dirty="0"/>
              <a:t>Quotation</a:t>
            </a:r>
          </a:p>
        </p:txBody>
      </p:sp>
      <p:sp>
        <p:nvSpPr>
          <p:cNvPr id="15" name="Title Placeholder 1">
            <a:extLst>
              <a:ext uri="{FF2B5EF4-FFF2-40B4-BE49-F238E27FC236}">
                <a16:creationId xmlns="" xmlns:a16="http://schemas.microsoft.com/office/drawing/2014/main" id="{E2E961E8-E800-804F-82D4-6A7C3B49D58C}"/>
              </a:ext>
            </a:extLst>
          </p:cNvPr>
          <p:cNvSpPr>
            <a:spLocks noGrp="1"/>
          </p:cNvSpPr>
          <p:nvPr>
            <p:ph type="title" hasCustomPrompt="1"/>
          </p:nvPr>
        </p:nvSpPr>
        <p:spPr>
          <a:xfrm>
            <a:off x="4572000" y="296863"/>
            <a:ext cx="4209455" cy="611187"/>
          </a:xfrm>
          <a:prstGeom prst="rect">
            <a:avLst/>
          </a:prstGeom>
        </p:spPr>
        <p:txBody>
          <a:bodyPr vert="horz" lIns="0" tIns="0" rIns="0" bIns="0" rtlCol="0" anchor="ctr" anchorCtr="0">
            <a:noAutofit/>
          </a:bodyPr>
          <a:lstStyle>
            <a:lvl1pPr algn="r">
              <a:lnSpc>
                <a:spcPts val="2400"/>
              </a:lnSpc>
              <a:defRPr sz="1800" b="1" i="0">
                <a:solidFill>
                  <a:schemeClr val="bg1">
                    <a:lumMod val="50000"/>
                  </a:schemeClr>
                </a:solidFill>
                <a:latin typeface="Arial" panose="020B0604020202020204" pitchFamily="34" charset="0"/>
                <a:ea typeface="Roboto Medium" pitchFamily="2" charset="0"/>
                <a:cs typeface="Arial" panose="020B0604020202020204" pitchFamily="34" charset="0"/>
              </a:defRPr>
            </a:lvl1pPr>
          </a:lstStyle>
          <a:p>
            <a:r>
              <a:rPr lang="en-US" dirty="0"/>
              <a:t>Presentation Title Here</a:t>
            </a:r>
          </a:p>
        </p:txBody>
      </p:sp>
      <p:sp>
        <p:nvSpPr>
          <p:cNvPr id="16" name="Rectangle 15">
            <a:extLst>
              <a:ext uri="{FF2B5EF4-FFF2-40B4-BE49-F238E27FC236}">
                <a16:creationId xmlns="" xmlns:a16="http://schemas.microsoft.com/office/drawing/2014/main" id="{2D0A254F-FD11-B345-9418-7408A3B62E34}"/>
              </a:ext>
            </a:extLst>
          </p:cNvPr>
          <p:cNvSpPr/>
          <p:nvPr userDrawn="1"/>
        </p:nvSpPr>
        <p:spPr>
          <a:xfrm>
            <a:off x="8782337" y="6378958"/>
            <a:ext cx="83057" cy="82800"/>
          </a:xfrm>
          <a:prstGeom prst="rect">
            <a:avLst/>
          </a:prstGeom>
          <a:solidFill>
            <a:srgbClr val="E01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43131"/>
              </a:solidFill>
              <a:latin typeface="Arial Regular"/>
            </a:endParaRPr>
          </a:p>
        </p:txBody>
      </p:sp>
      <p:pic>
        <p:nvPicPr>
          <p:cNvPr id="18" name="Picture 17">
            <a:extLst>
              <a:ext uri="{FF2B5EF4-FFF2-40B4-BE49-F238E27FC236}">
                <a16:creationId xmlns="" xmlns:a16="http://schemas.microsoft.com/office/drawing/2014/main" id="{C1352082-5A5F-AC40-8317-A7339DC7D913}"/>
              </a:ext>
            </a:extLst>
          </p:cNvPr>
          <p:cNvPicPr>
            <a:picLocks noChangeAspect="1"/>
          </p:cNvPicPr>
          <p:nvPr userDrawn="1"/>
        </p:nvPicPr>
        <p:blipFill>
          <a:blip r:embed="rId5"/>
          <a:stretch>
            <a:fillRect/>
          </a:stretch>
        </p:blipFill>
        <p:spPr>
          <a:xfrm>
            <a:off x="751346" y="1694655"/>
            <a:ext cx="629920" cy="457200"/>
          </a:xfrm>
          <a:prstGeom prst="rect">
            <a:avLst/>
          </a:prstGeom>
        </p:spPr>
      </p:pic>
      <p:sp>
        <p:nvSpPr>
          <p:cNvPr id="11" name="Text Placeholder 10">
            <a:extLst>
              <a:ext uri="{FF2B5EF4-FFF2-40B4-BE49-F238E27FC236}">
                <a16:creationId xmlns="" xmlns:a16="http://schemas.microsoft.com/office/drawing/2014/main" id="{32D3C96E-3368-8342-BA83-79D1FF4CC764}"/>
              </a:ext>
            </a:extLst>
          </p:cNvPr>
          <p:cNvSpPr>
            <a:spLocks noGrp="1"/>
          </p:cNvSpPr>
          <p:nvPr>
            <p:ph type="body" sz="quarter" idx="16" hasCustomPrompt="1"/>
          </p:nvPr>
        </p:nvSpPr>
        <p:spPr>
          <a:xfrm>
            <a:off x="4572000" y="6195416"/>
            <a:ext cx="4209455" cy="439737"/>
          </a:xfrm>
        </p:spPr>
        <p:txBody>
          <a:bodyPr anchor="ctr">
            <a:normAutofit/>
          </a:bodyPr>
          <a:lstStyle>
            <a:lvl1pPr algn="r">
              <a:defRPr sz="1600" b="0" i="0">
                <a:latin typeface="Arial" panose="020B0604020202020204" pitchFamily="34" charset="0"/>
                <a:cs typeface="Arial" panose="020B0604020202020204" pitchFamily="34" charset="0"/>
              </a:defRPr>
            </a:lvl1pPr>
          </a:lstStyle>
          <a:p>
            <a:r>
              <a:rPr lang="en-US" dirty="0"/>
              <a:t>Department/Institute/Centre name</a:t>
            </a:r>
          </a:p>
        </p:txBody>
      </p:sp>
    </p:spTree>
    <p:extLst>
      <p:ext uri="{BB962C8B-B14F-4D97-AF65-F5344CB8AC3E}">
        <p14:creationId xmlns:p14="http://schemas.microsoft.com/office/powerpoint/2010/main" val="3849906687"/>
      </p:ext>
    </p:extLst>
  </p:cSld>
  <p:clrMapOvr>
    <a:masterClrMapping/>
  </p:clrMapOvr>
  <p:extLst mod="1">
    <p:ext uri="{DCECCB84-F9BA-43D5-87BE-67443E8EF086}">
      <p15:sldGuideLst xmlns="" xmlns:p15="http://schemas.microsoft.com/office/powerpoint/2012/main">
        <p15:guide id="1" pos="2880" userDrawn="1">
          <p15:clr>
            <a:srgbClr val="FBAE40"/>
          </p15:clr>
        </p15:guide>
        <p15:guide id="3" orient="horz" pos="2341" userDrawn="1">
          <p15:clr>
            <a:srgbClr val="FBAE40"/>
          </p15:clr>
        </p15:guide>
        <p15:guide id="4" pos="482" userDrawn="1">
          <p15:clr>
            <a:srgbClr val="FBAE40"/>
          </p15:clr>
        </p15:guide>
        <p15:guide id="5" pos="958"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 Intro slide">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FB04A537-4B87-D84C-AFBB-307C5A8F1A4F}"/>
              </a:ext>
            </a:extLst>
          </p:cNvPr>
          <p:cNvPicPr>
            <a:picLocks noChangeAspect="1"/>
          </p:cNvPicPr>
          <p:nvPr userDrawn="1"/>
        </p:nvPicPr>
        <p:blipFill rotWithShape="1">
          <a:blip r:embed="rId2"/>
          <a:srcRect l="-22" r="25022"/>
          <a:stretch/>
        </p:blipFill>
        <p:spPr>
          <a:xfrm>
            <a:off x="0" y="0"/>
            <a:ext cx="9144000" cy="6858000"/>
          </a:xfrm>
          <a:prstGeom prst="rect">
            <a:avLst/>
          </a:prstGeom>
        </p:spPr>
      </p:pic>
      <p:sp>
        <p:nvSpPr>
          <p:cNvPr id="6" name="Rectangle 5">
            <a:extLst>
              <a:ext uri="{FF2B5EF4-FFF2-40B4-BE49-F238E27FC236}">
                <a16:creationId xmlns="" xmlns:a16="http://schemas.microsoft.com/office/drawing/2014/main" id="{7AAB65CC-40B5-F84F-A7CA-EBD3F9102B00}"/>
              </a:ext>
            </a:extLst>
          </p:cNvPr>
          <p:cNvSpPr/>
          <p:nvPr userDrawn="1"/>
        </p:nvSpPr>
        <p:spPr>
          <a:xfrm>
            <a:off x="8782337" y="6378958"/>
            <a:ext cx="83057"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43131"/>
              </a:solidFill>
              <a:latin typeface="Arial Regular"/>
            </a:endParaRPr>
          </a:p>
        </p:txBody>
      </p:sp>
      <p:sp>
        <p:nvSpPr>
          <p:cNvPr id="7" name="Text Placeholder 18">
            <a:extLst>
              <a:ext uri="{FF2B5EF4-FFF2-40B4-BE49-F238E27FC236}">
                <a16:creationId xmlns="" xmlns:a16="http://schemas.microsoft.com/office/drawing/2014/main" id="{4705860B-74AB-1341-89BB-45CD0F6A5E2A}"/>
              </a:ext>
            </a:extLst>
          </p:cNvPr>
          <p:cNvSpPr>
            <a:spLocks noGrp="1"/>
          </p:cNvSpPr>
          <p:nvPr>
            <p:ph type="body" sz="quarter" idx="15" hasCustomPrompt="1"/>
          </p:nvPr>
        </p:nvSpPr>
        <p:spPr>
          <a:xfrm>
            <a:off x="4572000" y="6195416"/>
            <a:ext cx="4210337" cy="440057"/>
          </a:xfrm>
        </p:spPr>
        <p:txBody>
          <a:bodyPr anchor="ctr">
            <a:normAutofit/>
          </a:bodyPr>
          <a:lstStyle>
            <a:lvl1pPr algn="r">
              <a:defRPr lang="en-GB" sz="1600" b="0" i="0" kern="1200" baseline="0" dirty="0">
                <a:solidFill>
                  <a:schemeClr val="bg1"/>
                </a:solidFill>
                <a:effectLst/>
                <a:latin typeface="Arial Regular"/>
                <a:cs typeface="Arial" panose="020B0604020202020204" pitchFamily="34" charset="0"/>
              </a:defRPr>
            </a:lvl1pPr>
          </a:lstStyle>
          <a:p>
            <a:pPr algn="r"/>
            <a:r>
              <a:rPr lang="en-GB" sz="1350" b="0" i="0" kern="1200" baseline="0" dirty="0">
                <a:solidFill>
                  <a:schemeClr val="bg1"/>
                </a:solidFill>
                <a:effectLst/>
                <a:latin typeface="Arial" panose="020B0604020202020204" pitchFamily="34" charset="0"/>
                <a:ea typeface="+mn-ea"/>
                <a:cs typeface="Arial" panose="020B0604020202020204" pitchFamily="34" charset="0"/>
              </a:rPr>
              <a:t>Department/Institute/Centre name </a:t>
            </a:r>
            <a:endParaRPr lang="en-GB" sz="1350" b="0" i="0" kern="1200" baseline="0" dirty="0">
              <a:solidFill>
                <a:schemeClr val="bg1"/>
              </a:solidFill>
              <a:effectLst/>
              <a:latin typeface="Roboto Regular" pitchFamily="2" charset="0"/>
              <a:ea typeface="+mn-ea"/>
              <a:cs typeface="+mn-cs"/>
            </a:endParaRPr>
          </a:p>
        </p:txBody>
      </p:sp>
      <p:sp>
        <p:nvSpPr>
          <p:cNvPr id="10" name="Title Placeholder 1">
            <a:extLst>
              <a:ext uri="{FF2B5EF4-FFF2-40B4-BE49-F238E27FC236}">
                <a16:creationId xmlns="" xmlns:a16="http://schemas.microsoft.com/office/drawing/2014/main" id="{5A679DDE-6B17-5B4C-968C-6056C52195E5}"/>
              </a:ext>
            </a:extLst>
          </p:cNvPr>
          <p:cNvSpPr>
            <a:spLocks noGrp="1"/>
          </p:cNvSpPr>
          <p:nvPr>
            <p:ph type="title" hasCustomPrompt="1"/>
          </p:nvPr>
        </p:nvSpPr>
        <p:spPr>
          <a:xfrm>
            <a:off x="4572000" y="296863"/>
            <a:ext cx="4210337" cy="611187"/>
          </a:xfrm>
          <a:prstGeom prst="rect">
            <a:avLst/>
          </a:prstGeom>
        </p:spPr>
        <p:txBody>
          <a:bodyPr vert="horz" lIns="0" tIns="0" rIns="0" bIns="0" rtlCol="0" anchor="ctr" anchorCtr="0">
            <a:noAutofit/>
          </a:bodyPr>
          <a:lstStyle>
            <a:lvl1pPr algn="r">
              <a:lnSpc>
                <a:spcPts val="2400"/>
              </a:lnSpc>
              <a:defRPr sz="1800" b="1" i="0">
                <a:solidFill>
                  <a:schemeClr val="bg1"/>
                </a:solidFill>
                <a:latin typeface="Arial" panose="020B0604020202020204" pitchFamily="34" charset="0"/>
                <a:ea typeface="Roboto Medium" pitchFamily="2" charset="0"/>
                <a:cs typeface="Arial" panose="020B0604020202020204" pitchFamily="34" charset="0"/>
              </a:defRPr>
            </a:lvl1pPr>
          </a:lstStyle>
          <a:p>
            <a:r>
              <a:rPr lang="en-US" dirty="0"/>
              <a:t>Presentation Title Here</a:t>
            </a:r>
          </a:p>
        </p:txBody>
      </p:sp>
      <p:sp>
        <p:nvSpPr>
          <p:cNvPr id="12" name="Text Placeholder 4">
            <a:extLst>
              <a:ext uri="{FF2B5EF4-FFF2-40B4-BE49-F238E27FC236}">
                <a16:creationId xmlns="" xmlns:a16="http://schemas.microsoft.com/office/drawing/2014/main" id="{5E509A1E-0A9E-E543-B03A-FC4869742C34}"/>
              </a:ext>
            </a:extLst>
          </p:cNvPr>
          <p:cNvSpPr>
            <a:spLocks noGrp="1"/>
          </p:cNvSpPr>
          <p:nvPr>
            <p:ph type="body" sz="quarter" idx="17" hasCustomPrompt="1"/>
          </p:nvPr>
        </p:nvSpPr>
        <p:spPr>
          <a:xfrm>
            <a:off x="696221" y="2492377"/>
            <a:ext cx="7845723" cy="3480191"/>
          </a:xfrm>
        </p:spPr>
        <p:txBody>
          <a:bodyPr>
            <a:normAutofit/>
          </a:bodyPr>
          <a:lstStyle>
            <a:lvl1pPr marL="5953" marR="0" indent="0" algn="l" defTabSz="685800" rtl="0" eaLnBrk="1" fontAlgn="auto" latinLnBrk="0" hangingPunct="1">
              <a:lnSpc>
                <a:spcPts val="3375"/>
              </a:lnSpc>
              <a:spcBef>
                <a:spcPts val="750"/>
              </a:spcBef>
              <a:spcAft>
                <a:spcPts val="0"/>
              </a:spcAft>
              <a:buClr>
                <a:srgbClr val="FF0000"/>
              </a:buClr>
              <a:buSzPct val="110000"/>
              <a:buFontTx/>
              <a:buNone/>
              <a:tabLst/>
              <a:defRPr sz="2625" b="1" i="0" baseline="0">
                <a:solidFill>
                  <a:schemeClr val="bg1"/>
                </a:solidFill>
                <a:latin typeface="Arial" panose="020B0604020202020204" pitchFamily="34" charset="0"/>
                <a:cs typeface="Arial" panose="020B0604020202020204" pitchFamily="34" charset="0"/>
              </a:defRPr>
            </a:lvl1pPr>
          </a:lstStyle>
          <a:p>
            <a:pPr>
              <a:lnSpc>
                <a:spcPts val="4500"/>
              </a:lnSpc>
            </a:pPr>
            <a:r>
              <a:rPr lang="en-GB" sz="2700" b="1" i="0" baseline="0" dirty="0">
                <a:solidFill>
                  <a:schemeClr val="bg1"/>
                </a:solidFill>
                <a:effectLst/>
                <a:latin typeface="Arial" panose="020B0604020202020204" pitchFamily="34" charset="0"/>
                <a:ea typeface="Roboto" pitchFamily="2" charset="0"/>
                <a:cs typeface="Arial" panose="020B0604020202020204" pitchFamily="34" charset="0"/>
              </a:rPr>
              <a:t>LSE is a world leading university, specialising in social sciences, with a global community of people and ideas that transform the world. </a:t>
            </a:r>
            <a:endParaRPr lang="en-GB" sz="2700" b="1" i="0" dirty="0">
              <a:solidFill>
                <a:srgbClr val="F43131"/>
              </a:solidFill>
              <a:effectLst/>
              <a:latin typeface="Arial" panose="020B0604020202020204" pitchFamily="34" charset="0"/>
              <a:ea typeface="Roboto" pitchFamily="2" charset="0"/>
              <a:cs typeface="Arial" panose="020B0604020202020204" pitchFamily="34" charset="0"/>
            </a:endParaRPr>
          </a:p>
        </p:txBody>
      </p:sp>
    </p:spTree>
    <p:extLst>
      <p:ext uri="{BB962C8B-B14F-4D97-AF65-F5344CB8AC3E}">
        <p14:creationId xmlns:p14="http://schemas.microsoft.com/office/powerpoint/2010/main" val="260685231"/>
      </p:ext>
    </p:extLst>
  </p:cSld>
  <p:clrMapOvr>
    <a:masterClrMapping/>
  </p:clrMapOvr>
  <p:extLst mod="1">
    <p:ext uri="{DCECCB84-F9BA-43D5-87BE-67443E8EF086}">
      <p15:sldGuideLst xmlns="" xmlns:p15="http://schemas.microsoft.com/office/powerpoint/2012/main">
        <p15:guide id="2" pos="5585" userDrawn="1">
          <p15:clr>
            <a:srgbClr val="FBAE40"/>
          </p15:clr>
        </p15:guide>
        <p15:guide id="3" pos="5483" userDrawn="1">
          <p15:clr>
            <a:srgbClr val="FBAE40"/>
          </p15:clr>
        </p15:guide>
        <p15:guide id="4" orient="horz" pos="157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 Intro slide">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CEEAF37E-CDA6-F24C-8CDC-99DE59329BC6}"/>
              </a:ext>
            </a:extLst>
          </p:cNvPr>
          <p:cNvPicPr>
            <a:picLocks noChangeAspect="1"/>
          </p:cNvPicPr>
          <p:nvPr userDrawn="1"/>
        </p:nvPicPr>
        <p:blipFill rotWithShape="1">
          <a:blip r:embed="rId2"/>
          <a:srcRect l="-21" r="25021"/>
          <a:stretch/>
        </p:blipFill>
        <p:spPr>
          <a:xfrm>
            <a:off x="0" y="0"/>
            <a:ext cx="9144000" cy="6858000"/>
          </a:xfrm>
          <a:prstGeom prst="rect">
            <a:avLst/>
          </a:prstGeom>
        </p:spPr>
      </p:pic>
      <p:sp>
        <p:nvSpPr>
          <p:cNvPr id="7" name="Rectangle 6">
            <a:extLst>
              <a:ext uri="{FF2B5EF4-FFF2-40B4-BE49-F238E27FC236}">
                <a16:creationId xmlns="" xmlns:a16="http://schemas.microsoft.com/office/drawing/2014/main" id="{FD3EDFC9-472F-D340-AE89-53AF54C4B28F}"/>
              </a:ext>
            </a:extLst>
          </p:cNvPr>
          <p:cNvSpPr/>
          <p:nvPr userDrawn="1"/>
        </p:nvSpPr>
        <p:spPr>
          <a:xfrm>
            <a:off x="8782337" y="6378958"/>
            <a:ext cx="83057"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43131"/>
              </a:solidFill>
              <a:latin typeface="Arial Regular"/>
            </a:endParaRPr>
          </a:p>
        </p:txBody>
      </p:sp>
      <p:sp>
        <p:nvSpPr>
          <p:cNvPr id="10" name="Title Placeholder 1">
            <a:extLst>
              <a:ext uri="{FF2B5EF4-FFF2-40B4-BE49-F238E27FC236}">
                <a16:creationId xmlns="" xmlns:a16="http://schemas.microsoft.com/office/drawing/2014/main" id="{E057531C-3F06-F24C-A20F-5F6C78DC16D0}"/>
              </a:ext>
            </a:extLst>
          </p:cNvPr>
          <p:cNvSpPr>
            <a:spLocks noGrp="1"/>
          </p:cNvSpPr>
          <p:nvPr>
            <p:ph type="title" hasCustomPrompt="1"/>
          </p:nvPr>
        </p:nvSpPr>
        <p:spPr>
          <a:xfrm>
            <a:off x="4572000" y="296863"/>
            <a:ext cx="4210337" cy="611187"/>
          </a:xfrm>
          <a:prstGeom prst="rect">
            <a:avLst/>
          </a:prstGeom>
        </p:spPr>
        <p:txBody>
          <a:bodyPr vert="horz" lIns="0" tIns="0" rIns="0" bIns="0" rtlCol="0" anchor="ctr" anchorCtr="0">
            <a:noAutofit/>
          </a:bodyPr>
          <a:lstStyle>
            <a:lvl1pPr algn="r">
              <a:lnSpc>
                <a:spcPts val="2400"/>
              </a:lnSpc>
              <a:defRPr sz="1800" b="1" i="0">
                <a:solidFill>
                  <a:schemeClr val="bg1"/>
                </a:solidFill>
                <a:latin typeface="Arial" panose="020B0604020202020204" pitchFamily="34" charset="0"/>
                <a:ea typeface="Roboto Medium" pitchFamily="2" charset="0"/>
                <a:cs typeface="Arial" panose="020B0604020202020204" pitchFamily="34" charset="0"/>
              </a:defRPr>
            </a:lvl1pPr>
          </a:lstStyle>
          <a:p>
            <a:r>
              <a:rPr lang="en-US" dirty="0"/>
              <a:t>Presentation Title Here</a:t>
            </a:r>
          </a:p>
        </p:txBody>
      </p:sp>
      <p:sp>
        <p:nvSpPr>
          <p:cNvPr id="11" name="Text Placeholder 18">
            <a:extLst>
              <a:ext uri="{FF2B5EF4-FFF2-40B4-BE49-F238E27FC236}">
                <a16:creationId xmlns="" xmlns:a16="http://schemas.microsoft.com/office/drawing/2014/main" id="{9BE21998-E734-DA46-ADC2-E15DE93A068C}"/>
              </a:ext>
            </a:extLst>
          </p:cNvPr>
          <p:cNvSpPr>
            <a:spLocks noGrp="1"/>
          </p:cNvSpPr>
          <p:nvPr>
            <p:ph type="body" sz="quarter" idx="15" hasCustomPrompt="1"/>
          </p:nvPr>
        </p:nvSpPr>
        <p:spPr>
          <a:xfrm>
            <a:off x="4572000" y="6195416"/>
            <a:ext cx="4210337" cy="440057"/>
          </a:xfrm>
        </p:spPr>
        <p:txBody>
          <a:bodyPr anchor="ctr">
            <a:normAutofit/>
          </a:bodyPr>
          <a:lstStyle>
            <a:lvl1pPr algn="r">
              <a:defRPr lang="en-GB" sz="1600" b="0" i="0" kern="1200" baseline="0" dirty="0">
                <a:solidFill>
                  <a:schemeClr val="bg1"/>
                </a:solidFill>
                <a:effectLst/>
                <a:latin typeface="Arial Regular"/>
                <a:cs typeface="Arial" panose="020B0604020202020204" pitchFamily="34" charset="0"/>
              </a:defRPr>
            </a:lvl1pPr>
          </a:lstStyle>
          <a:p>
            <a:pPr algn="r"/>
            <a:r>
              <a:rPr lang="en-GB" sz="1350" b="0" i="0" kern="1200" baseline="0" dirty="0">
                <a:solidFill>
                  <a:schemeClr val="bg1"/>
                </a:solidFill>
                <a:effectLst/>
                <a:latin typeface="Arial" panose="020B0604020202020204" pitchFamily="34" charset="0"/>
                <a:ea typeface="+mn-ea"/>
                <a:cs typeface="Arial" panose="020B0604020202020204" pitchFamily="34" charset="0"/>
              </a:rPr>
              <a:t>Department/Institute/Centre name </a:t>
            </a:r>
            <a:endParaRPr lang="en-GB" sz="1350" b="0" i="0" kern="1200" baseline="0" dirty="0">
              <a:solidFill>
                <a:schemeClr val="bg1"/>
              </a:solidFill>
              <a:effectLst/>
              <a:latin typeface="Roboto Regular" pitchFamily="2" charset="0"/>
              <a:ea typeface="+mn-ea"/>
              <a:cs typeface="+mn-cs"/>
            </a:endParaRPr>
          </a:p>
        </p:txBody>
      </p:sp>
      <p:sp>
        <p:nvSpPr>
          <p:cNvPr id="12" name="Text Placeholder 4">
            <a:extLst>
              <a:ext uri="{FF2B5EF4-FFF2-40B4-BE49-F238E27FC236}">
                <a16:creationId xmlns="" xmlns:a16="http://schemas.microsoft.com/office/drawing/2014/main" id="{7E1D2508-B843-1B43-BD2D-C29CDF2B2F5B}"/>
              </a:ext>
            </a:extLst>
          </p:cNvPr>
          <p:cNvSpPr>
            <a:spLocks noGrp="1"/>
          </p:cNvSpPr>
          <p:nvPr>
            <p:ph type="body" sz="quarter" idx="16" hasCustomPrompt="1"/>
          </p:nvPr>
        </p:nvSpPr>
        <p:spPr>
          <a:xfrm>
            <a:off x="696222" y="2492377"/>
            <a:ext cx="7832142" cy="3480511"/>
          </a:xfrm>
        </p:spPr>
        <p:txBody>
          <a:bodyPr>
            <a:normAutofit/>
          </a:bodyPr>
          <a:lstStyle>
            <a:lvl1pPr marL="5953" marR="0" indent="0" algn="l" defTabSz="685800" rtl="0" eaLnBrk="1" fontAlgn="auto" latinLnBrk="0" hangingPunct="1">
              <a:lnSpc>
                <a:spcPct val="100000"/>
              </a:lnSpc>
              <a:spcBef>
                <a:spcPts val="750"/>
              </a:spcBef>
              <a:spcAft>
                <a:spcPts val="0"/>
              </a:spcAft>
              <a:buClr>
                <a:srgbClr val="FF0000"/>
              </a:buClr>
              <a:buSzPct val="110000"/>
              <a:buFontTx/>
              <a:buNone/>
              <a:tabLst/>
              <a:defRPr sz="2625" b="1" i="0">
                <a:solidFill>
                  <a:schemeClr val="bg1"/>
                </a:solidFill>
                <a:latin typeface="Arial" panose="020B0604020202020204" pitchFamily="34" charset="0"/>
                <a:cs typeface="Arial" panose="020B0604020202020204" pitchFamily="34" charset="0"/>
              </a:defRPr>
            </a:lvl1pPr>
          </a:lstStyle>
          <a:p>
            <a:pPr marL="5953" marR="0" lvl="0" indent="0" algn="l" defTabSz="685800" rtl="0" eaLnBrk="1" fontAlgn="auto" latinLnBrk="0" hangingPunct="1">
              <a:lnSpc>
                <a:spcPts val="4500"/>
              </a:lnSpc>
              <a:spcBef>
                <a:spcPts val="750"/>
              </a:spcBef>
              <a:spcAft>
                <a:spcPts val="0"/>
              </a:spcAft>
              <a:buClr>
                <a:srgbClr val="FF0000"/>
              </a:buClr>
              <a:buSzPct val="110000"/>
              <a:buFontTx/>
              <a:buNone/>
              <a:tabLst/>
              <a:defRPr/>
            </a:pPr>
            <a:r>
              <a:rPr lang="en-GB" sz="2700" b="1" i="0" dirty="0">
                <a:solidFill>
                  <a:schemeClr val="bg1"/>
                </a:solidFill>
                <a:effectLst/>
                <a:latin typeface="Arial" panose="020B0604020202020204" pitchFamily="34" charset="0"/>
                <a:ea typeface="Roboto" pitchFamily="2" charset="0"/>
                <a:cs typeface="Arial" panose="020B0604020202020204" pitchFamily="34" charset="0"/>
              </a:rPr>
              <a:t>We provide a dynamic and diverse education and research environment attracting the brightest minds from across the globe.</a:t>
            </a:r>
          </a:p>
        </p:txBody>
      </p:sp>
    </p:spTree>
    <p:extLst>
      <p:ext uri="{BB962C8B-B14F-4D97-AF65-F5344CB8AC3E}">
        <p14:creationId xmlns:p14="http://schemas.microsoft.com/office/powerpoint/2010/main" val="748275054"/>
      </p:ext>
    </p:extLst>
  </p:cSld>
  <p:clrMapOvr>
    <a:masterClrMapping/>
  </p:clrMapOvr>
  <p:extLst mod="1">
    <p:ext uri="{DCECCB84-F9BA-43D5-87BE-67443E8EF086}">
      <p15:sldGuideLst xmlns="" xmlns:p15="http://schemas.microsoft.com/office/powerpoint/2012/main">
        <p15:guide id="2" pos="5585" userDrawn="1">
          <p15:clr>
            <a:srgbClr val="FBAE40"/>
          </p15:clr>
        </p15:guide>
        <p15:guide id="3" pos="5483" userDrawn="1">
          <p15:clr>
            <a:srgbClr val="FBAE40"/>
          </p15:clr>
        </p15:guide>
        <p15:guide id="4" orient="horz" pos="157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 Intro slide">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5C8A4E88-A69D-8849-A4AD-A8A23F10D740}"/>
              </a:ext>
            </a:extLst>
          </p:cNvPr>
          <p:cNvPicPr>
            <a:picLocks noChangeAspect="1"/>
          </p:cNvPicPr>
          <p:nvPr userDrawn="1"/>
        </p:nvPicPr>
        <p:blipFill rotWithShape="1">
          <a:blip r:embed="rId2"/>
          <a:srcRect r="25000"/>
          <a:stretch/>
        </p:blipFill>
        <p:spPr>
          <a:xfrm>
            <a:off x="0" y="0"/>
            <a:ext cx="9144000" cy="6858000"/>
          </a:xfrm>
          <a:prstGeom prst="rect">
            <a:avLst/>
          </a:prstGeom>
        </p:spPr>
      </p:pic>
      <p:sp>
        <p:nvSpPr>
          <p:cNvPr id="7" name="Rectangle 6">
            <a:extLst>
              <a:ext uri="{FF2B5EF4-FFF2-40B4-BE49-F238E27FC236}">
                <a16:creationId xmlns="" xmlns:a16="http://schemas.microsoft.com/office/drawing/2014/main" id="{AD86AADD-76EC-5743-9917-5F2414A37081}"/>
              </a:ext>
            </a:extLst>
          </p:cNvPr>
          <p:cNvSpPr/>
          <p:nvPr userDrawn="1"/>
        </p:nvSpPr>
        <p:spPr>
          <a:xfrm>
            <a:off x="819150" y="2321330"/>
            <a:ext cx="7342200" cy="3663011"/>
          </a:xfrm>
          <a:prstGeom prst="rect">
            <a:avLst/>
          </a:prstGeom>
          <a:noFill/>
        </p:spPr>
        <p:txBody>
          <a:bodyPr vert="horz" wrap="square" lIns="0" tIns="0" rIns="0" bIns="0" anchor="t" anchorCtr="0">
            <a:noAutofit/>
          </a:bodyPr>
          <a:lstStyle/>
          <a:p>
            <a:pPr>
              <a:lnSpc>
                <a:spcPts val="2925"/>
              </a:lnSpc>
            </a:pPr>
            <a:endParaRPr lang="en-GB" sz="2475" dirty="0">
              <a:solidFill>
                <a:srgbClr val="FFFFFF"/>
              </a:solidFill>
              <a:latin typeface="Arial Regular"/>
              <a:ea typeface="Roboto Light" pitchFamily="2" charset="0"/>
            </a:endParaRPr>
          </a:p>
        </p:txBody>
      </p:sp>
      <p:sp>
        <p:nvSpPr>
          <p:cNvPr id="8" name="Rectangle 7">
            <a:extLst>
              <a:ext uri="{FF2B5EF4-FFF2-40B4-BE49-F238E27FC236}">
                <a16:creationId xmlns="" xmlns:a16="http://schemas.microsoft.com/office/drawing/2014/main" id="{4207A7B6-1E13-4F4D-97B5-B8A35074392A}"/>
              </a:ext>
            </a:extLst>
          </p:cNvPr>
          <p:cNvSpPr/>
          <p:nvPr userDrawn="1"/>
        </p:nvSpPr>
        <p:spPr>
          <a:xfrm>
            <a:off x="8782337" y="6378958"/>
            <a:ext cx="83057"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43131"/>
              </a:solidFill>
              <a:latin typeface="Arial Regular"/>
            </a:endParaRPr>
          </a:p>
        </p:txBody>
      </p:sp>
      <p:sp>
        <p:nvSpPr>
          <p:cNvPr id="11" name="Title Placeholder 1">
            <a:extLst>
              <a:ext uri="{FF2B5EF4-FFF2-40B4-BE49-F238E27FC236}">
                <a16:creationId xmlns="" xmlns:a16="http://schemas.microsoft.com/office/drawing/2014/main" id="{80BD81C8-78ED-8E4B-8031-87DA5E1761FE}"/>
              </a:ext>
            </a:extLst>
          </p:cNvPr>
          <p:cNvSpPr>
            <a:spLocks noGrp="1"/>
          </p:cNvSpPr>
          <p:nvPr>
            <p:ph type="title" hasCustomPrompt="1"/>
          </p:nvPr>
        </p:nvSpPr>
        <p:spPr>
          <a:xfrm>
            <a:off x="4572000" y="296863"/>
            <a:ext cx="4210337" cy="611187"/>
          </a:xfrm>
          <a:prstGeom prst="rect">
            <a:avLst/>
          </a:prstGeom>
        </p:spPr>
        <p:txBody>
          <a:bodyPr vert="horz" lIns="0" tIns="0" rIns="0" bIns="0" rtlCol="0" anchor="ctr" anchorCtr="0">
            <a:noAutofit/>
          </a:bodyPr>
          <a:lstStyle>
            <a:lvl1pPr algn="r">
              <a:lnSpc>
                <a:spcPts val="2400"/>
              </a:lnSpc>
              <a:defRPr sz="1800" b="1" i="0">
                <a:solidFill>
                  <a:schemeClr val="bg1"/>
                </a:solidFill>
                <a:latin typeface="Arial" panose="020B0604020202020204" pitchFamily="34" charset="0"/>
                <a:ea typeface="Roboto Medium" pitchFamily="2" charset="0"/>
                <a:cs typeface="Arial" panose="020B0604020202020204" pitchFamily="34" charset="0"/>
              </a:defRPr>
            </a:lvl1pPr>
          </a:lstStyle>
          <a:p>
            <a:r>
              <a:rPr lang="en-US" dirty="0"/>
              <a:t>Presentation Title Here</a:t>
            </a:r>
          </a:p>
        </p:txBody>
      </p:sp>
      <p:sp>
        <p:nvSpPr>
          <p:cNvPr id="13" name="Text Placeholder 18">
            <a:extLst>
              <a:ext uri="{FF2B5EF4-FFF2-40B4-BE49-F238E27FC236}">
                <a16:creationId xmlns="" xmlns:a16="http://schemas.microsoft.com/office/drawing/2014/main" id="{E61B40F3-96EC-C640-B322-07022DA89876}"/>
              </a:ext>
            </a:extLst>
          </p:cNvPr>
          <p:cNvSpPr>
            <a:spLocks noGrp="1"/>
          </p:cNvSpPr>
          <p:nvPr>
            <p:ph type="body" sz="quarter" idx="15" hasCustomPrompt="1"/>
          </p:nvPr>
        </p:nvSpPr>
        <p:spPr>
          <a:xfrm>
            <a:off x="4572000" y="6195416"/>
            <a:ext cx="4210337" cy="440057"/>
          </a:xfrm>
        </p:spPr>
        <p:txBody>
          <a:bodyPr anchor="ctr">
            <a:normAutofit/>
          </a:bodyPr>
          <a:lstStyle>
            <a:lvl1pPr algn="r">
              <a:defRPr lang="en-GB" sz="1600" b="0" i="0" kern="1200" baseline="0" dirty="0">
                <a:solidFill>
                  <a:schemeClr val="bg1"/>
                </a:solidFill>
                <a:effectLst/>
                <a:latin typeface="Arial Regular"/>
                <a:cs typeface="Arial" panose="020B0604020202020204" pitchFamily="34" charset="0"/>
              </a:defRPr>
            </a:lvl1pPr>
          </a:lstStyle>
          <a:p>
            <a:pPr algn="r"/>
            <a:r>
              <a:rPr lang="en-GB" sz="1350" b="0" i="0" kern="1200" baseline="0" dirty="0">
                <a:solidFill>
                  <a:schemeClr val="bg1"/>
                </a:solidFill>
                <a:effectLst/>
                <a:latin typeface="Arial" panose="020B0604020202020204" pitchFamily="34" charset="0"/>
                <a:ea typeface="+mn-ea"/>
                <a:cs typeface="Arial" panose="020B0604020202020204" pitchFamily="34" charset="0"/>
              </a:rPr>
              <a:t>Department/Institute/Centre name </a:t>
            </a:r>
            <a:endParaRPr lang="en-GB" sz="1350" b="0" i="0" kern="1200" baseline="0" dirty="0">
              <a:solidFill>
                <a:schemeClr val="bg1"/>
              </a:solidFill>
              <a:effectLst/>
              <a:latin typeface="Roboto Regular" pitchFamily="2" charset="0"/>
              <a:ea typeface="+mn-ea"/>
              <a:cs typeface="+mn-cs"/>
            </a:endParaRPr>
          </a:p>
        </p:txBody>
      </p:sp>
      <p:sp>
        <p:nvSpPr>
          <p:cNvPr id="15" name="Text Placeholder 4">
            <a:extLst>
              <a:ext uri="{FF2B5EF4-FFF2-40B4-BE49-F238E27FC236}">
                <a16:creationId xmlns="" xmlns:a16="http://schemas.microsoft.com/office/drawing/2014/main" id="{4517A914-0F72-1241-A932-1FC8D8080274}"/>
              </a:ext>
            </a:extLst>
          </p:cNvPr>
          <p:cNvSpPr>
            <a:spLocks noGrp="1"/>
          </p:cNvSpPr>
          <p:nvPr>
            <p:ph type="body" sz="quarter" idx="16" hasCustomPrompt="1"/>
          </p:nvPr>
        </p:nvSpPr>
        <p:spPr>
          <a:xfrm>
            <a:off x="696221" y="2492377"/>
            <a:ext cx="7838934" cy="3480511"/>
          </a:xfrm>
        </p:spPr>
        <p:txBody>
          <a:bodyPr>
            <a:normAutofit/>
          </a:bodyPr>
          <a:lstStyle>
            <a:lvl1pPr marL="5953" marR="0" indent="0" algn="l" defTabSz="685800" rtl="0" eaLnBrk="1" fontAlgn="auto" latinLnBrk="0" hangingPunct="1">
              <a:lnSpc>
                <a:spcPct val="100000"/>
              </a:lnSpc>
              <a:spcBef>
                <a:spcPts val="750"/>
              </a:spcBef>
              <a:spcAft>
                <a:spcPts val="0"/>
              </a:spcAft>
              <a:buClr>
                <a:srgbClr val="FF0000"/>
              </a:buClr>
              <a:buSzPct val="110000"/>
              <a:buFontTx/>
              <a:buNone/>
              <a:tabLst/>
              <a:defRPr sz="2625" b="1" i="0">
                <a:solidFill>
                  <a:schemeClr val="bg1"/>
                </a:solidFill>
                <a:latin typeface="Arial" panose="020B0604020202020204" pitchFamily="34" charset="0"/>
                <a:cs typeface="Arial" panose="020B0604020202020204" pitchFamily="34" charset="0"/>
              </a:defRPr>
            </a:lvl1pPr>
          </a:lstStyle>
          <a:p>
            <a:pPr>
              <a:lnSpc>
                <a:spcPts val="4500"/>
              </a:lnSpc>
            </a:pPr>
            <a:r>
              <a:rPr lang="en-GB" sz="2700" b="1" i="0" dirty="0">
                <a:solidFill>
                  <a:schemeClr val="bg1"/>
                </a:solidFill>
                <a:effectLst/>
                <a:latin typeface="Arial" panose="020B0604020202020204" pitchFamily="34" charset="0"/>
                <a:ea typeface="Roboto" pitchFamily="2" charset="0"/>
                <a:cs typeface="Arial" panose="020B0604020202020204" pitchFamily="34" charset="0"/>
              </a:rPr>
              <a:t>Through our world-leading teaching and research, we are preparing the next generation to face the challenges of tomorrow.</a:t>
            </a:r>
          </a:p>
        </p:txBody>
      </p:sp>
    </p:spTree>
    <p:extLst>
      <p:ext uri="{BB962C8B-B14F-4D97-AF65-F5344CB8AC3E}">
        <p14:creationId xmlns:p14="http://schemas.microsoft.com/office/powerpoint/2010/main" val="1145636279"/>
      </p:ext>
    </p:extLst>
  </p:cSld>
  <p:clrMapOvr>
    <a:masterClrMapping/>
  </p:clrMapOvr>
  <p:extLst mod="1">
    <p:ext uri="{DCECCB84-F9BA-43D5-87BE-67443E8EF086}">
      <p15:sldGuideLst xmlns="" xmlns:p15="http://schemas.microsoft.com/office/powerpoint/2012/main">
        <p15:guide id="1" orient="horz" pos="157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 Intro slide">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5468C29C-1DD2-A94C-8C3A-4B833556FBEB}"/>
              </a:ext>
            </a:extLst>
          </p:cNvPr>
          <p:cNvPicPr>
            <a:picLocks noChangeAspect="1"/>
          </p:cNvPicPr>
          <p:nvPr userDrawn="1"/>
        </p:nvPicPr>
        <p:blipFill rotWithShape="1">
          <a:blip r:embed="rId2"/>
          <a:srcRect l="-21" r="25021"/>
          <a:stretch/>
        </p:blipFill>
        <p:spPr>
          <a:xfrm>
            <a:off x="0" y="0"/>
            <a:ext cx="9144000" cy="6858000"/>
          </a:xfrm>
          <a:prstGeom prst="rect">
            <a:avLst/>
          </a:prstGeom>
        </p:spPr>
      </p:pic>
      <p:sp>
        <p:nvSpPr>
          <p:cNvPr id="7" name="Rectangle 6">
            <a:extLst>
              <a:ext uri="{FF2B5EF4-FFF2-40B4-BE49-F238E27FC236}">
                <a16:creationId xmlns="" xmlns:a16="http://schemas.microsoft.com/office/drawing/2014/main" id="{AD86AADD-76EC-5743-9917-5F2414A37081}"/>
              </a:ext>
            </a:extLst>
          </p:cNvPr>
          <p:cNvSpPr/>
          <p:nvPr userDrawn="1"/>
        </p:nvSpPr>
        <p:spPr>
          <a:xfrm>
            <a:off x="819150" y="2321330"/>
            <a:ext cx="7342200" cy="3663011"/>
          </a:xfrm>
          <a:prstGeom prst="rect">
            <a:avLst/>
          </a:prstGeom>
          <a:noFill/>
        </p:spPr>
        <p:txBody>
          <a:bodyPr vert="horz" wrap="square" lIns="0" tIns="0" rIns="0" bIns="0" anchor="t" anchorCtr="0">
            <a:noAutofit/>
          </a:bodyPr>
          <a:lstStyle/>
          <a:p>
            <a:pPr>
              <a:lnSpc>
                <a:spcPts val="2925"/>
              </a:lnSpc>
            </a:pPr>
            <a:endParaRPr lang="en-GB" sz="2475" dirty="0">
              <a:solidFill>
                <a:srgbClr val="FFFFFF"/>
              </a:solidFill>
              <a:latin typeface="Arial Regular"/>
              <a:ea typeface="Roboto Light" pitchFamily="2" charset="0"/>
            </a:endParaRPr>
          </a:p>
        </p:txBody>
      </p:sp>
      <p:sp>
        <p:nvSpPr>
          <p:cNvPr id="5" name="Title Placeholder 1">
            <a:extLst>
              <a:ext uri="{FF2B5EF4-FFF2-40B4-BE49-F238E27FC236}">
                <a16:creationId xmlns="" xmlns:a16="http://schemas.microsoft.com/office/drawing/2014/main" id="{7CBDB688-64EF-324F-BFAB-D512A89376FF}"/>
              </a:ext>
            </a:extLst>
          </p:cNvPr>
          <p:cNvSpPr>
            <a:spLocks noGrp="1"/>
          </p:cNvSpPr>
          <p:nvPr>
            <p:ph type="title" hasCustomPrompt="1"/>
          </p:nvPr>
        </p:nvSpPr>
        <p:spPr>
          <a:xfrm>
            <a:off x="4572000" y="296863"/>
            <a:ext cx="4209455" cy="611187"/>
          </a:xfrm>
          <a:prstGeom prst="rect">
            <a:avLst/>
          </a:prstGeom>
        </p:spPr>
        <p:txBody>
          <a:bodyPr vert="horz" lIns="0" tIns="0" rIns="0" bIns="0" rtlCol="0" anchor="ctr" anchorCtr="0">
            <a:noAutofit/>
          </a:bodyPr>
          <a:lstStyle>
            <a:lvl1pPr algn="r">
              <a:lnSpc>
                <a:spcPts val="2400"/>
              </a:lnSpc>
              <a:defRPr sz="1800" b="1" i="0">
                <a:solidFill>
                  <a:schemeClr val="bg1">
                    <a:lumMod val="50000"/>
                  </a:schemeClr>
                </a:solidFill>
                <a:latin typeface="Arial" panose="020B0604020202020204" pitchFamily="34" charset="0"/>
                <a:ea typeface="Roboto Medium" pitchFamily="2" charset="0"/>
                <a:cs typeface="Arial" panose="020B0604020202020204" pitchFamily="34" charset="0"/>
              </a:defRPr>
            </a:lvl1pPr>
          </a:lstStyle>
          <a:p>
            <a:r>
              <a:rPr lang="en-US" dirty="0"/>
              <a:t>Presentation Title Here</a:t>
            </a:r>
          </a:p>
        </p:txBody>
      </p:sp>
      <p:sp>
        <p:nvSpPr>
          <p:cNvPr id="8" name="Rectangle 7">
            <a:extLst>
              <a:ext uri="{FF2B5EF4-FFF2-40B4-BE49-F238E27FC236}">
                <a16:creationId xmlns="" xmlns:a16="http://schemas.microsoft.com/office/drawing/2014/main" id="{6F647BE0-73F8-4949-A3BB-CF87E2D08977}"/>
              </a:ext>
            </a:extLst>
          </p:cNvPr>
          <p:cNvSpPr/>
          <p:nvPr userDrawn="1"/>
        </p:nvSpPr>
        <p:spPr>
          <a:xfrm>
            <a:off x="8782337" y="6378958"/>
            <a:ext cx="82800" cy="82800"/>
          </a:xfrm>
          <a:prstGeom prst="rect">
            <a:avLst/>
          </a:prstGeom>
          <a:solidFill>
            <a:srgbClr val="E01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43131"/>
              </a:solidFill>
              <a:latin typeface="Arial Regular"/>
            </a:endParaRPr>
          </a:p>
        </p:txBody>
      </p:sp>
      <p:sp>
        <p:nvSpPr>
          <p:cNvPr id="11" name="Text Placeholder 10">
            <a:extLst>
              <a:ext uri="{FF2B5EF4-FFF2-40B4-BE49-F238E27FC236}">
                <a16:creationId xmlns="" xmlns:a16="http://schemas.microsoft.com/office/drawing/2014/main" id="{CE36D61C-9E99-CB4E-BB41-08F68F30DC74}"/>
              </a:ext>
            </a:extLst>
          </p:cNvPr>
          <p:cNvSpPr>
            <a:spLocks noGrp="1"/>
          </p:cNvSpPr>
          <p:nvPr>
            <p:ph type="body" sz="quarter" idx="16" hasCustomPrompt="1"/>
          </p:nvPr>
        </p:nvSpPr>
        <p:spPr>
          <a:xfrm>
            <a:off x="4572000" y="6195416"/>
            <a:ext cx="4209455" cy="439737"/>
          </a:xfrm>
        </p:spPr>
        <p:txBody>
          <a:bodyPr anchor="ctr">
            <a:normAutofit/>
          </a:bodyPr>
          <a:lstStyle>
            <a:lvl1pPr algn="r">
              <a:defRPr sz="1600" b="0" i="0">
                <a:latin typeface="Arial" panose="020B0604020202020204" pitchFamily="34" charset="0"/>
                <a:cs typeface="Arial" panose="020B0604020202020204" pitchFamily="34" charset="0"/>
              </a:defRPr>
            </a:lvl1pPr>
          </a:lstStyle>
          <a:p>
            <a:r>
              <a:rPr lang="en-US" dirty="0"/>
              <a:t>Department/Institute/Centre name</a:t>
            </a:r>
          </a:p>
        </p:txBody>
      </p:sp>
      <p:sp>
        <p:nvSpPr>
          <p:cNvPr id="12" name="Text Placeholder 4">
            <a:extLst>
              <a:ext uri="{FF2B5EF4-FFF2-40B4-BE49-F238E27FC236}">
                <a16:creationId xmlns="" xmlns:a16="http://schemas.microsoft.com/office/drawing/2014/main" id="{5477F86A-195A-CD40-B5BB-C6B881E7F91C}"/>
              </a:ext>
            </a:extLst>
          </p:cNvPr>
          <p:cNvSpPr>
            <a:spLocks noGrp="1"/>
          </p:cNvSpPr>
          <p:nvPr>
            <p:ph type="body" sz="quarter" idx="17" hasCustomPrompt="1"/>
          </p:nvPr>
        </p:nvSpPr>
        <p:spPr>
          <a:xfrm>
            <a:off x="696221" y="2492377"/>
            <a:ext cx="7845723" cy="3480191"/>
          </a:xfrm>
        </p:spPr>
        <p:txBody>
          <a:bodyPr>
            <a:normAutofit/>
          </a:bodyPr>
          <a:lstStyle>
            <a:lvl1pPr marL="5953" marR="0" indent="0" algn="l" defTabSz="685800" rtl="0" eaLnBrk="1" fontAlgn="auto" latinLnBrk="0" hangingPunct="1">
              <a:lnSpc>
                <a:spcPts val="3375"/>
              </a:lnSpc>
              <a:spcBef>
                <a:spcPts val="750"/>
              </a:spcBef>
              <a:spcAft>
                <a:spcPts val="0"/>
              </a:spcAft>
              <a:buClr>
                <a:srgbClr val="FF0000"/>
              </a:buClr>
              <a:buSzPct val="110000"/>
              <a:buFontTx/>
              <a:buNone/>
              <a:tabLst/>
              <a:defRPr sz="2625" b="1" i="0">
                <a:solidFill>
                  <a:srgbClr val="E0112B"/>
                </a:solidFill>
                <a:latin typeface="Arial" panose="020B0604020202020204" pitchFamily="34" charset="0"/>
                <a:cs typeface="Arial" panose="020B0604020202020204" pitchFamily="34" charset="0"/>
              </a:defRPr>
            </a:lvl1pPr>
          </a:lstStyle>
          <a:p>
            <a:pPr>
              <a:lnSpc>
                <a:spcPts val="4500"/>
              </a:lnSpc>
            </a:pPr>
            <a:r>
              <a:rPr lang="en-GB" sz="2700" b="1" i="0" dirty="0">
                <a:solidFill>
                  <a:srgbClr val="F43131"/>
                </a:solidFill>
                <a:effectLst/>
                <a:latin typeface="Arial" panose="020B0604020202020204" pitchFamily="34" charset="0"/>
                <a:ea typeface="Roboto" pitchFamily="2" charset="0"/>
                <a:cs typeface="Arial" panose="020B0604020202020204" pitchFamily="34" charset="0"/>
              </a:rPr>
              <a:t>LSE is a world leading university, specialising in social sciences, with a global community of people and ideas that transform the world.</a:t>
            </a:r>
          </a:p>
        </p:txBody>
      </p:sp>
    </p:spTree>
    <p:extLst>
      <p:ext uri="{BB962C8B-B14F-4D97-AF65-F5344CB8AC3E}">
        <p14:creationId xmlns:p14="http://schemas.microsoft.com/office/powerpoint/2010/main" val="152089099"/>
      </p:ext>
    </p:extLst>
  </p:cSld>
  <p:clrMapOvr>
    <a:masterClrMapping/>
  </p:clrMapOvr>
  <p:extLst mod="1">
    <p:ext uri="{DCECCB84-F9BA-43D5-87BE-67443E8EF086}">
      <p15:sldGuideLst xmlns="" xmlns:p15="http://schemas.microsoft.com/office/powerpoint/2012/main">
        <p15:guide id="1" orient="horz" pos="157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 Picture">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24C3E9B3-0E9A-C846-9C2B-55D4DCFCB8AE}"/>
              </a:ext>
            </a:extLst>
          </p:cNvPr>
          <p:cNvPicPr>
            <a:picLocks noChangeAspect="1"/>
          </p:cNvPicPr>
          <p:nvPr userDrawn="1"/>
        </p:nvPicPr>
        <p:blipFill rotWithShape="1">
          <a:blip r:embed="rId2"/>
          <a:srcRect l="9" r="11103"/>
          <a:stretch/>
        </p:blipFill>
        <p:spPr>
          <a:xfrm>
            <a:off x="0" y="0"/>
            <a:ext cx="9144000" cy="6858000"/>
          </a:xfrm>
          <a:prstGeom prst="rect">
            <a:avLst/>
          </a:prstGeom>
        </p:spPr>
      </p:pic>
      <p:pic>
        <p:nvPicPr>
          <p:cNvPr id="6" name="Picture 5">
            <a:extLst>
              <a:ext uri="{FF2B5EF4-FFF2-40B4-BE49-F238E27FC236}">
                <a16:creationId xmlns="" xmlns:a16="http://schemas.microsoft.com/office/drawing/2014/main" id="{6F19CED2-8B24-DE4A-8092-C6CDFCA1AC56}"/>
              </a:ext>
            </a:extLst>
          </p:cNvPr>
          <p:cNvPicPr>
            <a:picLocks noChangeAspect="1"/>
          </p:cNvPicPr>
          <p:nvPr userDrawn="1"/>
        </p:nvPicPr>
        <p:blipFill>
          <a:blip r:embed="rId3"/>
          <a:stretch>
            <a:fillRect/>
          </a:stretch>
        </p:blipFill>
        <p:spPr>
          <a:xfrm>
            <a:off x="304541" y="296864"/>
            <a:ext cx="1804924" cy="608838"/>
          </a:xfrm>
          <a:prstGeom prst="rect">
            <a:avLst/>
          </a:prstGeom>
        </p:spPr>
      </p:pic>
    </p:spTree>
    <p:extLst>
      <p:ext uri="{BB962C8B-B14F-4D97-AF65-F5344CB8AC3E}">
        <p14:creationId xmlns:p14="http://schemas.microsoft.com/office/powerpoint/2010/main" val="29520580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itle Placeholder 1">
            <a:extLst>
              <a:ext uri="{FF2B5EF4-FFF2-40B4-BE49-F238E27FC236}">
                <a16:creationId xmlns="" xmlns:a16="http://schemas.microsoft.com/office/drawing/2014/main" id="{4168129D-8A12-1642-B72D-276B159EEE83}"/>
              </a:ext>
            </a:extLst>
          </p:cNvPr>
          <p:cNvSpPr>
            <a:spLocks noGrp="1"/>
          </p:cNvSpPr>
          <p:nvPr>
            <p:ph type="title"/>
          </p:nvPr>
        </p:nvSpPr>
        <p:spPr>
          <a:xfrm>
            <a:off x="764381" y="296863"/>
            <a:ext cx="7615238" cy="1403350"/>
          </a:xfrm>
          <a:prstGeom prst="rect">
            <a:avLst/>
          </a:prstGeom>
        </p:spPr>
        <p:txBody>
          <a:bodyPr vert="horz" lIns="91440" tIns="45720" rIns="91440" bIns="45720" rtlCol="0" anchor="ctr">
            <a:normAutofit/>
          </a:bodyPr>
          <a:lstStyle/>
          <a:p>
            <a:r>
              <a:rPr lang="en-US" dirty="0"/>
              <a:t>Click to edit Master title style</a:t>
            </a:r>
          </a:p>
        </p:txBody>
      </p:sp>
      <p:sp>
        <p:nvSpPr>
          <p:cNvPr id="2" name="Text Placeholder 1">
            <a:extLst>
              <a:ext uri="{FF2B5EF4-FFF2-40B4-BE49-F238E27FC236}">
                <a16:creationId xmlns="" xmlns:a16="http://schemas.microsoft.com/office/drawing/2014/main" id="{5B6329C4-6709-E243-8A81-9E6214E05342}"/>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4368939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Lst>
  <p:txStyles>
    <p:titleStyle>
      <a:lvl1pPr algn="l" defTabSz="685800" rtl="0" eaLnBrk="1" latinLnBrk="0" hangingPunct="1">
        <a:lnSpc>
          <a:spcPts val="3960"/>
        </a:lnSpc>
        <a:spcBef>
          <a:spcPct val="0"/>
        </a:spcBef>
        <a:buNone/>
        <a:defRPr sz="2775" b="0" i="0" kern="1200">
          <a:solidFill>
            <a:srgbClr val="E0112B"/>
          </a:solidFill>
          <a:latin typeface="Roboto Medium" pitchFamily="2" charset="0"/>
          <a:ea typeface="Roboto Medium" pitchFamily="2" charset="0"/>
          <a:cs typeface="+mj-cs"/>
        </a:defRPr>
      </a:lvl1pPr>
    </p:titleStyle>
    <p:bodyStyle>
      <a:lvl1pPr marL="5953" indent="0" algn="l" defTabSz="685800" rtl="0" eaLnBrk="1" latinLnBrk="0" hangingPunct="1">
        <a:lnSpc>
          <a:spcPct val="90000"/>
        </a:lnSpc>
        <a:spcBef>
          <a:spcPts val="750"/>
        </a:spcBef>
        <a:buClr>
          <a:srgbClr val="FF0000"/>
        </a:buClr>
        <a:buSzPct val="110000"/>
        <a:buFontTx/>
        <a:buNone/>
        <a:tabLst/>
        <a:defRPr sz="1500" kern="1200">
          <a:solidFill>
            <a:schemeClr val="tx1"/>
          </a:solidFill>
          <a:latin typeface="Roboto" pitchFamily="2" charset="0"/>
          <a:ea typeface="Roboto" pitchFamily="2" charset="0"/>
          <a:cs typeface="+mn-cs"/>
        </a:defRPr>
      </a:lvl1pPr>
      <a:lvl2pPr marL="138113" indent="-132160" algn="l" defTabSz="675000" rtl="0" eaLnBrk="1" latinLnBrk="0" hangingPunct="1">
        <a:lnSpc>
          <a:spcPts val="2250"/>
        </a:lnSpc>
        <a:spcBef>
          <a:spcPts val="0"/>
        </a:spcBef>
        <a:spcAft>
          <a:spcPts val="0"/>
        </a:spcAft>
        <a:buClr>
          <a:srgbClr val="E0112B"/>
        </a:buClr>
        <a:buSzPct val="130000"/>
        <a:buFont typeface="Wingdings" pitchFamily="2" charset="2"/>
        <a:buChar char="§"/>
        <a:tabLst>
          <a:tab pos="2996804" algn="l"/>
        </a:tabLst>
        <a:defRPr sz="1500" kern="1200">
          <a:solidFill>
            <a:schemeClr val="tx1"/>
          </a:solidFill>
          <a:latin typeface="Roboto" pitchFamily="2" charset="0"/>
          <a:ea typeface="Roboto" pitchFamily="2" charset="0"/>
          <a:cs typeface="+mn-cs"/>
        </a:defRPr>
      </a:lvl2pPr>
      <a:lvl3pPr marL="139304" indent="133350" algn="l" defTabSz="675000" rtl="0" eaLnBrk="1" latinLnBrk="0" hangingPunct="1">
        <a:lnSpc>
          <a:spcPts val="2250"/>
        </a:lnSpc>
        <a:spcBef>
          <a:spcPts val="0"/>
        </a:spcBef>
        <a:buClr>
          <a:srgbClr val="E0112B"/>
        </a:buClr>
        <a:buSzPct val="130000"/>
        <a:buFont typeface="Wingdings" pitchFamily="2" charset="2"/>
        <a:buChar char="§"/>
        <a:tabLst>
          <a:tab pos="2996804" algn="l"/>
        </a:tabLst>
        <a:defRPr sz="1500" kern="1200">
          <a:solidFill>
            <a:schemeClr val="tx1"/>
          </a:solidFill>
          <a:latin typeface="Roboto" pitchFamily="2" charset="0"/>
          <a:ea typeface="Roboto" pitchFamily="2" charset="0"/>
          <a:cs typeface="+mn-cs"/>
        </a:defRPr>
      </a:lvl3pPr>
      <a:lvl4pPr marL="406004" indent="-133350" algn="l" defTabSz="675000" rtl="0" eaLnBrk="1" latinLnBrk="0" hangingPunct="1">
        <a:lnSpc>
          <a:spcPts val="2250"/>
        </a:lnSpc>
        <a:spcBef>
          <a:spcPts val="0"/>
        </a:spcBef>
        <a:buClr>
          <a:srgbClr val="E0112B"/>
        </a:buClr>
        <a:buSzPct val="130000"/>
        <a:buFont typeface="Wingdings" pitchFamily="2" charset="2"/>
        <a:buChar char="§"/>
        <a:tabLst>
          <a:tab pos="2996804" algn="l"/>
        </a:tabLst>
        <a:defRPr sz="1275" kern="1200">
          <a:solidFill>
            <a:schemeClr val="tx1"/>
          </a:solidFill>
          <a:latin typeface="Roboto" pitchFamily="2" charset="0"/>
          <a:ea typeface="Roboto" pitchFamily="2" charset="0"/>
          <a:cs typeface="+mn-cs"/>
        </a:defRPr>
      </a:lvl4pPr>
      <a:lvl5pPr marL="538163" marR="0" indent="-132160" algn="l" defTabSz="675000" rtl="0" eaLnBrk="1" fontAlgn="auto" latinLnBrk="0" hangingPunct="1">
        <a:lnSpc>
          <a:spcPts val="2250"/>
        </a:lnSpc>
        <a:spcBef>
          <a:spcPts val="0"/>
        </a:spcBef>
        <a:spcAft>
          <a:spcPts val="0"/>
        </a:spcAft>
        <a:buClr>
          <a:srgbClr val="E0112B"/>
        </a:buClr>
        <a:buSzPct val="130000"/>
        <a:buFont typeface="Wingdings" pitchFamily="2" charset="2"/>
        <a:buChar char="§"/>
        <a:tabLst>
          <a:tab pos="2996804" algn="l"/>
        </a:tabLst>
        <a:defRPr sz="1275" kern="1200">
          <a:solidFill>
            <a:schemeClr val="tx1"/>
          </a:solidFill>
          <a:latin typeface="Roboto" pitchFamily="2" charset="0"/>
          <a:ea typeface="Roboto" pitchFamily="2" charset="0"/>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 xmlns:p15="http://schemas.microsoft.com/office/powerpoint/2012/main">
        <p15:guide id="6" pos="5618" userDrawn="1">
          <p15:clr>
            <a:srgbClr val="F26B43"/>
          </p15:clr>
        </p15:guide>
        <p15:guide id="7" pos="5279" userDrawn="1">
          <p15:clr>
            <a:srgbClr val="F26B43"/>
          </p15:clr>
        </p15:guide>
        <p15:guide id="8" orient="horz" pos="4088" userDrawn="1">
          <p15:clr>
            <a:srgbClr val="F26B43"/>
          </p15:clr>
        </p15:guide>
        <p15:guide id="10" orient="horz" pos="3974" userDrawn="1">
          <p15:clr>
            <a:srgbClr val="F26B43"/>
          </p15:clr>
        </p15:guide>
        <p15:guide id="12" orient="horz" pos="187" userDrawn="1">
          <p15:clr>
            <a:srgbClr val="F26B43"/>
          </p15:clr>
        </p15:guide>
        <p15:guide id="13" pos="142" userDrawn="1">
          <p15:clr>
            <a:srgbClr val="F26B43"/>
          </p15:clr>
        </p15:guide>
        <p15:guide id="14" pos="482" userDrawn="1">
          <p15:clr>
            <a:srgbClr val="F26B43"/>
          </p15:clr>
        </p15:guide>
        <p15:guide id="15" orient="horz" pos="1071"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8" Type="http://schemas.openxmlformats.org/officeDocument/2006/relationships/hyperlink" Target="https://info.lse.ac.uk/staff/services/Policies-and-procedures/Assets/Documents/fleWorPolPro.pdf" TargetMode="External"/><Relationship Id="rId3" Type="http://schemas.openxmlformats.org/officeDocument/2006/relationships/hyperlink" Target="https://info.lse.ac.uk/staff/services/Policies-and-procedures/Assets/Documents/patPol.pdf" TargetMode="External"/><Relationship Id="rId7" Type="http://schemas.openxmlformats.org/officeDocument/2006/relationships/hyperlink" Target="https://info.lse.ac.uk/staff/services/Policies-and-procedures/Assets/Documents/polSupCar.pdf" TargetMode="External"/><Relationship Id="rId2" Type="http://schemas.openxmlformats.org/officeDocument/2006/relationships/hyperlink" Target="https://info.lse.ac.uk/staff/services/Policies-and-procedures/Assets/Documents/matPol.pdf" TargetMode="External"/><Relationship Id="rId1" Type="http://schemas.openxmlformats.org/officeDocument/2006/relationships/slideLayout" Target="../slideLayouts/slideLayout8.xml"/><Relationship Id="rId6" Type="http://schemas.openxmlformats.org/officeDocument/2006/relationships/hyperlink" Target="https://info.lse.ac.uk/staff/services/Policies-and-procedures/Assets/Documents/parLeaPol.pdf" TargetMode="External"/><Relationship Id="rId5" Type="http://schemas.openxmlformats.org/officeDocument/2006/relationships/hyperlink" Target="https://info.lse.ac.uk/staff/services/Policies-and-procedures/Assets/Documents/adoPol.pdf" TargetMode="External"/><Relationship Id="rId4" Type="http://schemas.openxmlformats.org/officeDocument/2006/relationships/hyperlink" Target="https://info.lse.ac.uk/staff/services/Policies-and-procedures/Assets/Documents/shaParLea.pdf"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s://info.lse.ac.uk/staff/divisions/Human-Resources/Assets/Documents/MaternityFAQs.pdf" TargetMode="External"/><Relationship Id="rId2" Type="http://schemas.openxmlformats.org/officeDocument/2006/relationships/hyperlink" Target="https://info.lse.ac.uk/staff/divisions/Human-Resources/Assets/Documents/Guidance-Notes-for-Adoption-Leave-including-Surrogacy-Notification.pdf" TargetMode="External"/><Relationship Id="rId1" Type="http://schemas.openxmlformats.org/officeDocument/2006/relationships/slideLayout" Target="../slideLayouts/slideLayout8.xml"/><Relationship Id="rId6" Type="http://schemas.openxmlformats.org/officeDocument/2006/relationships/hyperlink" Target="https://info.lse.ac.uk/staff/divisions/Human-Resources/Flexible-Working-Toolkit/Flexible-Working-Toolkit" TargetMode="External"/><Relationship Id="rId5" Type="http://schemas.openxmlformats.org/officeDocument/2006/relationships/hyperlink" Target="https://info.lse.ac.uk/staff/divisions/Human-Resources/Assets/Documents/Guidance-Notes-for-Maternity-Leave-Notification.pdf" TargetMode="External"/><Relationship Id="rId4" Type="http://schemas.openxmlformats.org/officeDocument/2006/relationships/hyperlink" Target="https://info.lse.ac.uk/staff/divisions/Human-Resources/Assets/Documents/Family-Friendly-Return-to-Work-Guidance-for-Managers-May-19.pdf"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6">
            <a:extLst>
              <a:ext uri="{FF2B5EF4-FFF2-40B4-BE49-F238E27FC236}">
                <a16:creationId xmlns="" xmlns:a16="http://schemas.microsoft.com/office/drawing/2014/main" id="{C142FE7A-1BD4-204F-8B66-50A9CA7C24CD}"/>
              </a:ext>
            </a:extLst>
          </p:cNvPr>
          <p:cNvSpPr>
            <a:spLocks noGrp="1"/>
          </p:cNvSpPr>
          <p:nvPr>
            <p:ph type="body" sz="quarter" idx="16"/>
          </p:nvPr>
        </p:nvSpPr>
        <p:spPr/>
        <p:txBody>
          <a:bodyPr/>
          <a:lstStyle/>
          <a:p>
            <a:r>
              <a:rPr lang="en-US" dirty="0" smtClean="0"/>
              <a:t>HR December 2019</a:t>
            </a:r>
            <a:endParaRPr lang="en-US" dirty="0"/>
          </a:p>
        </p:txBody>
      </p:sp>
      <p:sp>
        <p:nvSpPr>
          <p:cNvPr id="14" name="Title 13">
            <a:extLst>
              <a:ext uri="{FF2B5EF4-FFF2-40B4-BE49-F238E27FC236}">
                <a16:creationId xmlns="" xmlns:a16="http://schemas.microsoft.com/office/drawing/2014/main" id="{89FDBC20-D099-0F45-AC75-1681705F30A6}"/>
              </a:ext>
            </a:extLst>
          </p:cNvPr>
          <p:cNvSpPr>
            <a:spLocks noGrp="1"/>
          </p:cNvSpPr>
          <p:nvPr>
            <p:ph type="ctrTitle"/>
          </p:nvPr>
        </p:nvSpPr>
        <p:spPr/>
        <p:txBody>
          <a:bodyPr/>
          <a:lstStyle/>
          <a:p>
            <a:r>
              <a:rPr lang="en-US" dirty="0" smtClean="0"/>
              <a:t>Family Friendly Policies</a:t>
            </a:r>
            <a:endParaRPr lang="en-US" dirty="0"/>
          </a:p>
        </p:txBody>
      </p:sp>
      <p:sp>
        <p:nvSpPr>
          <p:cNvPr id="15" name="Subtitle 14">
            <a:extLst>
              <a:ext uri="{FF2B5EF4-FFF2-40B4-BE49-F238E27FC236}">
                <a16:creationId xmlns="" xmlns:a16="http://schemas.microsoft.com/office/drawing/2014/main" id="{8F1B155D-E36E-B641-90A1-5630BEC3F74A}"/>
              </a:ext>
            </a:extLst>
          </p:cNvPr>
          <p:cNvSpPr>
            <a:spLocks noGrp="1"/>
          </p:cNvSpPr>
          <p:nvPr>
            <p:ph type="subTitle" idx="1"/>
          </p:nvPr>
        </p:nvSpPr>
        <p:spPr/>
        <p:txBody>
          <a:bodyPr/>
          <a:lstStyle/>
          <a:p>
            <a:r>
              <a:rPr lang="en-GB" dirty="0" smtClean="0"/>
              <a:t>TUESDay 3 DECember 2019</a:t>
            </a:r>
            <a:endParaRPr lang="en-US" dirty="0"/>
          </a:p>
        </p:txBody>
      </p:sp>
      <p:sp>
        <p:nvSpPr>
          <p:cNvPr id="16" name="Text Placeholder 15">
            <a:extLst>
              <a:ext uri="{FF2B5EF4-FFF2-40B4-BE49-F238E27FC236}">
                <a16:creationId xmlns="" xmlns:a16="http://schemas.microsoft.com/office/drawing/2014/main" id="{9848B62E-B01B-3E4A-BD63-310078B3CA79}"/>
              </a:ext>
            </a:extLst>
          </p:cNvPr>
          <p:cNvSpPr>
            <a:spLocks noGrp="1"/>
          </p:cNvSpPr>
          <p:nvPr>
            <p:ph type="body" sz="quarter" idx="10"/>
          </p:nvPr>
        </p:nvSpPr>
        <p:spPr/>
        <p:txBody>
          <a:bodyPr/>
          <a:lstStyle/>
          <a:p>
            <a:endParaRPr lang="en-US" dirty="0">
              <a:solidFill>
                <a:srgbClr val="FF0000"/>
              </a:solidFill>
            </a:endParaRPr>
          </a:p>
        </p:txBody>
      </p:sp>
      <p:sp>
        <p:nvSpPr>
          <p:cNvPr id="18" name="Text Placeholder 17">
            <a:extLst>
              <a:ext uri="{FF2B5EF4-FFF2-40B4-BE49-F238E27FC236}">
                <a16:creationId xmlns="" xmlns:a16="http://schemas.microsoft.com/office/drawing/2014/main" id="{BD94510E-CDFF-5945-846D-841E1B47EAE5}"/>
              </a:ext>
            </a:extLst>
          </p:cNvPr>
          <p:cNvSpPr>
            <a:spLocks noGrp="1"/>
          </p:cNvSpPr>
          <p:nvPr>
            <p:ph type="body" sz="quarter" idx="17"/>
          </p:nvPr>
        </p:nvSpPr>
        <p:spPr/>
        <p:txBody>
          <a:bodyPr/>
          <a:lstStyle/>
          <a:p>
            <a:endParaRPr lang="en-US" dirty="0"/>
          </a:p>
        </p:txBody>
      </p:sp>
      <p:sp>
        <p:nvSpPr>
          <p:cNvPr id="19" name="Text Placeholder 18">
            <a:extLst>
              <a:ext uri="{FF2B5EF4-FFF2-40B4-BE49-F238E27FC236}">
                <a16:creationId xmlns="" xmlns:a16="http://schemas.microsoft.com/office/drawing/2014/main" id="{79350BC7-93AF-0A45-9DE0-6844E886396D}"/>
              </a:ext>
            </a:extLst>
          </p:cNvPr>
          <p:cNvSpPr>
            <a:spLocks noGrp="1"/>
          </p:cNvSpPr>
          <p:nvPr>
            <p:ph type="body" sz="quarter" idx="19"/>
          </p:nvPr>
        </p:nvSpPr>
        <p:spPr/>
        <p:txBody>
          <a:bodyPr/>
          <a:lstStyle/>
          <a:p>
            <a:endParaRPr lang="en-US" dirty="0"/>
          </a:p>
        </p:txBody>
      </p:sp>
    </p:spTree>
    <p:extLst>
      <p:ext uri="{BB962C8B-B14F-4D97-AF65-F5344CB8AC3E}">
        <p14:creationId xmlns:p14="http://schemas.microsoft.com/office/powerpoint/2010/main" val="301975614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Family Friendly Policies </a:t>
            </a:r>
            <a:r>
              <a:rPr lang="en-GB" dirty="0"/>
              <a:t>at LSE</a:t>
            </a:r>
          </a:p>
        </p:txBody>
      </p:sp>
      <p:sp>
        <p:nvSpPr>
          <p:cNvPr id="3" name="Text Placeholder 2"/>
          <p:cNvSpPr>
            <a:spLocks noGrp="1"/>
          </p:cNvSpPr>
          <p:nvPr>
            <p:ph type="body" sz="quarter" idx="16"/>
          </p:nvPr>
        </p:nvSpPr>
        <p:spPr/>
        <p:txBody>
          <a:bodyPr/>
          <a:lstStyle/>
          <a:p>
            <a:r>
              <a:rPr lang="en-GB" dirty="0" smtClean="0"/>
              <a:t>HR December 2019</a:t>
            </a:r>
            <a:endParaRPr lang="en-GB" dirty="0"/>
          </a:p>
        </p:txBody>
      </p:sp>
      <p:sp>
        <p:nvSpPr>
          <p:cNvPr id="4" name="Text Placeholder 3"/>
          <p:cNvSpPr>
            <a:spLocks noGrp="1"/>
          </p:cNvSpPr>
          <p:nvPr>
            <p:ph type="body" sz="quarter" idx="17"/>
          </p:nvPr>
        </p:nvSpPr>
        <p:spPr>
          <a:xfrm>
            <a:off x="696221" y="1052736"/>
            <a:ext cx="7845723" cy="5142680"/>
          </a:xfrm>
        </p:spPr>
        <p:txBody>
          <a:bodyPr>
            <a:normAutofit/>
          </a:bodyPr>
          <a:lstStyle/>
          <a:p>
            <a:pPr>
              <a:lnSpc>
                <a:spcPct val="170000"/>
              </a:lnSpc>
            </a:pPr>
            <a:r>
              <a:rPr lang="en-GB" sz="2400" b="0" dirty="0" smtClean="0">
                <a:solidFill>
                  <a:srgbClr val="FF0000"/>
                </a:solidFill>
                <a:latin typeface="Arial"/>
                <a:ea typeface="+mj-ea"/>
                <a:cs typeface="Arial"/>
              </a:rPr>
              <a:t>In groups…</a:t>
            </a:r>
          </a:p>
          <a:p>
            <a:r>
              <a:rPr lang="en-GB" sz="1800" b="0" dirty="0" smtClean="0">
                <a:solidFill>
                  <a:schemeClr val="tx1"/>
                </a:solidFill>
              </a:rPr>
              <a:t>2. Your </a:t>
            </a:r>
            <a:r>
              <a:rPr lang="en-GB" sz="1800" b="0" dirty="0">
                <a:solidFill>
                  <a:schemeClr val="tx1"/>
                </a:solidFill>
              </a:rPr>
              <a:t>colleague returned to work after maternity leave a few months ago. Prior to maternity leave, they had a very good level of performance. Since returning, they have constantly been making mistakes in their work which should be glaringly obvious to them. </a:t>
            </a:r>
            <a:endParaRPr lang="en-GB" sz="1800" b="0" dirty="0" smtClean="0">
              <a:solidFill>
                <a:schemeClr val="tx1"/>
              </a:solidFill>
            </a:endParaRPr>
          </a:p>
          <a:p>
            <a:r>
              <a:rPr lang="en-GB" sz="1800" b="0" dirty="0" smtClean="0">
                <a:solidFill>
                  <a:schemeClr val="tx1"/>
                </a:solidFill>
              </a:rPr>
              <a:t>You </a:t>
            </a:r>
            <a:r>
              <a:rPr lang="en-GB" sz="1800" b="0" dirty="0">
                <a:solidFill>
                  <a:schemeClr val="tx1"/>
                </a:solidFill>
              </a:rPr>
              <a:t>call them in for a performance management review where they reveal they are severely sleep deprived due to their baby not being a good sleeper, and their mental health has been suffering as a result.</a:t>
            </a:r>
            <a:endParaRPr lang="en-GB" sz="1800" b="0" dirty="0">
              <a:solidFill>
                <a:schemeClr val="tx1"/>
              </a:solidFill>
              <a:latin typeface="Arial"/>
              <a:ea typeface="+mj-ea"/>
              <a:cs typeface="Arial"/>
            </a:endParaRPr>
          </a:p>
          <a:p>
            <a:endParaRPr lang="en-GB" sz="2000" b="0" dirty="0" smtClean="0">
              <a:solidFill>
                <a:schemeClr val="tx1"/>
              </a:solidFill>
              <a:latin typeface="Arial"/>
              <a:ea typeface="+mj-ea"/>
              <a:cs typeface="Arial"/>
            </a:endParaRPr>
          </a:p>
          <a:p>
            <a:endParaRPr lang="en-GB" sz="2000" b="0" dirty="0">
              <a:solidFill>
                <a:schemeClr val="tx1"/>
              </a:solidFill>
              <a:latin typeface="Arial"/>
              <a:ea typeface="+mj-ea"/>
              <a:cs typeface="Arial"/>
            </a:endParaRPr>
          </a:p>
          <a:p>
            <a:endParaRPr lang="en-GB" sz="2000" b="0" dirty="0" smtClean="0">
              <a:solidFill>
                <a:schemeClr val="tx1"/>
              </a:solidFill>
              <a:latin typeface="Arial"/>
              <a:ea typeface="+mj-ea"/>
              <a:cs typeface="Arial"/>
            </a:endParaRPr>
          </a:p>
          <a:p>
            <a:endParaRPr lang="en-GB" sz="2000" dirty="0">
              <a:solidFill>
                <a:schemeClr val="tx1"/>
              </a:solidFill>
            </a:endParaRPr>
          </a:p>
        </p:txBody>
      </p:sp>
    </p:spTree>
    <p:extLst>
      <p:ext uri="{BB962C8B-B14F-4D97-AF65-F5344CB8AC3E}">
        <p14:creationId xmlns:p14="http://schemas.microsoft.com/office/powerpoint/2010/main" val="318646996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Family Friendly Policies </a:t>
            </a:r>
            <a:r>
              <a:rPr lang="en-GB" dirty="0"/>
              <a:t>at </a:t>
            </a:r>
            <a:r>
              <a:rPr lang="en-GB" dirty="0" smtClean="0"/>
              <a:t>LSE</a:t>
            </a:r>
            <a:endParaRPr lang="en-GB" dirty="0"/>
          </a:p>
        </p:txBody>
      </p:sp>
      <p:sp>
        <p:nvSpPr>
          <p:cNvPr id="3" name="Text Placeholder 2"/>
          <p:cNvSpPr>
            <a:spLocks noGrp="1"/>
          </p:cNvSpPr>
          <p:nvPr>
            <p:ph type="body" sz="quarter" idx="16"/>
          </p:nvPr>
        </p:nvSpPr>
        <p:spPr/>
        <p:txBody>
          <a:bodyPr/>
          <a:lstStyle/>
          <a:p>
            <a:r>
              <a:rPr lang="en-GB" dirty="0" smtClean="0"/>
              <a:t>HR December 2019</a:t>
            </a:r>
            <a:endParaRPr lang="en-GB" dirty="0"/>
          </a:p>
        </p:txBody>
      </p:sp>
      <p:sp>
        <p:nvSpPr>
          <p:cNvPr id="4" name="Text Placeholder 3"/>
          <p:cNvSpPr>
            <a:spLocks noGrp="1"/>
          </p:cNvSpPr>
          <p:nvPr>
            <p:ph type="body" sz="quarter" idx="17"/>
          </p:nvPr>
        </p:nvSpPr>
        <p:spPr>
          <a:xfrm>
            <a:off x="696221" y="1052736"/>
            <a:ext cx="7845723" cy="5142680"/>
          </a:xfrm>
        </p:spPr>
        <p:txBody>
          <a:bodyPr>
            <a:normAutofit/>
          </a:bodyPr>
          <a:lstStyle/>
          <a:p>
            <a:pPr>
              <a:lnSpc>
                <a:spcPct val="170000"/>
              </a:lnSpc>
            </a:pPr>
            <a:r>
              <a:rPr lang="en-GB" sz="2400" b="0" dirty="0" smtClean="0">
                <a:solidFill>
                  <a:srgbClr val="FF0000"/>
                </a:solidFill>
                <a:latin typeface="Arial"/>
                <a:ea typeface="+mj-ea"/>
                <a:cs typeface="Arial"/>
              </a:rPr>
              <a:t>In groups…</a:t>
            </a:r>
          </a:p>
          <a:p>
            <a:pPr lvl="0"/>
            <a:r>
              <a:rPr lang="en-GB" sz="2000" b="0" dirty="0" smtClean="0">
                <a:solidFill>
                  <a:schemeClr val="tx1"/>
                </a:solidFill>
              </a:rPr>
              <a:t>3. One </a:t>
            </a:r>
            <a:r>
              <a:rPr lang="en-GB" sz="2000" b="0" dirty="0">
                <a:solidFill>
                  <a:schemeClr val="tx1"/>
                </a:solidFill>
              </a:rPr>
              <a:t>of your team has a child </a:t>
            </a:r>
            <a:r>
              <a:rPr lang="en-GB" sz="2000" b="0" dirty="0" smtClean="0">
                <a:solidFill>
                  <a:schemeClr val="tx1"/>
                </a:solidFill>
              </a:rPr>
              <a:t>of school age with </a:t>
            </a:r>
            <a:r>
              <a:rPr lang="en-GB" sz="2000" b="0" dirty="0">
                <a:solidFill>
                  <a:schemeClr val="tx1"/>
                </a:solidFill>
              </a:rPr>
              <a:t>a long-term health condition which requires regularly hospital appointments. While you are aware that they are sharing the “burden” of attending these appointments with their partner, they are often missing regular team meetings due to the clash in timings. This person also has all their annual leave “accounted for” as they have to use it around the school holidays, and they do not have the allowance to use it for their hospital appointments. </a:t>
            </a:r>
          </a:p>
          <a:p>
            <a:endParaRPr lang="en-GB" sz="2000" b="0" dirty="0" smtClean="0">
              <a:solidFill>
                <a:schemeClr val="tx1"/>
              </a:solidFill>
              <a:latin typeface="Arial"/>
              <a:ea typeface="+mj-ea"/>
              <a:cs typeface="Arial"/>
            </a:endParaRPr>
          </a:p>
          <a:p>
            <a:endParaRPr lang="en-GB" sz="2000" b="0" dirty="0">
              <a:solidFill>
                <a:schemeClr val="tx1"/>
              </a:solidFill>
              <a:latin typeface="Arial"/>
              <a:ea typeface="+mj-ea"/>
              <a:cs typeface="Arial"/>
            </a:endParaRPr>
          </a:p>
          <a:p>
            <a:endParaRPr lang="en-GB" sz="2000" b="0" dirty="0" smtClean="0">
              <a:solidFill>
                <a:schemeClr val="tx1"/>
              </a:solidFill>
              <a:latin typeface="Arial"/>
              <a:ea typeface="+mj-ea"/>
              <a:cs typeface="Arial"/>
            </a:endParaRPr>
          </a:p>
          <a:p>
            <a:endParaRPr lang="en-GB" sz="2000" dirty="0">
              <a:solidFill>
                <a:schemeClr val="tx1"/>
              </a:solidFill>
            </a:endParaRPr>
          </a:p>
        </p:txBody>
      </p:sp>
    </p:spTree>
    <p:extLst>
      <p:ext uri="{BB962C8B-B14F-4D97-AF65-F5344CB8AC3E}">
        <p14:creationId xmlns:p14="http://schemas.microsoft.com/office/powerpoint/2010/main" val="411378705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Family Friendly Policies </a:t>
            </a:r>
            <a:r>
              <a:rPr lang="en-GB" dirty="0"/>
              <a:t>at </a:t>
            </a:r>
            <a:r>
              <a:rPr lang="en-GB" dirty="0" smtClean="0"/>
              <a:t>LSE</a:t>
            </a:r>
            <a:endParaRPr lang="en-GB" dirty="0"/>
          </a:p>
        </p:txBody>
      </p:sp>
      <p:sp>
        <p:nvSpPr>
          <p:cNvPr id="3" name="Text Placeholder 2"/>
          <p:cNvSpPr>
            <a:spLocks noGrp="1"/>
          </p:cNvSpPr>
          <p:nvPr>
            <p:ph type="body" sz="quarter" idx="16"/>
          </p:nvPr>
        </p:nvSpPr>
        <p:spPr/>
        <p:txBody>
          <a:bodyPr/>
          <a:lstStyle/>
          <a:p>
            <a:r>
              <a:rPr lang="en-GB" dirty="0" smtClean="0"/>
              <a:t>HR December 2019</a:t>
            </a:r>
            <a:endParaRPr lang="en-GB" dirty="0"/>
          </a:p>
        </p:txBody>
      </p:sp>
      <p:sp>
        <p:nvSpPr>
          <p:cNvPr id="4" name="Text Placeholder 3"/>
          <p:cNvSpPr>
            <a:spLocks noGrp="1"/>
          </p:cNvSpPr>
          <p:nvPr>
            <p:ph type="body" sz="quarter" idx="17"/>
          </p:nvPr>
        </p:nvSpPr>
        <p:spPr>
          <a:xfrm>
            <a:off x="696221" y="1052736"/>
            <a:ext cx="7845723" cy="5142680"/>
          </a:xfrm>
        </p:spPr>
        <p:txBody>
          <a:bodyPr>
            <a:normAutofit/>
          </a:bodyPr>
          <a:lstStyle/>
          <a:p>
            <a:pPr marL="0">
              <a:lnSpc>
                <a:spcPct val="120000"/>
              </a:lnSpc>
              <a:buClr>
                <a:schemeClr val="tx1"/>
              </a:buClr>
              <a:buSzPct val="100000"/>
            </a:pPr>
            <a:r>
              <a:rPr lang="en-GB" sz="2400" b="0" dirty="0">
                <a:solidFill>
                  <a:srgbClr val="FF0000"/>
                </a:solidFill>
                <a:latin typeface="Arial"/>
                <a:cs typeface="Arial"/>
              </a:rPr>
              <a:t>In groups</a:t>
            </a:r>
            <a:r>
              <a:rPr lang="en-GB" sz="2400" b="0" dirty="0" smtClean="0">
                <a:solidFill>
                  <a:srgbClr val="FF0000"/>
                </a:solidFill>
                <a:latin typeface="Arial"/>
                <a:cs typeface="Arial"/>
              </a:rPr>
              <a:t>…</a:t>
            </a:r>
            <a:endParaRPr lang="en-GB" sz="2400" b="0" dirty="0" smtClean="0">
              <a:solidFill>
                <a:schemeClr val="tx1"/>
              </a:solidFill>
            </a:endParaRPr>
          </a:p>
          <a:p>
            <a:pPr lvl="0"/>
            <a:r>
              <a:rPr lang="en-GB" sz="2000" b="0" dirty="0" smtClean="0">
                <a:solidFill>
                  <a:schemeClr val="tx1"/>
                </a:solidFill>
              </a:rPr>
              <a:t>4. Your </a:t>
            </a:r>
            <a:r>
              <a:rPr lang="en-GB" sz="2000" b="0" dirty="0">
                <a:solidFill>
                  <a:schemeClr val="tx1"/>
                </a:solidFill>
              </a:rPr>
              <a:t>team are very short staffed at the moment. The only remaining team member in the office receives a phone call from their child’s school informing them they need to collect their child as they have a fever. Your colleague has no-one else who they can ask to do this on their behalf, so they have to leave. </a:t>
            </a:r>
          </a:p>
        </p:txBody>
      </p:sp>
    </p:spTree>
    <p:extLst>
      <p:ext uri="{BB962C8B-B14F-4D97-AF65-F5344CB8AC3E}">
        <p14:creationId xmlns:p14="http://schemas.microsoft.com/office/powerpoint/2010/main" val="32383619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Family Friendly Policies </a:t>
            </a:r>
            <a:r>
              <a:rPr lang="en-GB" dirty="0"/>
              <a:t>at </a:t>
            </a:r>
            <a:r>
              <a:rPr lang="en-GB" dirty="0" smtClean="0"/>
              <a:t>LSE</a:t>
            </a:r>
            <a:endParaRPr lang="en-GB" dirty="0"/>
          </a:p>
        </p:txBody>
      </p:sp>
      <p:sp>
        <p:nvSpPr>
          <p:cNvPr id="3" name="Text Placeholder 2"/>
          <p:cNvSpPr>
            <a:spLocks noGrp="1"/>
          </p:cNvSpPr>
          <p:nvPr>
            <p:ph type="body" sz="quarter" idx="16"/>
          </p:nvPr>
        </p:nvSpPr>
        <p:spPr/>
        <p:txBody>
          <a:bodyPr/>
          <a:lstStyle/>
          <a:p>
            <a:r>
              <a:rPr lang="en-GB" dirty="0" smtClean="0"/>
              <a:t>HR December 2019</a:t>
            </a:r>
            <a:endParaRPr lang="en-GB" dirty="0"/>
          </a:p>
        </p:txBody>
      </p:sp>
      <p:sp>
        <p:nvSpPr>
          <p:cNvPr id="4" name="Text Placeholder 3"/>
          <p:cNvSpPr>
            <a:spLocks noGrp="1"/>
          </p:cNvSpPr>
          <p:nvPr>
            <p:ph type="body" sz="quarter" idx="17"/>
          </p:nvPr>
        </p:nvSpPr>
        <p:spPr>
          <a:xfrm>
            <a:off x="467544" y="980728"/>
            <a:ext cx="8208912" cy="5877272"/>
          </a:xfrm>
        </p:spPr>
        <p:txBody>
          <a:bodyPr>
            <a:normAutofit/>
          </a:bodyPr>
          <a:lstStyle/>
          <a:p>
            <a:pPr>
              <a:lnSpc>
                <a:spcPct val="120000"/>
              </a:lnSpc>
            </a:pPr>
            <a:r>
              <a:rPr lang="en-GB" sz="2400" b="0" dirty="0">
                <a:solidFill>
                  <a:srgbClr val="FF0000"/>
                </a:solidFill>
                <a:latin typeface="Arial"/>
                <a:cs typeface="Arial"/>
              </a:rPr>
              <a:t>In groups</a:t>
            </a:r>
            <a:r>
              <a:rPr lang="en-GB" sz="2400" b="0" dirty="0" smtClean="0">
                <a:solidFill>
                  <a:srgbClr val="FF0000"/>
                </a:solidFill>
                <a:latin typeface="Arial"/>
                <a:cs typeface="Arial"/>
              </a:rPr>
              <a:t>…</a:t>
            </a:r>
            <a:endParaRPr lang="en-GB" sz="2400" b="0" dirty="0" smtClean="0">
              <a:solidFill>
                <a:schemeClr val="tx1"/>
              </a:solidFill>
              <a:ea typeface="+mj-ea"/>
            </a:endParaRPr>
          </a:p>
          <a:p>
            <a:pPr marL="0">
              <a:lnSpc>
                <a:spcPct val="120000"/>
              </a:lnSpc>
              <a:buClr>
                <a:schemeClr val="tx1"/>
              </a:buClr>
              <a:buSzPct val="100000"/>
            </a:pPr>
            <a:r>
              <a:rPr lang="en-GB" sz="1900" b="0" dirty="0" smtClean="0">
                <a:solidFill>
                  <a:schemeClr val="tx1"/>
                </a:solidFill>
              </a:rPr>
              <a:t>5. Your </a:t>
            </a:r>
            <a:r>
              <a:rPr lang="en-GB" sz="1900" b="0" dirty="0">
                <a:solidFill>
                  <a:schemeClr val="tx1"/>
                </a:solidFill>
              </a:rPr>
              <a:t>colleague calls in one morning to explain they have had a crisis in the family overnight where their elderly parent has been rushed into hospital. Over the next few </a:t>
            </a:r>
            <a:r>
              <a:rPr lang="en-GB" sz="1900" b="0" dirty="0" smtClean="0">
                <a:solidFill>
                  <a:schemeClr val="tx1"/>
                </a:solidFill>
              </a:rPr>
              <a:t>days, </a:t>
            </a:r>
            <a:r>
              <a:rPr lang="en-GB" sz="1900" b="0" dirty="0">
                <a:solidFill>
                  <a:schemeClr val="tx1"/>
                </a:solidFill>
              </a:rPr>
              <a:t>your colleague informs you </a:t>
            </a:r>
            <a:r>
              <a:rPr lang="en-GB" sz="1900" b="0" dirty="0" smtClean="0">
                <a:solidFill>
                  <a:schemeClr val="tx1"/>
                </a:solidFill>
              </a:rPr>
              <a:t>that they </a:t>
            </a:r>
            <a:r>
              <a:rPr lang="en-GB" sz="1900" b="0" dirty="0">
                <a:solidFill>
                  <a:schemeClr val="tx1"/>
                </a:solidFill>
              </a:rPr>
              <a:t>need to take a couple of days out to act as an advocate for their parent with regards to their medical treatment. This may entail the odd day over the next few weeks as well to make </a:t>
            </a:r>
            <a:r>
              <a:rPr lang="en-GB" sz="1900" b="0" dirty="0" smtClean="0">
                <a:solidFill>
                  <a:schemeClr val="tx1"/>
                </a:solidFill>
              </a:rPr>
              <a:t>sure that </a:t>
            </a:r>
            <a:r>
              <a:rPr lang="en-GB" sz="1900" b="0" dirty="0">
                <a:solidFill>
                  <a:schemeClr val="tx1"/>
                </a:solidFill>
              </a:rPr>
              <a:t>treatment is followed up. </a:t>
            </a:r>
            <a:endParaRPr lang="en-GB" sz="1900" b="0" dirty="0" smtClean="0">
              <a:solidFill>
                <a:schemeClr val="tx1"/>
              </a:solidFill>
            </a:endParaRPr>
          </a:p>
          <a:p>
            <a:pPr marL="0">
              <a:lnSpc>
                <a:spcPct val="120000"/>
              </a:lnSpc>
              <a:buClr>
                <a:schemeClr val="tx1"/>
              </a:buClr>
              <a:buSzPct val="100000"/>
            </a:pPr>
            <a:r>
              <a:rPr lang="en-GB" sz="1900" b="0" dirty="0" smtClean="0">
                <a:solidFill>
                  <a:schemeClr val="tx1"/>
                </a:solidFill>
              </a:rPr>
              <a:t>Your </a:t>
            </a:r>
            <a:r>
              <a:rPr lang="en-GB" sz="1900" b="0" dirty="0">
                <a:solidFill>
                  <a:schemeClr val="tx1"/>
                </a:solidFill>
              </a:rPr>
              <a:t>colleague is clearly quite distressed about the situation at home, but you know they are a dedicated member of staff who is well regarded within your team. Things are quiet in the office at the moment, but you know </a:t>
            </a:r>
            <a:r>
              <a:rPr lang="en-GB" sz="1900" b="0" dirty="0" smtClean="0">
                <a:solidFill>
                  <a:schemeClr val="tx1"/>
                </a:solidFill>
              </a:rPr>
              <a:t>that a busy </a:t>
            </a:r>
            <a:r>
              <a:rPr lang="en-GB" sz="1900" b="0" dirty="0">
                <a:solidFill>
                  <a:schemeClr val="tx1"/>
                </a:solidFill>
              </a:rPr>
              <a:t>period is approaching. You have already granted them 3 days of compassionate leave due to the original emergency.</a:t>
            </a:r>
            <a:endParaRPr lang="en-GB" sz="1900" b="0" dirty="0" smtClean="0">
              <a:solidFill>
                <a:schemeClr val="tx1"/>
              </a:solidFill>
              <a:latin typeface="Arial"/>
              <a:ea typeface="+mj-ea"/>
              <a:cs typeface="Arial"/>
            </a:endParaRPr>
          </a:p>
          <a:p>
            <a:endParaRPr lang="en-GB" sz="4900" b="0" dirty="0">
              <a:solidFill>
                <a:schemeClr val="tx1"/>
              </a:solidFill>
              <a:latin typeface="Arial"/>
              <a:ea typeface="+mj-ea"/>
              <a:cs typeface="Arial"/>
            </a:endParaRPr>
          </a:p>
          <a:p>
            <a:endParaRPr lang="en-GB" sz="4900" b="0" dirty="0" smtClean="0">
              <a:solidFill>
                <a:schemeClr val="tx1"/>
              </a:solidFill>
              <a:latin typeface="Arial"/>
              <a:ea typeface="+mj-ea"/>
              <a:cs typeface="Arial"/>
            </a:endParaRPr>
          </a:p>
          <a:p>
            <a:endParaRPr lang="en-GB" sz="2000" dirty="0">
              <a:solidFill>
                <a:schemeClr val="tx1"/>
              </a:solidFill>
            </a:endParaRPr>
          </a:p>
        </p:txBody>
      </p:sp>
    </p:spTree>
    <p:extLst>
      <p:ext uri="{BB962C8B-B14F-4D97-AF65-F5344CB8AC3E}">
        <p14:creationId xmlns:p14="http://schemas.microsoft.com/office/powerpoint/2010/main" val="67623352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Family Friendly Policies </a:t>
            </a:r>
            <a:r>
              <a:rPr lang="en-GB" dirty="0"/>
              <a:t>at LSE</a:t>
            </a:r>
          </a:p>
        </p:txBody>
      </p:sp>
      <p:sp>
        <p:nvSpPr>
          <p:cNvPr id="3" name="Text Placeholder 2"/>
          <p:cNvSpPr>
            <a:spLocks noGrp="1"/>
          </p:cNvSpPr>
          <p:nvPr>
            <p:ph type="body" sz="quarter" idx="16"/>
          </p:nvPr>
        </p:nvSpPr>
        <p:spPr/>
        <p:txBody>
          <a:bodyPr/>
          <a:lstStyle/>
          <a:p>
            <a:r>
              <a:rPr lang="en-GB" dirty="0" smtClean="0"/>
              <a:t>HR December 2019</a:t>
            </a:r>
            <a:endParaRPr lang="en-GB" dirty="0"/>
          </a:p>
        </p:txBody>
      </p:sp>
      <p:sp>
        <p:nvSpPr>
          <p:cNvPr id="4" name="Text Placeholder 3"/>
          <p:cNvSpPr>
            <a:spLocks noGrp="1"/>
          </p:cNvSpPr>
          <p:nvPr>
            <p:ph type="body" sz="quarter" idx="17"/>
          </p:nvPr>
        </p:nvSpPr>
        <p:spPr>
          <a:xfrm>
            <a:off x="696221" y="1484785"/>
            <a:ext cx="7845723" cy="4487784"/>
          </a:xfrm>
        </p:spPr>
        <p:txBody>
          <a:bodyPr/>
          <a:lstStyle/>
          <a:p>
            <a:r>
              <a:rPr lang="en-GB" sz="2800" b="0" dirty="0">
                <a:solidFill>
                  <a:srgbClr val="FF0000"/>
                </a:solidFill>
                <a:latin typeface="Arial"/>
                <a:ea typeface="+mj-ea"/>
                <a:cs typeface="Arial"/>
              </a:rPr>
              <a:t>In groups</a:t>
            </a:r>
            <a:r>
              <a:rPr lang="en-GB" sz="2800" b="0" dirty="0" smtClean="0">
                <a:solidFill>
                  <a:srgbClr val="FF0000"/>
                </a:solidFill>
                <a:latin typeface="Arial"/>
                <a:ea typeface="+mj-ea"/>
                <a:cs typeface="Arial"/>
              </a:rPr>
              <a:t>…</a:t>
            </a:r>
            <a:endParaRPr lang="en-GB" sz="2400" b="0" dirty="0" smtClean="0">
              <a:solidFill>
                <a:prstClr val="black"/>
              </a:solidFill>
              <a:latin typeface="Arial"/>
              <a:ea typeface="+mn-ea"/>
              <a:cs typeface="Arial"/>
            </a:endParaRPr>
          </a:p>
          <a:p>
            <a:pPr marL="348853" indent="-342900">
              <a:buClrTx/>
              <a:buFontTx/>
              <a:buChar char="-"/>
            </a:pPr>
            <a:r>
              <a:rPr lang="en-GB" sz="2000" b="0" dirty="0" smtClean="0">
                <a:solidFill>
                  <a:schemeClr val="tx1"/>
                </a:solidFill>
                <a:latin typeface="Arial"/>
                <a:cs typeface="Arial"/>
              </a:rPr>
              <a:t>What are the key lessons you can share about managing staff with family and/or caring responsibilities</a:t>
            </a:r>
          </a:p>
          <a:p>
            <a:pPr marL="348853" indent="-342900">
              <a:buClrTx/>
              <a:buFontTx/>
              <a:buChar char="-"/>
            </a:pPr>
            <a:r>
              <a:rPr lang="en-GB" sz="2000" b="0" dirty="0" smtClean="0">
                <a:solidFill>
                  <a:schemeClr val="tx1"/>
                </a:solidFill>
                <a:latin typeface="Arial"/>
                <a:ea typeface="+mj-ea"/>
                <a:cs typeface="Arial"/>
              </a:rPr>
              <a:t>From this develop key hints and tips</a:t>
            </a:r>
            <a:endParaRPr lang="en-GB" sz="2000" b="0" dirty="0">
              <a:solidFill>
                <a:schemeClr val="tx1"/>
              </a:solidFill>
              <a:latin typeface="Arial"/>
              <a:ea typeface="+mj-ea"/>
              <a:cs typeface="Arial"/>
            </a:endParaRPr>
          </a:p>
          <a:p>
            <a:endParaRPr lang="en-GB" sz="2000" b="0" dirty="0" smtClean="0">
              <a:solidFill>
                <a:schemeClr val="tx1"/>
              </a:solidFill>
              <a:latin typeface="Arial"/>
              <a:ea typeface="+mj-ea"/>
              <a:cs typeface="Arial"/>
            </a:endParaRPr>
          </a:p>
          <a:p>
            <a:endParaRPr lang="en-GB" sz="2000" b="0" dirty="0">
              <a:solidFill>
                <a:schemeClr val="tx1"/>
              </a:solidFill>
              <a:latin typeface="Arial"/>
              <a:ea typeface="+mj-ea"/>
              <a:cs typeface="Arial"/>
            </a:endParaRPr>
          </a:p>
          <a:p>
            <a:endParaRPr lang="en-GB" sz="2000" dirty="0">
              <a:solidFill>
                <a:schemeClr val="tx1"/>
              </a:solidFill>
            </a:endParaRPr>
          </a:p>
        </p:txBody>
      </p:sp>
    </p:spTree>
    <p:extLst>
      <p:ext uri="{BB962C8B-B14F-4D97-AF65-F5344CB8AC3E}">
        <p14:creationId xmlns:p14="http://schemas.microsoft.com/office/powerpoint/2010/main" val="274835419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Family Friendly Policies at LSE</a:t>
            </a:r>
            <a:endParaRPr lang="en-GB" dirty="0"/>
          </a:p>
        </p:txBody>
      </p:sp>
      <p:sp>
        <p:nvSpPr>
          <p:cNvPr id="3" name="Text Placeholder 2"/>
          <p:cNvSpPr>
            <a:spLocks noGrp="1"/>
          </p:cNvSpPr>
          <p:nvPr>
            <p:ph type="body" sz="quarter" idx="16"/>
          </p:nvPr>
        </p:nvSpPr>
        <p:spPr/>
        <p:txBody>
          <a:bodyPr/>
          <a:lstStyle/>
          <a:p>
            <a:r>
              <a:rPr lang="en-GB" dirty="0" smtClean="0"/>
              <a:t>HR December 2019</a:t>
            </a:r>
            <a:endParaRPr lang="en-GB" dirty="0"/>
          </a:p>
        </p:txBody>
      </p:sp>
      <p:sp>
        <p:nvSpPr>
          <p:cNvPr id="4" name="Text Placeholder 3"/>
          <p:cNvSpPr>
            <a:spLocks noGrp="1"/>
          </p:cNvSpPr>
          <p:nvPr>
            <p:ph type="body" sz="quarter" idx="17"/>
          </p:nvPr>
        </p:nvSpPr>
        <p:spPr>
          <a:xfrm>
            <a:off x="395537" y="1124744"/>
            <a:ext cx="8424936" cy="5733255"/>
          </a:xfrm>
        </p:spPr>
        <p:txBody>
          <a:bodyPr>
            <a:normAutofit/>
          </a:bodyPr>
          <a:lstStyle/>
          <a:p>
            <a:r>
              <a:rPr lang="en-GB" sz="2400" b="0" dirty="0"/>
              <a:t>Some final thoughts</a:t>
            </a:r>
            <a:r>
              <a:rPr lang="en-GB" sz="2400" b="0" dirty="0" smtClean="0"/>
              <a:t>…</a:t>
            </a:r>
            <a:endParaRPr lang="en-GB" sz="2400" b="0" dirty="0"/>
          </a:p>
          <a:p>
            <a:pPr marL="348853" indent="-342900">
              <a:buClrTx/>
              <a:buFont typeface="Arial" panose="020B0604020202020204" pitchFamily="34" charset="0"/>
              <a:buChar char="•"/>
            </a:pPr>
            <a:r>
              <a:rPr lang="en-GB" sz="2400" b="0" dirty="0" smtClean="0">
                <a:solidFill>
                  <a:schemeClr val="tx1"/>
                </a:solidFill>
              </a:rPr>
              <a:t>The Parents and Carers’ </a:t>
            </a:r>
            <a:r>
              <a:rPr lang="en-GB" sz="2400" b="0" dirty="0" smtClean="0">
                <a:solidFill>
                  <a:schemeClr val="tx1"/>
                </a:solidFill>
              </a:rPr>
              <a:t>Network</a:t>
            </a:r>
          </a:p>
          <a:p>
            <a:pPr marL="348853" indent="-342900">
              <a:buClrTx/>
              <a:buFont typeface="Arial" panose="020B0604020202020204" pitchFamily="34" charset="0"/>
              <a:buChar char="•"/>
            </a:pPr>
            <a:r>
              <a:rPr lang="en-GB" sz="2400" b="0" dirty="0" smtClean="0">
                <a:solidFill>
                  <a:schemeClr val="tx1"/>
                </a:solidFill>
              </a:rPr>
              <a:t>LSE Safe Contacts (supported by EDI)</a:t>
            </a:r>
            <a:endParaRPr lang="en-GB" sz="2400" b="0" dirty="0">
              <a:solidFill>
                <a:schemeClr val="tx1"/>
              </a:solidFill>
            </a:endParaRPr>
          </a:p>
          <a:p>
            <a:pPr marL="348853" indent="-342900">
              <a:buClrTx/>
              <a:buFont typeface="Arial" panose="020B0604020202020204" pitchFamily="34" charset="0"/>
              <a:buChar char="•"/>
            </a:pPr>
            <a:r>
              <a:rPr lang="en-GB" sz="2400" b="0" dirty="0" smtClean="0">
                <a:solidFill>
                  <a:schemeClr val="tx1"/>
                </a:solidFill>
              </a:rPr>
              <a:t>Fielding queries from staff with family and caring responsibilities is a natural part of being a manager</a:t>
            </a:r>
          </a:p>
          <a:p>
            <a:pPr marL="348853" indent="-342900">
              <a:buClrTx/>
              <a:buFont typeface="Arial" panose="020B0604020202020204" pitchFamily="34" charset="0"/>
              <a:buChar char="•"/>
            </a:pPr>
            <a:r>
              <a:rPr lang="en-GB" sz="2400" b="0" dirty="0" smtClean="0">
                <a:solidFill>
                  <a:schemeClr val="tx1"/>
                </a:solidFill>
              </a:rPr>
              <a:t>Support available includes toolkits and other guidance, coaching and mentoring</a:t>
            </a:r>
          </a:p>
          <a:p>
            <a:pPr marL="348853" indent="-342900">
              <a:buClrTx/>
              <a:buFont typeface="Arial" panose="020B0604020202020204" pitchFamily="34" charset="0"/>
              <a:buChar char="•"/>
            </a:pPr>
            <a:r>
              <a:rPr lang="en-GB" sz="2400" b="0" dirty="0" smtClean="0">
                <a:solidFill>
                  <a:schemeClr val="tx1"/>
                </a:solidFill>
              </a:rPr>
              <a:t>Talk with your HR Partner</a:t>
            </a:r>
          </a:p>
          <a:p>
            <a:pPr marL="348853" indent="-342900">
              <a:buClrTx/>
              <a:buFont typeface="Arial" panose="020B0604020202020204" pitchFamily="34" charset="0"/>
              <a:buChar char="•"/>
            </a:pPr>
            <a:r>
              <a:rPr lang="en-GB" sz="2400" b="0" dirty="0" smtClean="0">
                <a:solidFill>
                  <a:schemeClr val="tx1"/>
                </a:solidFill>
              </a:rPr>
              <a:t>LSE 2030</a:t>
            </a:r>
            <a:endParaRPr lang="en-GB" b="0" dirty="0">
              <a:solidFill>
                <a:schemeClr val="tx1"/>
              </a:solidFill>
            </a:endParaRPr>
          </a:p>
        </p:txBody>
      </p:sp>
    </p:spTree>
    <p:extLst>
      <p:ext uri="{BB962C8B-B14F-4D97-AF65-F5344CB8AC3E}">
        <p14:creationId xmlns:p14="http://schemas.microsoft.com/office/powerpoint/2010/main" val="185646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Family Friendly Policies at LSE</a:t>
            </a:r>
            <a:endParaRPr lang="en-GB" dirty="0"/>
          </a:p>
        </p:txBody>
      </p:sp>
      <p:sp>
        <p:nvSpPr>
          <p:cNvPr id="3" name="Text Placeholder 2"/>
          <p:cNvSpPr>
            <a:spLocks noGrp="1"/>
          </p:cNvSpPr>
          <p:nvPr>
            <p:ph type="body" sz="quarter" idx="16"/>
          </p:nvPr>
        </p:nvSpPr>
        <p:spPr/>
        <p:txBody>
          <a:bodyPr/>
          <a:lstStyle/>
          <a:p>
            <a:r>
              <a:rPr lang="en-GB" dirty="0" smtClean="0"/>
              <a:t>HR December 2019</a:t>
            </a:r>
            <a:endParaRPr lang="en-GB" dirty="0"/>
          </a:p>
        </p:txBody>
      </p:sp>
      <p:sp>
        <p:nvSpPr>
          <p:cNvPr id="4" name="Text Placeholder 3"/>
          <p:cNvSpPr>
            <a:spLocks noGrp="1"/>
          </p:cNvSpPr>
          <p:nvPr>
            <p:ph type="body" sz="quarter" idx="17"/>
          </p:nvPr>
        </p:nvSpPr>
        <p:spPr>
          <a:xfrm>
            <a:off x="696221" y="1196752"/>
            <a:ext cx="7845723" cy="4775817"/>
          </a:xfrm>
        </p:spPr>
        <p:txBody>
          <a:bodyPr>
            <a:normAutofit/>
          </a:bodyPr>
          <a:lstStyle/>
          <a:p>
            <a:r>
              <a:rPr lang="en-GB" sz="2400" b="0" dirty="0" smtClean="0"/>
              <a:t>Aims for </a:t>
            </a:r>
            <a:r>
              <a:rPr lang="en-GB" sz="2400" b="0" dirty="0"/>
              <a:t>this session</a:t>
            </a:r>
            <a:r>
              <a:rPr lang="en-GB" sz="2400" b="0" dirty="0" smtClean="0"/>
              <a:t>…</a:t>
            </a:r>
          </a:p>
          <a:p>
            <a:pPr marL="342900" indent="-342900">
              <a:lnSpc>
                <a:spcPct val="150000"/>
              </a:lnSpc>
              <a:buClrTx/>
              <a:buFont typeface="Arial" panose="020B0604020202020204" pitchFamily="34" charset="0"/>
              <a:buChar char="•"/>
            </a:pPr>
            <a:r>
              <a:rPr lang="en-GB" sz="2200" b="0" dirty="0" smtClean="0">
                <a:solidFill>
                  <a:schemeClr val="tx1"/>
                </a:solidFill>
              </a:rPr>
              <a:t>Better understanding of the different family friendly policies that are available to staff</a:t>
            </a:r>
          </a:p>
          <a:p>
            <a:pPr marL="342900" indent="-342900">
              <a:lnSpc>
                <a:spcPct val="150000"/>
              </a:lnSpc>
              <a:buClrTx/>
              <a:buFont typeface="Arial" panose="020B0604020202020204" pitchFamily="34" charset="0"/>
              <a:buChar char="•"/>
            </a:pPr>
            <a:r>
              <a:rPr lang="en-GB" sz="2200" b="0" dirty="0" smtClean="0">
                <a:solidFill>
                  <a:schemeClr val="tx1"/>
                </a:solidFill>
              </a:rPr>
              <a:t>Develop some best practice hints and tips</a:t>
            </a:r>
          </a:p>
          <a:p>
            <a:pPr marL="342900" indent="-342900">
              <a:lnSpc>
                <a:spcPct val="150000"/>
              </a:lnSpc>
              <a:buClrTx/>
              <a:buFont typeface="Arial" panose="020B0604020202020204" pitchFamily="34" charset="0"/>
              <a:buChar char="•"/>
            </a:pPr>
            <a:r>
              <a:rPr lang="en-GB" sz="2200" b="0" dirty="0">
                <a:solidFill>
                  <a:schemeClr val="tx1"/>
                </a:solidFill>
              </a:rPr>
              <a:t>Understand </a:t>
            </a:r>
            <a:r>
              <a:rPr lang="en-GB" sz="2200" b="0" dirty="0" smtClean="0">
                <a:solidFill>
                  <a:schemeClr val="tx1"/>
                </a:solidFill>
              </a:rPr>
              <a:t>what support and advice is available to you as a manager</a:t>
            </a:r>
            <a:endParaRPr lang="en-GB" sz="2200" b="0" dirty="0">
              <a:solidFill>
                <a:schemeClr val="tx1"/>
              </a:solidFill>
            </a:endParaRPr>
          </a:p>
          <a:p>
            <a:endParaRPr lang="en-GB" sz="2000" b="0" dirty="0">
              <a:solidFill>
                <a:schemeClr val="tx1"/>
              </a:solidFill>
            </a:endParaRPr>
          </a:p>
          <a:p>
            <a:endParaRPr lang="en-GB" sz="2000" b="0" dirty="0" smtClean="0">
              <a:solidFill>
                <a:schemeClr val="tx1"/>
              </a:solidFill>
            </a:endParaRPr>
          </a:p>
          <a:p>
            <a:endParaRPr lang="en-GB" sz="2000" b="0" dirty="0">
              <a:solidFill>
                <a:schemeClr val="tx1"/>
              </a:solidFill>
            </a:endParaRPr>
          </a:p>
          <a:p>
            <a:endParaRPr lang="en-GB" sz="2000" b="0" dirty="0" smtClean="0">
              <a:solidFill>
                <a:schemeClr val="tx1"/>
              </a:solidFill>
            </a:endParaRPr>
          </a:p>
          <a:p>
            <a:endParaRPr lang="en-GB" sz="2000" b="0" dirty="0">
              <a:solidFill>
                <a:schemeClr val="tx1"/>
              </a:solidFill>
            </a:endParaRPr>
          </a:p>
          <a:p>
            <a:endParaRPr lang="en-GB" sz="2000" b="0" dirty="0">
              <a:solidFill>
                <a:schemeClr val="tx1"/>
              </a:solidFill>
            </a:endParaRPr>
          </a:p>
        </p:txBody>
      </p:sp>
    </p:spTree>
    <p:extLst>
      <p:ext uri="{BB962C8B-B14F-4D97-AF65-F5344CB8AC3E}">
        <p14:creationId xmlns:p14="http://schemas.microsoft.com/office/powerpoint/2010/main" val="378956119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Family Friendly Policies at LSE</a:t>
            </a:r>
            <a:endParaRPr lang="en-GB" dirty="0"/>
          </a:p>
        </p:txBody>
      </p:sp>
      <p:sp>
        <p:nvSpPr>
          <p:cNvPr id="3" name="Text Placeholder 2"/>
          <p:cNvSpPr>
            <a:spLocks noGrp="1"/>
          </p:cNvSpPr>
          <p:nvPr>
            <p:ph type="body" sz="quarter" idx="16"/>
          </p:nvPr>
        </p:nvSpPr>
        <p:spPr/>
        <p:txBody>
          <a:bodyPr/>
          <a:lstStyle/>
          <a:p>
            <a:r>
              <a:rPr lang="en-GB" dirty="0" smtClean="0"/>
              <a:t>HR December 2019</a:t>
            </a:r>
            <a:endParaRPr lang="en-GB" dirty="0"/>
          </a:p>
        </p:txBody>
      </p:sp>
      <p:sp>
        <p:nvSpPr>
          <p:cNvPr id="4" name="Text Placeholder 3"/>
          <p:cNvSpPr>
            <a:spLocks noGrp="1"/>
          </p:cNvSpPr>
          <p:nvPr>
            <p:ph type="body" sz="quarter" idx="17"/>
          </p:nvPr>
        </p:nvSpPr>
        <p:spPr>
          <a:xfrm>
            <a:off x="696221" y="1124744"/>
            <a:ext cx="7845723" cy="5510409"/>
          </a:xfrm>
        </p:spPr>
        <p:txBody>
          <a:bodyPr>
            <a:normAutofit/>
          </a:bodyPr>
          <a:lstStyle/>
          <a:p>
            <a:r>
              <a:rPr lang="en-GB" sz="2400" b="0" dirty="0" smtClean="0"/>
              <a:t>Overview…</a:t>
            </a:r>
          </a:p>
          <a:p>
            <a:pPr marL="342900" indent="-342900">
              <a:lnSpc>
                <a:spcPct val="150000"/>
              </a:lnSpc>
              <a:buClrTx/>
              <a:buFont typeface="Arial" panose="020B0604020202020204" pitchFamily="34" charset="0"/>
              <a:buChar char="•"/>
            </a:pPr>
            <a:r>
              <a:rPr lang="en-GB" sz="2600" b="0" dirty="0" smtClean="0">
                <a:solidFill>
                  <a:schemeClr val="tx1"/>
                </a:solidFill>
              </a:rPr>
              <a:t>Introduction and context</a:t>
            </a:r>
          </a:p>
          <a:p>
            <a:pPr marL="342900" indent="-342900">
              <a:lnSpc>
                <a:spcPct val="150000"/>
              </a:lnSpc>
              <a:buClrTx/>
              <a:buFont typeface="Arial" panose="020B0604020202020204" pitchFamily="34" charset="0"/>
              <a:buChar char="•"/>
            </a:pPr>
            <a:r>
              <a:rPr lang="en-GB" sz="2600" b="0" dirty="0" smtClean="0">
                <a:solidFill>
                  <a:schemeClr val="tx1"/>
                </a:solidFill>
              </a:rPr>
              <a:t>School policies</a:t>
            </a:r>
          </a:p>
          <a:p>
            <a:pPr marL="342900" indent="-342900">
              <a:lnSpc>
                <a:spcPct val="150000"/>
              </a:lnSpc>
              <a:buClrTx/>
              <a:buFont typeface="Arial" panose="020B0604020202020204" pitchFamily="34" charset="0"/>
              <a:buChar char="•"/>
            </a:pPr>
            <a:r>
              <a:rPr lang="en-GB" sz="2600" b="0" dirty="0" smtClean="0">
                <a:solidFill>
                  <a:schemeClr val="tx1"/>
                </a:solidFill>
              </a:rPr>
              <a:t>Case studies</a:t>
            </a:r>
          </a:p>
          <a:p>
            <a:pPr marL="342900" indent="-342900">
              <a:lnSpc>
                <a:spcPct val="150000"/>
              </a:lnSpc>
              <a:buClrTx/>
              <a:buFont typeface="Arial" panose="020B0604020202020204" pitchFamily="34" charset="0"/>
              <a:buChar char="•"/>
            </a:pPr>
            <a:r>
              <a:rPr lang="en-GB" sz="2600" b="0" dirty="0" smtClean="0">
                <a:solidFill>
                  <a:schemeClr val="tx1"/>
                </a:solidFill>
              </a:rPr>
              <a:t>Best practice</a:t>
            </a:r>
          </a:p>
          <a:p>
            <a:pPr marL="342900" indent="-342900">
              <a:lnSpc>
                <a:spcPct val="150000"/>
              </a:lnSpc>
              <a:buClrTx/>
              <a:buFont typeface="Arial" panose="020B0604020202020204" pitchFamily="34" charset="0"/>
              <a:buChar char="•"/>
            </a:pPr>
            <a:r>
              <a:rPr lang="en-GB" sz="2600" b="0" dirty="0" smtClean="0">
                <a:solidFill>
                  <a:schemeClr val="tx1"/>
                </a:solidFill>
              </a:rPr>
              <a:t>Hints and tips</a:t>
            </a:r>
          </a:p>
          <a:p>
            <a:pPr marL="342900" indent="-342900">
              <a:lnSpc>
                <a:spcPct val="150000"/>
              </a:lnSpc>
              <a:buClrTx/>
              <a:buFont typeface="Arial" panose="020B0604020202020204" pitchFamily="34" charset="0"/>
              <a:buChar char="•"/>
            </a:pPr>
            <a:r>
              <a:rPr lang="en-GB" sz="2600" b="0" dirty="0" smtClean="0">
                <a:solidFill>
                  <a:schemeClr val="tx1"/>
                </a:solidFill>
              </a:rPr>
              <a:t>Support available</a:t>
            </a:r>
          </a:p>
          <a:p>
            <a:pPr marL="342900" indent="-342900">
              <a:lnSpc>
                <a:spcPct val="150000"/>
              </a:lnSpc>
              <a:buFont typeface="Arial" panose="020B0604020202020204" pitchFamily="34" charset="0"/>
              <a:buChar char="•"/>
            </a:pPr>
            <a:endParaRPr lang="en-GB" sz="2000" b="0" dirty="0" smtClean="0">
              <a:solidFill>
                <a:schemeClr val="tx1"/>
              </a:solidFill>
            </a:endParaRPr>
          </a:p>
          <a:p>
            <a:pPr marL="342900" indent="-342900">
              <a:lnSpc>
                <a:spcPct val="150000"/>
              </a:lnSpc>
              <a:buFont typeface="Arial" panose="020B0604020202020204" pitchFamily="34" charset="0"/>
              <a:buChar char="•"/>
            </a:pPr>
            <a:endParaRPr lang="en-GB" sz="2000" b="0" dirty="0" smtClean="0">
              <a:solidFill>
                <a:schemeClr val="tx1"/>
              </a:solidFill>
            </a:endParaRPr>
          </a:p>
          <a:p>
            <a:endParaRPr lang="en-GB" sz="2000" b="0" dirty="0">
              <a:solidFill>
                <a:schemeClr val="tx1"/>
              </a:solidFill>
            </a:endParaRPr>
          </a:p>
          <a:p>
            <a:endParaRPr lang="en-GB" sz="2000" b="0" dirty="0" smtClean="0">
              <a:solidFill>
                <a:schemeClr val="tx1"/>
              </a:solidFill>
            </a:endParaRPr>
          </a:p>
          <a:p>
            <a:endParaRPr lang="en-GB" sz="2000" b="0" dirty="0">
              <a:solidFill>
                <a:schemeClr val="tx1"/>
              </a:solidFill>
            </a:endParaRPr>
          </a:p>
          <a:p>
            <a:endParaRPr lang="en-GB" sz="2000" b="0" dirty="0" smtClean="0">
              <a:solidFill>
                <a:schemeClr val="tx1"/>
              </a:solidFill>
            </a:endParaRPr>
          </a:p>
          <a:p>
            <a:endParaRPr lang="en-GB" sz="2000" b="0" dirty="0">
              <a:solidFill>
                <a:schemeClr val="tx1"/>
              </a:solidFill>
            </a:endParaRPr>
          </a:p>
          <a:p>
            <a:endParaRPr lang="en-GB" sz="2000" b="0" dirty="0">
              <a:solidFill>
                <a:schemeClr val="tx1"/>
              </a:solidFill>
            </a:endParaRPr>
          </a:p>
        </p:txBody>
      </p:sp>
    </p:spTree>
    <p:extLst>
      <p:ext uri="{BB962C8B-B14F-4D97-AF65-F5344CB8AC3E}">
        <p14:creationId xmlns:p14="http://schemas.microsoft.com/office/powerpoint/2010/main" val="420523960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Family Friendly Policies at LSE</a:t>
            </a:r>
            <a:endParaRPr lang="en-GB" dirty="0"/>
          </a:p>
        </p:txBody>
      </p:sp>
      <p:sp>
        <p:nvSpPr>
          <p:cNvPr id="3" name="Text Placeholder 2"/>
          <p:cNvSpPr>
            <a:spLocks noGrp="1"/>
          </p:cNvSpPr>
          <p:nvPr>
            <p:ph type="body" sz="quarter" idx="16"/>
          </p:nvPr>
        </p:nvSpPr>
        <p:spPr/>
        <p:txBody>
          <a:bodyPr/>
          <a:lstStyle/>
          <a:p>
            <a:r>
              <a:rPr lang="en-GB" dirty="0" smtClean="0"/>
              <a:t>HR December 2019</a:t>
            </a:r>
            <a:endParaRPr lang="en-GB" dirty="0"/>
          </a:p>
        </p:txBody>
      </p:sp>
      <p:sp>
        <p:nvSpPr>
          <p:cNvPr id="4" name="Text Placeholder 3"/>
          <p:cNvSpPr>
            <a:spLocks noGrp="1"/>
          </p:cNvSpPr>
          <p:nvPr>
            <p:ph type="body" sz="quarter" idx="17"/>
          </p:nvPr>
        </p:nvSpPr>
        <p:spPr>
          <a:xfrm>
            <a:off x="696221" y="1124744"/>
            <a:ext cx="7845723" cy="5616624"/>
          </a:xfrm>
        </p:spPr>
        <p:txBody>
          <a:bodyPr>
            <a:normAutofit/>
          </a:bodyPr>
          <a:lstStyle/>
          <a:p>
            <a:r>
              <a:rPr lang="en-GB" sz="2400" b="0" dirty="0" smtClean="0"/>
              <a:t>Introduction and context</a:t>
            </a:r>
            <a:endParaRPr lang="en-GB" sz="1000" b="0" dirty="0" smtClean="0">
              <a:solidFill>
                <a:schemeClr val="tx1"/>
              </a:solidFill>
            </a:endParaRPr>
          </a:p>
          <a:p>
            <a:pPr marL="348853" indent="-342900">
              <a:lnSpc>
                <a:spcPct val="110000"/>
              </a:lnSpc>
              <a:buClrTx/>
              <a:buFont typeface="Arial" panose="020B0604020202020204" pitchFamily="34" charset="0"/>
              <a:buChar char="•"/>
            </a:pPr>
            <a:r>
              <a:rPr lang="en-GB" sz="2000" b="0" dirty="0" smtClean="0">
                <a:solidFill>
                  <a:schemeClr val="tx1"/>
                </a:solidFill>
              </a:rPr>
              <a:t>Feedback from staff, including the Staff Survey as well as anecdotal and ad-hoc comments:</a:t>
            </a:r>
            <a:endParaRPr lang="en-GB" sz="2000" dirty="0" smtClean="0">
              <a:latin typeface="Arial" panose="020B0604020202020204" pitchFamily="34" charset="0"/>
              <a:cs typeface="Arial" panose="020B0604020202020204" pitchFamily="34" charset="0"/>
            </a:endParaRPr>
          </a:p>
          <a:p>
            <a:pPr marL="977504" lvl="3" indent="-571500">
              <a:lnSpc>
                <a:spcPct val="110000"/>
              </a:lnSpc>
              <a:buClrTx/>
              <a:buFont typeface="Wingdings" panose="05000000000000000000" pitchFamily="2" charset="2"/>
              <a:buChar char="Ø"/>
            </a:pPr>
            <a:r>
              <a:rPr lang="en-GB" sz="2000" dirty="0" smtClean="0">
                <a:latin typeface="Arial" panose="020B0604020202020204" pitchFamily="34" charset="0"/>
                <a:cs typeface="Arial" panose="020B0604020202020204" pitchFamily="34" charset="0"/>
              </a:rPr>
              <a:t>Lack of awareness/understanding of some family friendly policies across staff/managers</a:t>
            </a:r>
          </a:p>
          <a:p>
            <a:pPr marL="977504" lvl="3" indent="-571500">
              <a:lnSpc>
                <a:spcPct val="110000"/>
              </a:lnSpc>
              <a:buClrTx/>
              <a:buFont typeface="Wingdings" panose="05000000000000000000" pitchFamily="2" charset="2"/>
              <a:buChar char="Ø"/>
            </a:pPr>
            <a:r>
              <a:rPr lang="en-GB" sz="2000" dirty="0" smtClean="0">
                <a:latin typeface="Arial" panose="020B0604020202020204" pitchFamily="34" charset="0"/>
                <a:cs typeface="Arial" panose="020B0604020202020204" pitchFamily="34" charset="0"/>
              </a:rPr>
              <a:t>Inconsistent application of family friendly policies</a:t>
            </a:r>
          </a:p>
          <a:p>
            <a:pPr marL="348853" lvl="1" indent="-342900" defTabSz="685800">
              <a:lnSpc>
                <a:spcPct val="110000"/>
              </a:lnSpc>
              <a:spcBef>
                <a:spcPts val="750"/>
              </a:spcBef>
              <a:buClrTx/>
              <a:buSzPct val="110000"/>
              <a:buFont typeface="Arial" panose="020B0604020202020204" pitchFamily="34" charset="0"/>
              <a:buChar char="•"/>
              <a:tabLst/>
            </a:pPr>
            <a:r>
              <a:rPr lang="en-GB" sz="2000" dirty="0" smtClean="0">
                <a:latin typeface="Arial" panose="020B0604020202020204" pitchFamily="34" charset="0"/>
                <a:cs typeface="Arial" panose="020B0604020202020204" pitchFamily="34" charset="0"/>
              </a:rPr>
              <a:t>LSE 2030: </a:t>
            </a:r>
            <a:r>
              <a:rPr lang="en-GB" sz="2000" dirty="0" smtClean="0"/>
              <a:t>LSE </a:t>
            </a:r>
            <a:r>
              <a:rPr lang="en-GB" sz="2000" dirty="0"/>
              <a:t>thrives on diversity – of people, ideas and interests. We will invest in our community and enhance our services and infrastructure, so that we continue to attract the best and brightest, and enable every member of our community to excel</a:t>
            </a:r>
            <a:r>
              <a:rPr lang="en-GB" sz="2000" dirty="0" smtClean="0"/>
              <a:t>.</a:t>
            </a:r>
          </a:p>
          <a:p>
            <a:pPr marL="348853" lvl="1" indent="-342900" defTabSz="685800">
              <a:lnSpc>
                <a:spcPct val="110000"/>
              </a:lnSpc>
              <a:spcBef>
                <a:spcPts val="750"/>
              </a:spcBef>
              <a:buClrTx/>
              <a:buSzPct val="110000"/>
              <a:buFont typeface="Arial" panose="020B0604020202020204" pitchFamily="34" charset="0"/>
              <a:buChar char="•"/>
              <a:tabLst/>
            </a:pPr>
            <a:r>
              <a:rPr lang="en-GB" sz="2000" dirty="0" smtClean="0">
                <a:latin typeface="Arial" panose="020B0604020202020204" pitchFamily="34" charset="0"/>
                <a:cs typeface="Arial" panose="020B0604020202020204" pitchFamily="34" charset="0"/>
              </a:rPr>
              <a:t>Wider evidence that organisational support for staff with family and/or caring responsibilities impacts on staff recruitment, engagement and retention.</a:t>
            </a:r>
            <a:endParaRPr lang="en-GB" sz="2000" dirty="0">
              <a:latin typeface="Arial" panose="020B0604020202020204" pitchFamily="34" charset="0"/>
              <a:cs typeface="Arial" panose="020B0604020202020204" pitchFamily="34" charset="0"/>
            </a:endParaRPr>
          </a:p>
          <a:p>
            <a:pPr marL="481013" lvl="1" indent="-342900">
              <a:lnSpc>
                <a:spcPct val="170000"/>
              </a:lnSpc>
              <a:buFontTx/>
              <a:buChar char="-"/>
            </a:pPr>
            <a:endParaRPr lang="en-GB" sz="2500" b="0" dirty="0" smtClean="0">
              <a:solidFill>
                <a:schemeClr val="tx1"/>
              </a:solidFill>
              <a:latin typeface="Arial" panose="020B0604020202020204" pitchFamily="34" charset="0"/>
              <a:cs typeface="Arial" panose="020B0604020202020204" pitchFamily="34" charset="0"/>
            </a:endParaRPr>
          </a:p>
          <a:p>
            <a:pPr marL="481013" lvl="1" indent="-342900">
              <a:lnSpc>
                <a:spcPct val="170000"/>
              </a:lnSpc>
              <a:buFontTx/>
              <a:buChar char="-"/>
            </a:pPr>
            <a:endParaRPr lang="en-GB" sz="2500" b="0" dirty="0">
              <a:solidFill>
                <a:schemeClr val="tx1"/>
              </a:solidFill>
              <a:latin typeface="Arial" panose="020B0604020202020204" pitchFamily="34" charset="0"/>
              <a:cs typeface="Arial" panose="020B0604020202020204" pitchFamily="34" charset="0"/>
            </a:endParaRPr>
          </a:p>
          <a:p>
            <a:pPr marL="348853" indent="-342900">
              <a:lnSpc>
                <a:spcPct val="170000"/>
              </a:lnSpc>
              <a:buFont typeface="Arial" panose="020B0604020202020204" pitchFamily="34" charset="0"/>
              <a:buChar char="•"/>
            </a:pPr>
            <a:endParaRPr lang="en-GB" sz="3600" b="0" dirty="0">
              <a:solidFill>
                <a:schemeClr val="tx1"/>
              </a:solidFill>
            </a:endParaRPr>
          </a:p>
          <a:p>
            <a:endParaRPr lang="en-GB" dirty="0"/>
          </a:p>
        </p:txBody>
      </p:sp>
    </p:spTree>
    <p:extLst>
      <p:ext uri="{BB962C8B-B14F-4D97-AF65-F5344CB8AC3E}">
        <p14:creationId xmlns:p14="http://schemas.microsoft.com/office/powerpoint/2010/main" val="3859354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Family Friendly Policies </a:t>
            </a:r>
            <a:r>
              <a:rPr lang="en-GB" dirty="0"/>
              <a:t>at LSE</a:t>
            </a:r>
          </a:p>
        </p:txBody>
      </p:sp>
      <p:sp>
        <p:nvSpPr>
          <p:cNvPr id="3" name="Text Placeholder 2"/>
          <p:cNvSpPr>
            <a:spLocks noGrp="1"/>
          </p:cNvSpPr>
          <p:nvPr>
            <p:ph type="body" sz="quarter" idx="16"/>
          </p:nvPr>
        </p:nvSpPr>
        <p:spPr/>
        <p:txBody>
          <a:bodyPr/>
          <a:lstStyle/>
          <a:p>
            <a:r>
              <a:rPr lang="en-GB" dirty="0" smtClean="0"/>
              <a:t>HR December 2019</a:t>
            </a:r>
            <a:endParaRPr lang="en-GB" dirty="0"/>
          </a:p>
        </p:txBody>
      </p:sp>
      <p:sp>
        <p:nvSpPr>
          <p:cNvPr id="4" name="Text Placeholder 3"/>
          <p:cNvSpPr>
            <a:spLocks noGrp="1"/>
          </p:cNvSpPr>
          <p:nvPr>
            <p:ph type="body" sz="quarter" idx="17"/>
          </p:nvPr>
        </p:nvSpPr>
        <p:spPr>
          <a:xfrm>
            <a:off x="696221" y="908050"/>
            <a:ext cx="7845723" cy="5727103"/>
          </a:xfrm>
        </p:spPr>
        <p:txBody>
          <a:bodyPr>
            <a:normAutofit/>
          </a:bodyPr>
          <a:lstStyle/>
          <a:p>
            <a:r>
              <a:rPr lang="en-GB" sz="2800" b="0" dirty="0" smtClean="0">
                <a:solidFill>
                  <a:srgbClr val="FF0000"/>
                </a:solidFill>
                <a:latin typeface="Arial"/>
                <a:ea typeface="+mj-ea"/>
                <a:cs typeface="Arial"/>
              </a:rPr>
              <a:t>A summary of School policies: </a:t>
            </a:r>
          </a:p>
          <a:p>
            <a:r>
              <a:rPr lang="en-GB" sz="2400" b="0" dirty="0" smtClean="0">
                <a:solidFill>
                  <a:prstClr val="black"/>
                </a:solidFill>
                <a:latin typeface="Arial"/>
                <a:ea typeface="+mn-ea"/>
                <a:cs typeface="Arial"/>
                <a:hlinkClick r:id="rId2"/>
              </a:rPr>
              <a:t>Maternity Policy &amp; Procedure</a:t>
            </a:r>
            <a:endParaRPr lang="en-GB" sz="2400" b="0" dirty="0" smtClean="0">
              <a:solidFill>
                <a:prstClr val="black"/>
              </a:solidFill>
              <a:latin typeface="Arial"/>
              <a:ea typeface="+mn-ea"/>
              <a:cs typeface="Arial"/>
            </a:endParaRPr>
          </a:p>
          <a:p>
            <a:r>
              <a:rPr lang="en-GB" sz="2400" b="0" dirty="0" smtClean="0">
                <a:solidFill>
                  <a:prstClr val="black"/>
                </a:solidFill>
                <a:latin typeface="Arial"/>
                <a:ea typeface="+mn-ea"/>
                <a:cs typeface="Arial"/>
                <a:hlinkClick r:id="rId3"/>
              </a:rPr>
              <a:t>Paternity Policy </a:t>
            </a:r>
            <a:endParaRPr lang="en-GB" sz="2400" b="0" dirty="0" smtClean="0">
              <a:solidFill>
                <a:prstClr val="black"/>
              </a:solidFill>
              <a:latin typeface="Arial"/>
              <a:ea typeface="+mn-ea"/>
              <a:cs typeface="Arial"/>
            </a:endParaRPr>
          </a:p>
          <a:p>
            <a:r>
              <a:rPr lang="en-GB" sz="2400" b="0" dirty="0" smtClean="0">
                <a:solidFill>
                  <a:prstClr val="black"/>
                </a:solidFill>
                <a:latin typeface="Arial"/>
                <a:ea typeface="+mn-ea"/>
                <a:cs typeface="Arial"/>
                <a:hlinkClick r:id="rId4"/>
              </a:rPr>
              <a:t>Shared Parental Leave Policy</a:t>
            </a:r>
            <a:endParaRPr lang="en-GB" sz="2400" b="0" dirty="0" smtClean="0">
              <a:solidFill>
                <a:prstClr val="black"/>
              </a:solidFill>
              <a:latin typeface="Arial"/>
              <a:ea typeface="+mn-ea"/>
              <a:cs typeface="Arial"/>
            </a:endParaRPr>
          </a:p>
          <a:p>
            <a:r>
              <a:rPr lang="en-GB" sz="2400" b="0" dirty="0" smtClean="0">
                <a:solidFill>
                  <a:prstClr val="black"/>
                </a:solidFill>
                <a:latin typeface="Arial"/>
                <a:ea typeface="+mn-ea"/>
                <a:cs typeface="Arial"/>
                <a:hlinkClick r:id="rId5"/>
              </a:rPr>
              <a:t>Adoption Policy (including surrogacy)</a:t>
            </a:r>
            <a:endParaRPr lang="en-GB" sz="2400" b="0" dirty="0" smtClean="0">
              <a:solidFill>
                <a:prstClr val="black"/>
              </a:solidFill>
              <a:latin typeface="Arial"/>
              <a:ea typeface="+mn-ea"/>
              <a:cs typeface="Arial"/>
            </a:endParaRPr>
          </a:p>
          <a:p>
            <a:r>
              <a:rPr lang="en-GB" sz="2400" b="0" dirty="0" smtClean="0">
                <a:solidFill>
                  <a:prstClr val="black"/>
                </a:solidFill>
                <a:latin typeface="Arial"/>
                <a:ea typeface="+mn-ea"/>
                <a:cs typeface="Arial"/>
                <a:hlinkClick r:id="rId6"/>
              </a:rPr>
              <a:t>Parental Leave Policy</a:t>
            </a:r>
            <a:endParaRPr lang="en-GB" sz="2400" b="0" dirty="0">
              <a:solidFill>
                <a:prstClr val="black"/>
              </a:solidFill>
              <a:latin typeface="Arial"/>
              <a:ea typeface="+mn-ea"/>
              <a:cs typeface="Arial"/>
            </a:endParaRPr>
          </a:p>
          <a:p>
            <a:r>
              <a:rPr lang="en-GB" sz="2400" b="0" dirty="0" smtClean="0">
                <a:solidFill>
                  <a:prstClr val="black"/>
                </a:solidFill>
                <a:latin typeface="Arial"/>
                <a:ea typeface="+mn-ea"/>
                <a:cs typeface="Arial"/>
                <a:hlinkClick r:id="rId7"/>
              </a:rPr>
              <a:t>Policy on the Support for Carers</a:t>
            </a:r>
            <a:endParaRPr lang="en-GB" sz="2400" b="0" dirty="0" smtClean="0">
              <a:solidFill>
                <a:prstClr val="black"/>
              </a:solidFill>
              <a:latin typeface="Arial"/>
              <a:ea typeface="+mn-ea"/>
              <a:cs typeface="Arial"/>
            </a:endParaRPr>
          </a:p>
          <a:p>
            <a:r>
              <a:rPr lang="en-GB" sz="2400" b="0" dirty="0" smtClean="0">
                <a:solidFill>
                  <a:prstClr val="black"/>
                </a:solidFill>
                <a:latin typeface="Arial"/>
                <a:ea typeface="+mn-ea"/>
                <a:cs typeface="Arial"/>
                <a:hlinkClick r:id="rId8"/>
              </a:rPr>
              <a:t>Flexible Working Policy &amp; Procedure </a:t>
            </a:r>
            <a:endParaRPr lang="en-GB" sz="2400" b="0" dirty="0" smtClean="0">
              <a:solidFill>
                <a:prstClr val="black"/>
              </a:solidFill>
              <a:latin typeface="Arial"/>
              <a:ea typeface="+mn-ea"/>
              <a:cs typeface="Arial"/>
            </a:endParaRPr>
          </a:p>
          <a:p>
            <a:pPr marL="0" lvl="0" defTabSz="457200">
              <a:lnSpc>
                <a:spcPct val="100000"/>
              </a:lnSpc>
              <a:spcBef>
                <a:spcPct val="20000"/>
              </a:spcBef>
              <a:buClrTx/>
              <a:buSzTx/>
            </a:pPr>
            <a:endParaRPr lang="en-GB" sz="2400" b="0" dirty="0" smtClean="0">
              <a:solidFill>
                <a:prstClr val="black"/>
              </a:solidFill>
              <a:latin typeface="Arial"/>
              <a:ea typeface="+mn-ea"/>
              <a:cs typeface="Arial"/>
            </a:endParaRPr>
          </a:p>
          <a:p>
            <a:pPr marL="0" lvl="0" defTabSz="457200">
              <a:lnSpc>
                <a:spcPct val="100000"/>
              </a:lnSpc>
              <a:spcBef>
                <a:spcPct val="20000"/>
              </a:spcBef>
              <a:buClrTx/>
              <a:buSzTx/>
            </a:pPr>
            <a:endParaRPr lang="en-GB" sz="1200" b="0" dirty="0">
              <a:solidFill>
                <a:prstClr val="black"/>
              </a:solidFill>
              <a:latin typeface="Arial"/>
              <a:ea typeface="+mn-ea"/>
              <a:cs typeface="Arial"/>
            </a:endParaRPr>
          </a:p>
          <a:p>
            <a:endParaRPr lang="en-GB" sz="2800" b="0" dirty="0" smtClean="0">
              <a:solidFill>
                <a:srgbClr val="FF0000"/>
              </a:solidFill>
              <a:latin typeface="Arial"/>
              <a:ea typeface="+mj-ea"/>
              <a:cs typeface="Arial"/>
            </a:endParaRPr>
          </a:p>
          <a:p>
            <a:endParaRPr lang="en-GB" sz="2800" b="0" dirty="0">
              <a:solidFill>
                <a:srgbClr val="FF0000"/>
              </a:solidFill>
              <a:latin typeface="Arial"/>
              <a:ea typeface="+mj-ea"/>
              <a:cs typeface="Arial"/>
            </a:endParaRPr>
          </a:p>
          <a:p>
            <a:endParaRPr lang="en-GB" dirty="0"/>
          </a:p>
        </p:txBody>
      </p:sp>
    </p:spTree>
    <p:extLst>
      <p:ext uri="{BB962C8B-B14F-4D97-AF65-F5344CB8AC3E}">
        <p14:creationId xmlns:p14="http://schemas.microsoft.com/office/powerpoint/2010/main" val="1555654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Family Friendly Policies </a:t>
            </a:r>
            <a:r>
              <a:rPr lang="en-GB" dirty="0"/>
              <a:t>at LSE</a:t>
            </a:r>
          </a:p>
        </p:txBody>
      </p:sp>
      <p:sp>
        <p:nvSpPr>
          <p:cNvPr id="3" name="Text Placeholder 2"/>
          <p:cNvSpPr>
            <a:spLocks noGrp="1"/>
          </p:cNvSpPr>
          <p:nvPr>
            <p:ph type="body" sz="quarter" idx="16"/>
          </p:nvPr>
        </p:nvSpPr>
        <p:spPr/>
        <p:txBody>
          <a:bodyPr/>
          <a:lstStyle/>
          <a:p>
            <a:r>
              <a:rPr lang="en-GB" dirty="0" smtClean="0"/>
              <a:t>HR December 2019</a:t>
            </a:r>
            <a:endParaRPr lang="en-GB" dirty="0"/>
          </a:p>
        </p:txBody>
      </p:sp>
      <p:sp>
        <p:nvSpPr>
          <p:cNvPr id="4" name="Text Placeholder 3"/>
          <p:cNvSpPr>
            <a:spLocks noGrp="1"/>
          </p:cNvSpPr>
          <p:nvPr>
            <p:ph type="body" sz="quarter" idx="17"/>
          </p:nvPr>
        </p:nvSpPr>
        <p:spPr>
          <a:xfrm>
            <a:off x="696221" y="764704"/>
            <a:ext cx="7845723" cy="6093296"/>
          </a:xfrm>
        </p:spPr>
        <p:txBody>
          <a:bodyPr>
            <a:normAutofit/>
          </a:bodyPr>
          <a:lstStyle/>
          <a:p>
            <a:endParaRPr lang="en-GB" sz="2800" b="0" dirty="0" smtClean="0">
              <a:solidFill>
                <a:srgbClr val="FF0000"/>
              </a:solidFill>
              <a:latin typeface="Arial"/>
              <a:ea typeface="+mj-ea"/>
              <a:cs typeface="Arial"/>
            </a:endParaRPr>
          </a:p>
          <a:p>
            <a:r>
              <a:rPr lang="en-GB" sz="2800" b="0" dirty="0" smtClean="0">
                <a:solidFill>
                  <a:srgbClr val="FF0000"/>
                </a:solidFill>
                <a:latin typeface="Arial"/>
                <a:ea typeface="+mj-ea"/>
                <a:cs typeface="Arial"/>
              </a:rPr>
              <a:t>We also </a:t>
            </a:r>
            <a:r>
              <a:rPr lang="en-GB" sz="2800" b="0" dirty="0">
                <a:solidFill>
                  <a:srgbClr val="FF0000"/>
                </a:solidFill>
                <a:latin typeface="Arial"/>
                <a:ea typeface="+mj-ea"/>
                <a:cs typeface="Arial"/>
              </a:rPr>
              <a:t>have</a:t>
            </a:r>
            <a:r>
              <a:rPr lang="en-GB" sz="2800" b="0" dirty="0" smtClean="0">
                <a:solidFill>
                  <a:srgbClr val="FF0000"/>
                </a:solidFill>
                <a:latin typeface="Arial"/>
                <a:ea typeface="+mj-ea"/>
                <a:cs typeface="Arial"/>
              </a:rPr>
              <a:t>…</a:t>
            </a:r>
            <a:endParaRPr lang="en-GB" sz="1900" b="0" dirty="0">
              <a:solidFill>
                <a:srgbClr val="FF0000"/>
              </a:solidFill>
              <a:latin typeface="Arial"/>
              <a:ea typeface="+mj-ea"/>
              <a:cs typeface="Arial"/>
            </a:endParaRPr>
          </a:p>
          <a:p>
            <a:pPr marL="342900" lvl="0" indent="-342900" algn="ctr" defTabSz="457200">
              <a:lnSpc>
                <a:spcPct val="100000"/>
              </a:lnSpc>
              <a:spcBef>
                <a:spcPct val="20000"/>
              </a:spcBef>
              <a:buClrTx/>
              <a:buSzTx/>
            </a:pPr>
            <a:endParaRPr lang="en-GB" sz="1200" b="0" dirty="0">
              <a:solidFill>
                <a:prstClr val="black"/>
              </a:solidFill>
              <a:latin typeface="Arial"/>
              <a:ea typeface="+mn-ea"/>
              <a:cs typeface="Arial"/>
            </a:endParaRPr>
          </a:p>
          <a:p>
            <a:pPr marL="342900" lvl="0" indent="-342900" defTabSz="457200">
              <a:lnSpc>
                <a:spcPct val="100000"/>
              </a:lnSpc>
              <a:spcBef>
                <a:spcPct val="20000"/>
              </a:spcBef>
              <a:buClrTx/>
              <a:buSzTx/>
              <a:buFont typeface="Arial" panose="020B0604020202020204" pitchFamily="34" charset="0"/>
              <a:buChar char="•"/>
            </a:pPr>
            <a:r>
              <a:rPr lang="en-GB" sz="2400" b="0" dirty="0" smtClean="0">
                <a:solidFill>
                  <a:prstClr val="black"/>
                </a:solidFill>
                <a:latin typeface="Arial"/>
                <a:ea typeface="+mn-ea"/>
                <a:cs typeface="Arial"/>
                <a:hlinkClick r:id="rId2"/>
              </a:rPr>
              <a:t>Guidance Notes for Adoption </a:t>
            </a:r>
            <a:r>
              <a:rPr lang="en-GB" sz="2400" b="0" dirty="0">
                <a:solidFill>
                  <a:prstClr val="black"/>
                </a:solidFill>
                <a:latin typeface="Arial"/>
                <a:ea typeface="+mn-ea"/>
                <a:cs typeface="Arial"/>
                <a:hlinkClick r:id="rId2"/>
              </a:rPr>
              <a:t>L</a:t>
            </a:r>
            <a:r>
              <a:rPr lang="en-GB" sz="2400" b="0" dirty="0" smtClean="0">
                <a:solidFill>
                  <a:prstClr val="black"/>
                </a:solidFill>
                <a:latin typeface="Arial"/>
                <a:ea typeface="+mn-ea"/>
                <a:cs typeface="Arial"/>
                <a:hlinkClick r:id="rId2"/>
              </a:rPr>
              <a:t>eave</a:t>
            </a:r>
            <a:endParaRPr lang="en-GB" sz="2400" b="0" dirty="0" smtClean="0">
              <a:solidFill>
                <a:prstClr val="black"/>
              </a:solidFill>
              <a:latin typeface="Arial"/>
              <a:ea typeface="+mn-ea"/>
              <a:cs typeface="Arial"/>
            </a:endParaRPr>
          </a:p>
          <a:p>
            <a:pPr marL="342900" lvl="0" indent="-342900" defTabSz="457200">
              <a:lnSpc>
                <a:spcPct val="100000"/>
              </a:lnSpc>
              <a:spcBef>
                <a:spcPct val="20000"/>
              </a:spcBef>
              <a:buClrTx/>
              <a:buSzTx/>
              <a:buFont typeface="Arial" panose="020B0604020202020204" pitchFamily="34" charset="0"/>
              <a:buChar char="•"/>
            </a:pPr>
            <a:r>
              <a:rPr lang="en-GB" sz="2400" b="0" dirty="0" smtClean="0">
                <a:solidFill>
                  <a:prstClr val="black"/>
                </a:solidFill>
                <a:latin typeface="Arial"/>
                <a:ea typeface="+mn-ea"/>
                <a:cs typeface="Arial"/>
                <a:hlinkClick r:id="rId3"/>
              </a:rPr>
              <a:t>Family Friendly FAQs</a:t>
            </a:r>
            <a:endParaRPr lang="en-GB" sz="2400" b="0" dirty="0" smtClean="0">
              <a:solidFill>
                <a:prstClr val="black"/>
              </a:solidFill>
              <a:latin typeface="Arial"/>
              <a:ea typeface="+mn-ea"/>
              <a:cs typeface="Arial"/>
            </a:endParaRPr>
          </a:p>
          <a:p>
            <a:pPr marL="342900" lvl="0" indent="-342900" defTabSz="457200">
              <a:lnSpc>
                <a:spcPct val="100000"/>
              </a:lnSpc>
              <a:spcBef>
                <a:spcPct val="20000"/>
              </a:spcBef>
              <a:buClrTx/>
              <a:buSzTx/>
              <a:buFont typeface="Arial" panose="020B0604020202020204" pitchFamily="34" charset="0"/>
              <a:buChar char="•"/>
            </a:pPr>
            <a:r>
              <a:rPr lang="en-GB" sz="2400" b="0" dirty="0" smtClean="0">
                <a:solidFill>
                  <a:prstClr val="black"/>
                </a:solidFill>
                <a:latin typeface="Arial"/>
                <a:ea typeface="+mn-ea"/>
                <a:cs typeface="Arial"/>
              </a:rPr>
              <a:t>Family Friendly Leave Checklist</a:t>
            </a:r>
          </a:p>
          <a:p>
            <a:pPr marL="342900" lvl="0" indent="-342900" defTabSz="457200">
              <a:lnSpc>
                <a:spcPct val="100000"/>
              </a:lnSpc>
              <a:spcBef>
                <a:spcPct val="20000"/>
              </a:spcBef>
              <a:buClrTx/>
              <a:buSzTx/>
              <a:buFont typeface="Arial" panose="020B0604020202020204" pitchFamily="34" charset="0"/>
              <a:buChar char="•"/>
            </a:pPr>
            <a:r>
              <a:rPr lang="en-GB" sz="2400" b="0" dirty="0" smtClean="0">
                <a:solidFill>
                  <a:prstClr val="black"/>
                </a:solidFill>
                <a:latin typeface="Arial"/>
                <a:ea typeface="+mn-ea"/>
                <a:cs typeface="Arial"/>
                <a:hlinkClick r:id="rId4"/>
              </a:rPr>
              <a:t>Return to Work Guidance for Managers</a:t>
            </a:r>
            <a:endParaRPr lang="en-GB" sz="2400" b="0" dirty="0" smtClean="0">
              <a:solidFill>
                <a:prstClr val="black"/>
              </a:solidFill>
              <a:latin typeface="Arial"/>
              <a:ea typeface="+mn-ea"/>
              <a:cs typeface="Arial"/>
            </a:endParaRPr>
          </a:p>
          <a:p>
            <a:pPr marL="342900" lvl="0" indent="-342900" defTabSz="457200">
              <a:lnSpc>
                <a:spcPct val="100000"/>
              </a:lnSpc>
              <a:spcBef>
                <a:spcPct val="20000"/>
              </a:spcBef>
              <a:buClrTx/>
              <a:buSzTx/>
              <a:buFont typeface="Arial" panose="020B0604020202020204" pitchFamily="34" charset="0"/>
              <a:buChar char="•"/>
            </a:pPr>
            <a:r>
              <a:rPr lang="en-GB" sz="2400" b="0" dirty="0" smtClean="0">
                <a:solidFill>
                  <a:prstClr val="black"/>
                </a:solidFill>
                <a:latin typeface="Arial"/>
                <a:ea typeface="+mn-ea"/>
                <a:cs typeface="Arial"/>
                <a:hlinkClick r:id="rId5"/>
              </a:rPr>
              <a:t>Guidance Notes for Maternity Leave Notification</a:t>
            </a:r>
            <a:endParaRPr lang="en-GB" sz="2400" b="0" dirty="0" smtClean="0">
              <a:solidFill>
                <a:prstClr val="black"/>
              </a:solidFill>
              <a:latin typeface="Arial"/>
              <a:ea typeface="+mn-ea"/>
              <a:cs typeface="Arial"/>
            </a:endParaRPr>
          </a:p>
          <a:p>
            <a:pPr marL="342900" lvl="0" indent="-342900" defTabSz="457200">
              <a:lnSpc>
                <a:spcPct val="100000"/>
              </a:lnSpc>
              <a:spcBef>
                <a:spcPct val="20000"/>
              </a:spcBef>
              <a:buClrTx/>
              <a:buSzTx/>
              <a:buFont typeface="Arial" panose="020B0604020202020204" pitchFamily="34" charset="0"/>
              <a:buChar char="•"/>
            </a:pPr>
            <a:r>
              <a:rPr lang="en-GB" sz="2400" b="0" dirty="0" smtClean="0">
                <a:solidFill>
                  <a:schemeClr val="tx1"/>
                </a:solidFill>
                <a:latin typeface="Arial"/>
                <a:ea typeface="+mj-ea"/>
                <a:cs typeface="Arial"/>
                <a:hlinkClick r:id="rId6"/>
              </a:rPr>
              <a:t>Flexible Working Toolkit</a:t>
            </a:r>
            <a:endParaRPr lang="en-GB" sz="2400" b="0" dirty="0" smtClean="0">
              <a:solidFill>
                <a:schemeClr val="tx1"/>
              </a:solidFill>
              <a:latin typeface="Arial"/>
              <a:ea typeface="+mj-ea"/>
              <a:cs typeface="Arial"/>
            </a:endParaRPr>
          </a:p>
          <a:p>
            <a:pPr marL="342900" lvl="0" indent="-342900" defTabSz="457200">
              <a:lnSpc>
                <a:spcPct val="100000"/>
              </a:lnSpc>
              <a:spcBef>
                <a:spcPct val="20000"/>
              </a:spcBef>
              <a:buClrTx/>
              <a:buSzTx/>
              <a:buFont typeface="Arial" panose="020B0604020202020204" pitchFamily="34" charset="0"/>
              <a:buChar char="•"/>
            </a:pPr>
            <a:r>
              <a:rPr lang="en-GB" sz="2400" b="0" dirty="0" smtClean="0">
                <a:solidFill>
                  <a:schemeClr val="tx1"/>
                </a:solidFill>
                <a:latin typeface="Arial"/>
                <a:ea typeface="+mj-ea"/>
                <a:cs typeface="Arial"/>
              </a:rPr>
              <a:t>Flexible Working Pocket Guide (coming soon)</a:t>
            </a:r>
            <a:endParaRPr lang="en-GB" sz="2400" b="0" dirty="0" smtClean="0">
              <a:solidFill>
                <a:schemeClr val="tx1"/>
              </a:solidFill>
              <a:latin typeface="Arial"/>
              <a:ea typeface="+mn-ea"/>
              <a:cs typeface="Arial"/>
            </a:endParaRPr>
          </a:p>
        </p:txBody>
      </p:sp>
    </p:spTree>
    <p:extLst>
      <p:ext uri="{BB962C8B-B14F-4D97-AF65-F5344CB8AC3E}">
        <p14:creationId xmlns:p14="http://schemas.microsoft.com/office/powerpoint/2010/main" val="2762898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Family Friendly Policies </a:t>
            </a:r>
            <a:r>
              <a:rPr lang="en-GB" dirty="0"/>
              <a:t>at LSE</a:t>
            </a:r>
          </a:p>
        </p:txBody>
      </p:sp>
      <p:sp>
        <p:nvSpPr>
          <p:cNvPr id="3" name="Text Placeholder 2"/>
          <p:cNvSpPr>
            <a:spLocks noGrp="1"/>
          </p:cNvSpPr>
          <p:nvPr>
            <p:ph type="body" sz="quarter" idx="16"/>
          </p:nvPr>
        </p:nvSpPr>
        <p:spPr/>
        <p:txBody>
          <a:bodyPr/>
          <a:lstStyle/>
          <a:p>
            <a:r>
              <a:rPr lang="en-GB" dirty="0" smtClean="0"/>
              <a:t>HR December 2019</a:t>
            </a:r>
            <a:endParaRPr lang="en-GB" dirty="0"/>
          </a:p>
        </p:txBody>
      </p:sp>
      <p:sp>
        <p:nvSpPr>
          <p:cNvPr id="4" name="Text Placeholder 3"/>
          <p:cNvSpPr>
            <a:spLocks noGrp="1"/>
          </p:cNvSpPr>
          <p:nvPr>
            <p:ph type="body" sz="quarter" idx="17"/>
          </p:nvPr>
        </p:nvSpPr>
        <p:spPr>
          <a:xfrm>
            <a:off x="696221" y="1052736"/>
            <a:ext cx="7845723" cy="4919833"/>
          </a:xfrm>
        </p:spPr>
        <p:txBody>
          <a:bodyPr>
            <a:normAutofit fontScale="92500"/>
          </a:bodyPr>
          <a:lstStyle/>
          <a:p>
            <a:pPr>
              <a:lnSpc>
                <a:spcPct val="170000"/>
              </a:lnSpc>
            </a:pPr>
            <a:r>
              <a:rPr lang="en-GB" sz="2400" b="0" dirty="0" smtClean="0">
                <a:solidFill>
                  <a:srgbClr val="FF0000"/>
                </a:solidFill>
                <a:latin typeface="Arial"/>
                <a:ea typeface="+mj-ea"/>
                <a:cs typeface="Arial"/>
              </a:rPr>
              <a:t>Support for staff with </a:t>
            </a:r>
            <a:r>
              <a:rPr lang="en-GB" sz="2400" b="0" dirty="0">
                <a:solidFill>
                  <a:srgbClr val="FF0000"/>
                </a:solidFill>
                <a:latin typeface="Arial"/>
                <a:ea typeface="+mj-ea"/>
                <a:cs typeface="Arial"/>
              </a:rPr>
              <a:t>c</a:t>
            </a:r>
            <a:r>
              <a:rPr lang="en-GB" sz="2400" b="0" dirty="0" smtClean="0">
                <a:solidFill>
                  <a:srgbClr val="FF0000"/>
                </a:solidFill>
                <a:latin typeface="Arial"/>
                <a:ea typeface="+mj-ea"/>
                <a:cs typeface="Arial"/>
              </a:rPr>
              <a:t>hildcare responsibilities…</a:t>
            </a:r>
          </a:p>
          <a:p>
            <a:pPr marL="348853" indent="-342900">
              <a:buClrTx/>
              <a:buFont typeface="Arial" panose="020B0604020202020204" pitchFamily="34" charset="0"/>
              <a:buChar char="•"/>
            </a:pPr>
            <a:r>
              <a:rPr lang="en-GB" sz="2000" b="0" dirty="0" smtClean="0">
                <a:solidFill>
                  <a:schemeClr val="tx1"/>
                </a:solidFill>
                <a:latin typeface="Arial"/>
                <a:ea typeface="+mj-ea"/>
                <a:cs typeface="Arial"/>
              </a:rPr>
              <a:t>The School is a member of Working Families, which can provide guidance, advice and training</a:t>
            </a:r>
          </a:p>
          <a:p>
            <a:pPr marL="348853" indent="-342900">
              <a:buClrTx/>
              <a:buFont typeface="Arial" panose="020B0604020202020204" pitchFamily="34" charset="0"/>
              <a:buChar char="•"/>
            </a:pPr>
            <a:r>
              <a:rPr lang="en-GB" sz="2000" b="0" dirty="0" smtClean="0">
                <a:solidFill>
                  <a:schemeClr val="tx1"/>
                </a:solidFill>
                <a:latin typeface="Arial"/>
                <a:cs typeface="Arial"/>
              </a:rPr>
              <a:t>Additional support </a:t>
            </a:r>
            <a:r>
              <a:rPr lang="en-GB" sz="2000" b="0" dirty="0">
                <a:solidFill>
                  <a:schemeClr val="tx1"/>
                </a:solidFill>
                <a:latin typeface="Arial"/>
                <a:cs typeface="Arial"/>
              </a:rPr>
              <a:t>for </a:t>
            </a:r>
            <a:r>
              <a:rPr lang="en-GB" sz="2000" b="0" dirty="0" smtClean="0">
                <a:solidFill>
                  <a:schemeClr val="tx1"/>
                </a:solidFill>
                <a:latin typeface="Arial"/>
                <a:cs typeface="Arial"/>
              </a:rPr>
              <a:t>staff with childcare responsibilities </a:t>
            </a:r>
            <a:r>
              <a:rPr lang="en-GB" sz="2000" b="0" dirty="0">
                <a:solidFill>
                  <a:schemeClr val="tx1"/>
                </a:solidFill>
                <a:latin typeface="Arial"/>
                <a:cs typeface="Arial"/>
              </a:rPr>
              <a:t>includes:</a:t>
            </a:r>
          </a:p>
          <a:p>
            <a:pPr marL="748904" lvl="3" indent="-342900">
              <a:buClrTx/>
              <a:buFont typeface="Wingdings" panose="05000000000000000000" pitchFamily="2" charset="2"/>
              <a:buChar char="Ø"/>
            </a:pPr>
            <a:r>
              <a:rPr lang="en-GB" sz="2000" dirty="0">
                <a:latin typeface="Arial"/>
                <a:cs typeface="Arial"/>
              </a:rPr>
              <a:t>Flexible working </a:t>
            </a:r>
          </a:p>
          <a:p>
            <a:pPr marL="748904" lvl="3" indent="-342900">
              <a:buClrTx/>
              <a:buFont typeface="Wingdings" panose="05000000000000000000" pitchFamily="2" charset="2"/>
              <a:buChar char="Ø"/>
            </a:pPr>
            <a:r>
              <a:rPr lang="en-GB" sz="2000" dirty="0" smtClean="0">
                <a:latin typeface="Arial"/>
                <a:cs typeface="Arial"/>
              </a:rPr>
              <a:t>Time </a:t>
            </a:r>
            <a:r>
              <a:rPr lang="en-GB" sz="2000" dirty="0">
                <a:latin typeface="Arial"/>
                <a:cs typeface="Arial"/>
              </a:rPr>
              <a:t>off for emergencies involving a dependant (Emergency Leave) </a:t>
            </a:r>
          </a:p>
          <a:p>
            <a:pPr marL="748904" lvl="3" indent="-342900">
              <a:buClrTx/>
              <a:buFont typeface="Wingdings" panose="05000000000000000000" pitchFamily="2" charset="2"/>
              <a:buChar char="Ø"/>
            </a:pPr>
            <a:r>
              <a:rPr lang="en-GB" sz="2000" dirty="0">
                <a:latin typeface="Arial"/>
                <a:cs typeface="Arial"/>
              </a:rPr>
              <a:t>Other types of leave arrangements </a:t>
            </a:r>
            <a:r>
              <a:rPr lang="en-GB" sz="2000" dirty="0" smtClean="0">
                <a:latin typeface="Arial"/>
                <a:cs typeface="Arial"/>
              </a:rPr>
              <a:t>(e.g. discretionary </a:t>
            </a:r>
            <a:r>
              <a:rPr lang="en-GB" sz="2000" dirty="0">
                <a:latin typeface="Arial"/>
                <a:cs typeface="Arial"/>
              </a:rPr>
              <a:t>unpaid or paid time off)</a:t>
            </a:r>
          </a:p>
          <a:p>
            <a:pPr marL="348853" indent="-342900">
              <a:buClrTx/>
              <a:buFont typeface="Arial" panose="020B0604020202020204" pitchFamily="34" charset="0"/>
              <a:buChar char="•"/>
            </a:pPr>
            <a:r>
              <a:rPr lang="en-GB" sz="2000" b="0" dirty="0" smtClean="0">
                <a:solidFill>
                  <a:schemeClr val="tx1"/>
                </a:solidFill>
                <a:latin typeface="Arial"/>
                <a:ea typeface="+mj-ea"/>
                <a:cs typeface="Arial"/>
              </a:rPr>
              <a:t>Development of webpages for working parents and carers: guidance, FAQs, case studies and more</a:t>
            </a:r>
            <a:endParaRPr lang="en-GB" sz="2000" b="0" dirty="0">
              <a:solidFill>
                <a:schemeClr val="tx1"/>
              </a:solidFill>
              <a:latin typeface="Arial"/>
              <a:ea typeface="+mj-ea"/>
              <a:cs typeface="Arial"/>
            </a:endParaRPr>
          </a:p>
          <a:p>
            <a:endParaRPr lang="en-GB" sz="2000" b="0" dirty="0" smtClean="0">
              <a:solidFill>
                <a:schemeClr val="tx1"/>
              </a:solidFill>
              <a:latin typeface="Arial"/>
              <a:ea typeface="+mj-ea"/>
              <a:cs typeface="Arial"/>
            </a:endParaRPr>
          </a:p>
          <a:p>
            <a:endParaRPr lang="en-GB" sz="2000" dirty="0">
              <a:solidFill>
                <a:schemeClr val="tx1"/>
              </a:solidFill>
            </a:endParaRPr>
          </a:p>
        </p:txBody>
      </p:sp>
    </p:spTree>
    <p:extLst>
      <p:ext uri="{BB962C8B-B14F-4D97-AF65-F5344CB8AC3E}">
        <p14:creationId xmlns:p14="http://schemas.microsoft.com/office/powerpoint/2010/main" val="3068434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Family Friendly Policies </a:t>
            </a:r>
            <a:r>
              <a:rPr lang="en-GB" dirty="0"/>
              <a:t>at LSE</a:t>
            </a:r>
          </a:p>
        </p:txBody>
      </p:sp>
      <p:sp>
        <p:nvSpPr>
          <p:cNvPr id="3" name="Text Placeholder 2"/>
          <p:cNvSpPr>
            <a:spLocks noGrp="1"/>
          </p:cNvSpPr>
          <p:nvPr>
            <p:ph type="body" sz="quarter" idx="16"/>
          </p:nvPr>
        </p:nvSpPr>
        <p:spPr>
          <a:xfrm>
            <a:off x="4499992" y="6195416"/>
            <a:ext cx="4209455" cy="439737"/>
          </a:xfrm>
        </p:spPr>
        <p:txBody>
          <a:bodyPr/>
          <a:lstStyle/>
          <a:p>
            <a:r>
              <a:rPr lang="en-GB" dirty="0" smtClean="0"/>
              <a:t>HR December 2019</a:t>
            </a:r>
            <a:endParaRPr lang="en-GB" dirty="0"/>
          </a:p>
        </p:txBody>
      </p:sp>
      <p:sp>
        <p:nvSpPr>
          <p:cNvPr id="4" name="Text Placeholder 3"/>
          <p:cNvSpPr>
            <a:spLocks noGrp="1"/>
          </p:cNvSpPr>
          <p:nvPr>
            <p:ph type="body" sz="quarter" idx="17"/>
          </p:nvPr>
        </p:nvSpPr>
        <p:spPr>
          <a:xfrm>
            <a:off x="696221" y="1052736"/>
            <a:ext cx="7845723" cy="4919833"/>
          </a:xfrm>
        </p:spPr>
        <p:txBody>
          <a:bodyPr>
            <a:normAutofit/>
          </a:bodyPr>
          <a:lstStyle/>
          <a:p>
            <a:pPr>
              <a:lnSpc>
                <a:spcPct val="170000"/>
              </a:lnSpc>
            </a:pPr>
            <a:r>
              <a:rPr lang="en-GB" sz="2400" b="0" dirty="0" smtClean="0">
                <a:solidFill>
                  <a:srgbClr val="FF0000"/>
                </a:solidFill>
                <a:latin typeface="Arial"/>
                <a:ea typeface="+mj-ea"/>
                <a:cs typeface="Arial"/>
              </a:rPr>
              <a:t>Support for carers…</a:t>
            </a:r>
          </a:p>
          <a:p>
            <a:pPr marL="348853" indent="-342900">
              <a:buClrTx/>
              <a:buFont typeface="Arial" panose="020B0604020202020204" pitchFamily="34" charset="0"/>
              <a:buChar char="•"/>
            </a:pPr>
            <a:r>
              <a:rPr lang="en-GB" sz="2000" b="0" dirty="0" smtClean="0">
                <a:solidFill>
                  <a:schemeClr val="tx1"/>
                </a:solidFill>
                <a:latin typeface="Arial"/>
                <a:ea typeface="+mj-ea"/>
                <a:cs typeface="Arial"/>
              </a:rPr>
              <a:t>The School is a member of Carers UK</a:t>
            </a:r>
          </a:p>
          <a:p>
            <a:pPr marL="348853" indent="-342900">
              <a:buClrTx/>
              <a:buFont typeface="Arial" panose="020B0604020202020204" pitchFamily="34" charset="0"/>
              <a:buChar char="•"/>
            </a:pPr>
            <a:r>
              <a:rPr lang="en-GB" sz="2000" b="0" dirty="0" smtClean="0">
                <a:solidFill>
                  <a:schemeClr val="tx1"/>
                </a:solidFill>
                <a:latin typeface="Arial"/>
                <a:ea typeface="+mj-ea"/>
                <a:cs typeface="Arial"/>
              </a:rPr>
              <a:t>Carers’ needs may be different from those of staff with childcare responsibilities</a:t>
            </a:r>
          </a:p>
          <a:p>
            <a:pPr marL="348853" indent="-342900">
              <a:buClrTx/>
              <a:buFont typeface="Arial" panose="020B0604020202020204" pitchFamily="34" charset="0"/>
              <a:buChar char="•"/>
            </a:pPr>
            <a:r>
              <a:rPr lang="en-GB" sz="2000" b="0" dirty="0" smtClean="0">
                <a:solidFill>
                  <a:schemeClr val="tx1"/>
                </a:solidFill>
                <a:latin typeface="Arial"/>
                <a:ea typeface="+mj-ea"/>
                <a:cs typeface="Arial"/>
              </a:rPr>
              <a:t>Support for carers includes:</a:t>
            </a:r>
          </a:p>
          <a:p>
            <a:pPr marL="748904" lvl="3" indent="-342900">
              <a:buClrTx/>
              <a:buFont typeface="Wingdings" panose="05000000000000000000" pitchFamily="2" charset="2"/>
              <a:buChar char="Ø"/>
            </a:pPr>
            <a:r>
              <a:rPr lang="en-GB" sz="2000" b="0" dirty="0" smtClean="0">
                <a:solidFill>
                  <a:schemeClr val="tx1"/>
                </a:solidFill>
                <a:latin typeface="Arial"/>
                <a:ea typeface="+mj-ea"/>
                <a:cs typeface="Arial"/>
              </a:rPr>
              <a:t>Flexible working to enable staff to balance work and caring</a:t>
            </a:r>
          </a:p>
          <a:p>
            <a:pPr marL="748904" lvl="3" indent="-342900">
              <a:buClrTx/>
              <a:buFont typeface="Wingdings" panose="05000000000000000000" pitchFamily="2" charset="2"/>
              <a:buChar char="Ø"/>
            </a:pPr>
            <a:r>
              <a:rPr lang="en-GB" sz="2000" dirty="0" smtClean="0">
                <a:latin typeface="Arial"/>
                <a:ea typeface="+mj-ea"/>
                <a:cs typeface="Arial"/>
              </a:rPr>
              <a:t>Compassionate Leave (normally up to two days’ paid leave)</a:t>
            </a:r>
          </a:p>
          <a:p>
            <a:pPr marL="748904" lvl="3" indent="-342900">
              <a:buClrTx/>
              <a:buFont typeface="Wingdings" panose="05000000000000000000" pitchFamily="2" charset="2"/>
              <a:buChar char="Ø"/>
            </a:pPr>
            <a:r>
              <a:rPr lang="en-GB" sz="2000" b="0" dirty="0" smtClean="0">
                <a:solidFill>
                  <a:schemeClr val="tx1"/>
                </a:solidFill>
                <a:latin typeface="Arial"/>
                <a:ea typeface="+mj-ea"/>
                <a:cs typeface="Arial"/>
              </a:rPr>
              <a:t>Time off for emergencies involving a dependant (Emergency Leave) </a:t>
            </a:r>
          </a:p>
          <a:p>
            <a:pPr marL="748904" lvl="3" indent="-342900">
              <a:buClrTx/>
              <a:buFont typeface="Wingdings" panose="05000000000000000000" pitchFamily="2" charset="2"/>
              <a:buChar char="Ø"/>
            </a:pPr>
            <a:r>
              <a:rPr lang="en-GB" sz="2000" dirty="0" smtClean="0">
                <a:latin typeface="Arial"/>
                <a:ea typeface="+mj-ea"/>
                <a:cs typeface="Arial"/>
              </a:rPr>
              <a:t>Other types of leave arrangements (e.g. discretionary unpaid or paid time off)</a:t>
            </a:r>
            <a:endParaRPr lang="en-GB" sz="2000" b="0" dirty="0" smtClean="0">
              <a:solidFill>
                <a:schemeClr val="tx1"/>
              </a:solidFill>
              <a:latin typeface="Arial"/>
              <a:ea typeface="+mj-ea"/>
              <a:cs typeface="Arial"/>
            </a:endParaRPr>
          </a:p>
          <a:p>
            <a:endParaRPr lang="en-GB" sz="2000" b="0" dirty="0" smtClean="0">
              <a:solidFill>
                <a:schemeClr val="tx1"/>
              </a:solidFill>
              <a:latin typeface="Arial"/>
              <a:ea typeface="+mj-ea"/>
              <a:cs typeface="Arial"/>
            </a:endParaRPr>
          </a:p>
          <a:p>
            <a:endParaRPr lang="en-GB" sz="2000" b="0" dirty="0">
              <a:solidFill>
                <a:schemeClr val="tx1"/>
              </a:solidFill>
              <a:latin typeface="Arial"/>
              <a:ea typeface="+mj-ea"/>
              <a:cs typeface="Arial"/>
            </a:endParaRPr>
          </a:p>
          <a:p>
            <a:endParaRPr lang="en-GB" sz="2000" b="0" dirty="0" smtClean="0">
              <a:solidFill>
                <a:schemeClr val="tx1"/>
              </a:solidFill>
              <a:latin typeface="Arial"/>
              <a:ea typeface="+mj-ea"/>
              <a:cs typeface="Arial"/>
            </a:endParaRPr>
          </a:p>
          <a:p>
            <a:endParaRPr lang="en-GB" sz="2000" b="0" dirty="0">
              <a:solidFill>
                <a:schemeClr val="tx1"/>
              </a:solidFill>
              <a:latin typeface="Arial"/>
              <a:ea typeface="+mj-ea"/>
              <a:cs typeface="Arial"/>
            </a:endParaRPr>
          </a:p>
          <a:p>
            <a:endParaRPr lang="en-GB" sz="2000" b="0" dirty="0" smtClean="0">
              <a:solidFill>
                <a:schemeClr val="tx1"/>
              </a:solidFill>
              <a:latin typeface="Arial"/>
              <a:ea typeface="+mj-ea"/>
              <a:cs typeface="Arial"/>
            </a:endParaRPr>
          </a:p>
          <a:p>
            <a:endParaRPr lang="en-GB" sz="2000" dirty="0">
              <a:solidFill>
                <a:schemeClr val="tx1"/>
              </a:solidFill>
            </a:endParaRPr>
          </a:p>
        </p:txBody>
      </p:sp>
    </p:spTree>
    <p:extLst>
      <p:ext uri="{BB962C8B-B14F-4D97-AF65-F5344CB8AC3E}">
        <p14:creationId xmlns:p14="http://schemas.microsoft.com/office/powerpoint/2010/main" val="522015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Family Friendly Policies </a:t>
            </a:r>
            <a:r>
              <a:rPr lang="en-GB" dirty="0"/>
              <a:t>at LSE</a:t>
            </a:r>
          </a:p>
        </p:txBody>
      </p:sp>
      <p:sp>
        <p:nvSpPr>
          <p:cNvPr id="3" name="Text Placeholder 2"/>
          <p:cNvSpPr>
            <a:spLocks noGrp="1"/>
          </p:cNvSpPr>
          <p:nvPr>
            <p:ph type="body" sz="quarter" idx="16"/>
          </p:nvPr>
        </p:nvSpPr>
        <p:spPr/>
        <p:txBody>
          <a:bodyPr/>
          <a:lstStyle/>
          <a:p>
            <a:r>
              <a:rPr lang="en-GB" dirty="0" smtClean="0"/>
              <a:t>HR December 2019</a:t>
            </a:r>
            <a:endParaRPr lang="en-GB" dirty="0"/>
          </a:p>
        </p:txBody>
      </p:sp>
      <p:sp>
        <p:nvSpPr>
          <p:cNvPr id="4" name="Text Placeholder 3"/>
          <p:cNvSpPr>
            <a:spLocks noGrp="1"/>
          </p:cNvSpPr>
          <p:nvPr>
            <p:ph type="body" sz="quarter" idx="17"/>
          </p:nvPr>
        </p:nvSpPr>
        <p:spPr>
          <a:xfrm>
            <a:off x="696221" y="1052736"/>
            <a:ext cx="7845723" cy="4919833"/>
          </a:xfrm>
        </p:spPr>
        <p:txBody>
          <a:bodyPr>
            <a:normAutofit/>
          </a:bodyPr>
          <a:lstStyle/>
          <a:p>
            <a:pPr>
              <a:lnSpc>
                <a:spcPct val="170000"/>
              </a:lnSpc>
            </a:pPr>
            <a:r>
              <a:rPr lang="en-GB" sz="2400" b="0" dirty="0" smtClean="0">
                <a:solidFill>
                  <a:srgbClr val="FF0000"/>
                </a:solidFill>
                <a:latin typeface="Arial"/>
                <a:ea typeface="+mj-ea"/>
                <a:cs typeface="Arial"/>
              </a:rPr>
              <a:t>In groups…</a:t>
            </a:r>
          </a:p>
          <a:p>
            <a:pPr lvl="0"/>
            <a:r>
              <a:rPr lang="en-GB" sz="2000" b="0" dirty="0" smtClean="0">
                <a:solidFill>
                  <a:schemeClr val="tx1"/>
                </a:solidFill>
              </a:rPr>
              <a:t>1. A colleague </a:t>
            </a:r>
            <a:r>
              <a:rPr lang="en-GB" sz="2000" b="0" dirty="0">
                <a:solidFill>
                  <a:schemeClr val="tx1"/>
                </a:solidFill>
              </a:rPr>
              <a:t>calls in to say they can’t come into the office as their child is </a:t>
            </a:r>
            <a:r>
              <a:rPr lang="en-GB" sz="2000" b="0" dirty="0" smtClean="0">
                <a:solidFill>
                  <a:schemeClr val="tx1"/>
                </a:solidFill>
              </a:rPr>
              <a:t>sick, </a:t>
            </a:r>
            <a:r>
              <a:rPr lang="en-GB" sz="2000" b="0" dirty="0">
                <a:solidFill>
                  <a:schemeClr val="tx1"/>
                </a:solidFill>
              </a:rPr>
              <a:t>which means they cannot go to school/nursery for a minimum of 48 hours until their symptoms have passed. This means they may be </a:t>
            </a:r>
            <a:r>
              <a:rPr lang="en-GB" sz="2000" b="0" dirty="0" smtClean="0">
                <a:solidFill>
                  <a:schemeClr val="tx1"/>
                </a:solidFill>
              </a:rPr>
              <a:t>out of the office </a:t>
            </a:r>
            <a:r>
              <a:rPr lang="en-GB" sz="2000" b="0" dirty="0">
                <a:solidFill>
                  <a:schemeClr val="tx1"/>
                </a:solidFill>
              </a:rPr>
              <a:t>for 2-3 days. They have offered to work from home where they can but given their situation they can’t guarantee they can make up the hours or be available for urgent queries. </a:t>
            </a:r>
            <a:endParaRPr lang="en-GB" sz="2000" b="0" dirty="0" smtClean="0">
              <a:solidFill>
                <a:schemeClr val="tx1"/>
              </a:solidFill>
              <a:latin typeface="Arial"/>
              <a:ea typeface="+mj-ea"/>
              <a:cs typeface="Arial"/>
            </a:endParaRPr>
          </a:p>
          <a:p>
            <a:endParaRPr lang="en-GB" sz="2000" b="0" dirty="0">
              <a:solidFill>
                <a:schemeClr val="tx1"/>
              </a:solidFill>
              <a:latin typeface="Arial"/>
              <a:ea typeface="+mj-ea"/>
              <a:cs typeface="Arial"/>
            </a:endParaRPr>
          </a:p>
          <a:p>
            <a:endParaRPr lang="en-GB" sz="2000" b="0" dirty="0" smtClean="0">
              <a:solidFill>
                <a:schemeClr val="tx1"/>
              </a:solidFill>
              <a:latin typeface="Arial"/>
              <a:ea typeface="+mj-ea"/>
              <a:cs typeface="Arial"/>
            </a:endParaRPr>
          </a:p>
          <a:p>
            <a:endParaRPr lang="en-GB" sz="2000" b="0" dirty="0">
              <a:solidFill>
                <a:schemeClr val="tx1"/>
              </a:solidFill>
              <a:latin typeface="Arial"/>
              <a:ea typeface="+mj-ea"/>
              <a:cs typeface="Arial"/>
            </a:endParaRPr>
          </a:p>
          <a:p>
            <a:endParaRPr lang="en-GB" sz="2000" b="0" dirty="0" smtClean="0">
              <a:solidFill>
                <a:schemeClr val="tx1"/>
              </a:solidFill>
              <a:latin typeface="Arial"/>
              <a:ea typeface="+mj-ea"/>
              <a:cs typeface="Arial"/>
            </a:endParaRPr>
          </a:p>
          <a:p>
            <a:endParaRPr lang="en-GB" sz="2000" dirty="0">
              <a:solidFill>
                <a:schemeClr val="tx1"/>
              </a:solidFill>
            </a:endParaRPr>
          </a:p>
        </p:txBody>
      </p:sp>
    </p:spTree>
    <p:extLst>
      <p:ext uri="{BB962C8B-B14F-4D97-AF65-F5344CB8AC3E}">
        <p14:creationId xmlns:p14="http://schemas.microsoft.com/office/powerpoint/2010/main" val="648246484"/>
      </p:ext>
    </p:extLst>
  </p:cSld>
  <p:clrMapOvr>
    <a:masterClrMapping/>
  </p:clrMapOvr>
  <p:timing>
    <p:tnLst>
      <p:par>
        <p:cTn id="1" dur="indefinite" restart="never" nodeType="tmRoot"/>
      </p:par>
    </p:tnLst>
  </p:timing>
</p:sld>
</file>

<file path=ppt/theme/theme1.xml><?xml version="1.0" encoding="utf-8"?>
<a:theme xmlns:a="http://schemas.openxmlformats.org/drawingml/2006/main" name="Introduction">
  <a:themeElements>
    <a:clrScheme name="LSE Colour Palette">
      <a:dk1>
        <a:srgbClr val="000000"/>
      </a:dk1>
      <a:lt1>
        <a:srgbClr val="FFFFFF"/>
      </a:lt1>
      <a:dk2>
        <a:srgbClr val="A3AAAE"/>
      </a:dk2>
      <a:lt2>
        <a:srgbClr val="D0D3D3"/>
      </a:lt2>
      <a:accent1>
        <a:srgbClr val="F33030"/>
      </a:accent1>
      <a:accent2>
        <a:srgbClr val="5B325F"/>
      </a:accent2>
      <a:accent3>
        <a:srgbClr val="6BABE5"/>
      </a:accent3>
      <a:accent4>
        <a:srgbClr val="FFCE00"/>
      </a:accent4>
      <a:accent5>
        <a:srgbClr val="009383"/>
      </a:accent5>
      <a:accent6>
        <a:srgbClr val="70AD47"/>
      </a:accent6>
      <a:hlink>
        <a:srgbClr val="5B325F"/>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1670</TotalTime>
  <Words>1181</Words>
  <Application>Microsoft Office PowerPoint</Application>
  <PresentationFormat>On-screen Show (4:3)</PresentationFormat>
  <Paragraphs>135</Paragraphs>
  <Slides>15</Slides>
  <Notes>2</Notes>
  <HiddenSlides>0</HiddenSlides>
  <MMClips>0</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Introduction</vt:lpstr>
      <vt:lpstr>Family Friendly Policies</vt:lpstr>
      <vt:lpstr>Family Friendly Policies at LSE</vt:lpstr>
      <vt:lpstr>Family Friendly Policies at LSE</vt:lpstr>
      <vt:lpstr>Family Friendly Policies at LSE</vt:lpstr>
      <vt:lpstr>Family Friendly Policies at LSE</vt:lpstr>
      <vt:lpstr>Family Friendly Policies at LSE</vt:lpstr>
      <vt:lpstr>Family Friendly Policies at LSE</vt:lpstr>
      <vt:lpstr>Family Friendly Policies at LSE</vt:lpstr>
      <vt:lpstr>Family Friendly Policies at LSE</vt:lpstr>
      <vt:lpstr>Family Friendly Policies at LSE</vt:lpstr>
      <vt:lpstr>Family Friendly Policies at LSE</vt:lpstr>
      <vt:lpstr>Family Friendly Policies at LSE</vt:lpstr>
      <vt:lpstr>Family Friendly Policies at LSE</vt:lpstr>
      <vt:lpstr>Family Friendly Policies at LSE</vt:lpstr>
      <vt:lpstr>Family Friendly Policies at LSE</vt:lpstr>
    </vt:vector>
  </TitlesOfParts>
  <Company>London School of Economics and Political Science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Administrator</cp:lastModifiedBy>
  <cp:revision>295</cp:revision>
  <dcterms:created xsi:type="dcterms:W3CDTF">2019-04-09T16:31:17Z</dcterms:created>
  <dcterms:modified xsi:type="dcterms:W3CDTF">2019-12-03T16:28:49Z</dcterms:modified>
</cp:coreProperties>
</file>