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7" r:id="rId5"/>
    <p:sldId id="261" r:id="rId6"/>
    <p:sldId id="272" r:id="rId7"/>
    <p:sldId id="258" r:id="rId8"/>
    <p:sldId id="298" r:id="rId9"/>
    <p:sldId id="319" r:id="rId10"/>
    <p:sldId id="318" r:id="rId11"/>
    <p:sldId id="317" r:id="rId12"/>
    <p:sldId id="305" r:id="rId13"/>
    <p:sldId id="283" r:id="rId14"/>
    <p:sldId id="314" r:id="rId15"/>
    <p:sldId id="297" r:id="rId16"/>
    <p:sldId id="315" r:id="rId17"/>
    <p:sldId id="316" r:id="rId18"/>
    <p:sldId id="320" r:id="rId19"/>
    <p:sldId id="282" r:id="rId20"/>
    <p:sldId id="29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DD71F1-C9AC-BAB3-999F-676E33ED20BE}" name="Morrow,L" initials="M" userId="S::L.Morrow@lse.ac.uk::c3e04af2-ce0b-4595-955c-b84ee4f65b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A5BBE-0941-4576-8A2B-3F5A4AFE2E31}" v="2" dt="2023-08-02T14:06:10.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3792" autoAdjust="0"/>
  </p:normalViewPr>
  <p:slideViewPr>
    <p:cSldViewPr>
      <p:cViewPr varScale="1">
        <p:scale>
          <a:sx n="62" d="100"/>
          <a:sy n="62" d="100"/>
        </p:scale>
        <p:origin x="137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c1e6774d-7e64-49db-b8dc-75157dade4de" providerId="ADAL" clId="{B711C7BB-CDEE-4FAF-A3B7-9509E8DDE0DB}"/>
    <pc:docChg chg="undo custSel addSld delSld modSld sldOrd">
      <pc:chgData name="Darling1,K" userId="c1e6774d-7e64-49db-b8dc-75157dade4de" providerId="ADAL" clId="{B711C7BB-CDEE-4FAF-A3B7-9509E8DDE0DB}" dt="2023-07-28T11:08:30.658" v="6293" actId="20577"/>
      <pc:docMkLst>
        <pc:docMk/>
      </pc:docMkLst>
      <pc:sldChg chg="modSp mod">
        <pc:chgData name="Darling1,K" userId="c1e6774d-7e64-49db-b8dc-75157dade4de" providerId="ADAL" clId="{B711C7BB-CDEE-4FAF-A3B7-9509E8DDE0DB}" dt="2023-07-25T16:36:44.138" v="93" actId="14100"/>
        <pc:sldMkLst>
          <pc:docMk/>
          <pc:sldMk cId="3019756141" sldId="257"/>
        </pc:sldMkLst>
        <pc:spChg chg="mod">
          <ac:chgData name="Darling1,K" userId="c1e6774d-7e64-49db-b8dc-75157dade4de" providerId="ADAL" clId="{B711C7BB-CDEE-4FAF-A3B7-9509E8DDE0DB}" dt="2023-07-25T16:36:44.138" v="93" actId="14100"/>
          <ac:spMkLst>
            <pc:docMk/>
            <pc:sldMk cId="3019756141" sldId="257"/>
            <ac:spMk id="14" creationId="{89FDBC20-D099-0F45-AC75-1681705F30A6}"/>
          </ac:spMkLst>
        </pc:spChg>
        <pc:spChg chg="mod">
          <ac:chgData name="Darling1,K" userId="c1e6774d-7e64-49db-b8dc-75157dade4de" providerId="ADAL" clId="{B711C7BB-CDEE-4FAF-A3B7-9509E8DDE0DB}" dt="2023-07-25T16:36:26.086" v="37" actId="20577"/>
          <ac:spMkLst>
            <pc:docMk/>
            <pc:sldMk cId="3019756141" sldId="257"/>
            <ac:spMk id="15" creationId="{8F1B155D-E36E-B641-90A1-5630BEC3F74A}"/>
          </ac:spMkLst>
        </pc:spChg>
        <pc:spChg chg="mod">
          <ac:chgData name="Darling1,K" userId="c1e6774d-7e64-49db-b8dc-75157dade4de" providerId="ADAL" clId="{B711C7BB-CDEE-4FAF-A3B7-9509E8DDE0DB}" dt="2023-07-25T16:36:31.534" v="51" actId="20577"/>
          <ac:spMkLst>
            <pc:docMk/>
            <pc:sldMk cId="3019756141" sldId="257"/>
            <ac:spMk id="17" creationId="{C142FE7A-1BD4-204F-8B66-50A9CA7C24CD}"/>
          </ac:spMkLst>
        </pc:spChg>
      </pc:sldChg>
      <pc:sldChg chg="modSp mod modNotesTx">
        <pc:chgData name="Darling1,K" userId="c1e6774d-7e64-49db-b8dc-75157dade4de" providerId="ADAL" clId="{B711C7BB-CDEE-4FAF-A3B7-9509E8DDE0DB}" dt="2023-07-26T10:31:00.210" v="3595" actId="20577"/>
        <pc:sldMkLst>
          <pc:docMk/>
          <pc:sldMk cId="3859354973" sldId="258"/>
        </pc:sldMkLst>
        <pc:spChg chg="mod">
          <ac:chgData name="Darling1,K" userId="c1e6774d-7e64-49db-b8dc-75157dade4de" providerId="ADAL" clId="{B711C7BB-CDEE-4FAF-A3B7-9509E8DDE0DB}" dt="2023-07-25T16:37:52.053" v="311" actId="20577"/>
          <ac:spMkLst>
            <pc:docMk/>
            <pc:sldMk cId="3859354973" sldId="258"/>
            <ac:spMk id="2" creationId="{00000000-0000-0000-0000-000000000000}"/>
          </ac:spMkLst>
        </pc:spChg>
        <pc:spChg chg="mod">
          <ac:chgData name="Darling1,K" userId="c1e6774d-7e64-49db-b8dc-75157dade4de" providerId="ADAL" clId="{B711C7BB-CDEE-4FAF-A3B7-9509E8DDE0DB}" dt="2023-07-25T16:37:59.937" v="325" actId="20577"/>
          <ac:spMkLst>
            <pc:docMk/>
            <pc:sldMk cId="3859354973" sldId="258"/>
            <ac:spMk id="3" creationId="{00000000-0000-0000-0000-000000000000}"/>
          </ac:spMkLst>
        </pc:spChg>
        <pc:spChg chg="mod">
          <ac:chgData name="Darling1,K" userId="c1e6774d-7e64-49db-b8dc-75157dade4de" providerId="ADAL" clId="{B711C7BB-CDEE-4FAF-A3B7-9509E8DDE0DB}" dt="2023-07-26T10:31:00.210" v="3595" actId="20577"/>
          <ac:spMkLst>
            <pc:docMk/>
            <pc:sldMk cId="3859354973" sldId="258"/>
            <ac:spMk id="4" creationId="{00000000-0000-0000-0000-000000000000}"/>
          </ac:spMkLst>
        </pc:spChg>
      </pc:sldChg>
      <pc:sldChg chg="modSp mod">
        <pc:chgData name="Darling1,K" userId="c1e6774d-7e64-49db-b8dc-75157dade4de" providerId="ADAL" clId="{B711C7BB-CDEE-4FAF-A3B7-9509E8DDE0DB}" dt="2023-07-26T10:46:11.602" v="4738" actId="1076"/>
        <pc:sldMkLst>
          <pc:docMk/>
          <pc:sldMk cId="3789561192" sldId="261"/>
        </pc:sldMkLst>
        <pc:spChg chg="mod">
          <ac:chgData name="Darling1,K" userId="c1e6774d-7e64-49db-b8dc-75157dade4de" providerId="ADAL" clId="{B711C7BB-CDEE-4FAF-A3B7-9509E8DDE0DB}" dt="2023-07-25T16:37:02.989" v="165" actId="20577"/>
          <ac:spMkLst>
            <pc:docMk/>
            <pc:sldMk cId="3789561192" sldId="261"/>
            <ac:spMk id="2" creationId="{00000000-0000-0000-0000-000000000000}"/>
          </ac:spMkLst>
        </pc:spChg>
        <pc:spChg chg="mod">
          <ac:chgData name="Darling1,K" userId="c1e6774d-7e64-49db-b8dc-75157dade4de" providerId="ADAL" clId="{B711C7BB-CDEE-4FAF-A3B7-9509E8DDE0DB}" dt="2023-07-25T16:37:11.728" v="183" actId="20577"/>
          <ac:spMkLst>
            <pc:docMk/>
            <pc:sldMk cId="3789561192" sldId="261"/>
            <ac:spMk id="3" creationId="{00000000-0000-0000-0000-000000000000}"/>
          </ac:spMkLst>
        </pc:spChg>
        <pc:spChg chg="mod">
          <ac:chgData name="Darling1,K" userId="c1e6774d-7e64-49db-b8dc-75157dade4de" providerId="ADAL" clId="{B711C7BB-CDEE-4FAF-A3B7-9509E8DDE0DB}" dt="2023-07-26T10:46:11.602" v="4738" actId="1076"/>
          <ac:spMkLst>
            <pc:docMk/>
            <pc:sldMk cId="3789561192" sldId="261"/>
            <ac:spMk id="4" creationId="{00000000-0000-0000-0000-000000000000}"/>
          </ac:spMkLst>
        </pc:spChg>
      </pc:sldChg>
      <pc:sldChg chg="modSp mod">
        <pc:chgData name="Darling1,K" userId="c1e6774d-7e64-49db-b8dc-75157dade4de" providerId="ADAL" clId="{B711C7BB-CDEE-4FAF-A3B7-9509E8DDE0DB}" dt="2023-07-25T16:44:47.454" v="1170" actId="20577"/>
        <pc:sldMkLst>
          <pc:docMk/>
          <pc:sldMk cId="4205239600" sldId="272"/>
        </pc:sldMkLst>
        <pc:spChg chg="mod">
          <ac:chgData name="Darling1,K" userId="c1e6774d-7e64-49db-b8dc-75157dade4de" providerId="ADAL" clId="{B711C7BB-CDEE-4FAF-A3B7-9509E8DDE0DB}" dt="2023-07-25T16:37:27.753" v="246" actId="20577"/>
          <ac:spMkLst>
            <pc:docMk/>
            <pc:sldMk cId="4205239600" sldId="272"/>
            <ac:spMk id="2" creationId="{00000000-0000-0000-0000-000000000000}"/>
          </ac:spMkLst>
        </pc:spChg>
        <pc:spChg chg="mod">
          <ac:chgData name="Darling1,K" userId="c1e6774d-7e64-49db-b8dc-75157dade4de" providerId="ADAL" clId="{B711C7BB-CDEE-4FAF-A3B7-9509E8DDE0DB}" dt="2023-07-25T16:37:37.230" v="260" actId="20577"/>
          <ac:spMkLst>
            <pc:docMk/>
            <pc:sldMk cId="4205239600" sldId="272"/>
            <ac:spMk id="3" creationId="{00000000-0000-0000-0000-000000000000}"/>
          </ac:spMkLst>
        </pc:spChg>
        <pc:spChg chg="mod">
          <ac:chgData name="Darling1,K" userId="c1e6774d-7e64-49db-b8dc-75157dade4de" providerId="ADAL" clId="{B711C7BB-CDEE-4FAF-A3B7-9509E8DDE0DB}" dt="2023-07-25T16:44:47.454" v="1170" actId="20577"/>
          <ac:spMkLst>
            <pc:docMk/>
            <pc:sldMk cId="4205239600" sldId="272"/>
            <ac:spMk id="4" creationId="{00000000-0000-0000-0000-000000000000}"/>
          </ac:spMkLst>
        </pc:spChg>
      </pc:sldChg>
      <pc:sldChg chg="modSp mod">
        <pc:chgData name="Darling1,K" userId="c1e6774d-7e64-49db-b8dc-75157dade4de" providerId="ADAL" clId="{B711C7BB-CDEE-4FAF-A3B7-9509E8DDE0DB}" dt="2023-07-26T10:19:35.488" v="3367" actId="13926"/>
        <pc:sldMkLst>
          <pc:docMk/>
          <pc:sldMk cId="2748354195" sldId="282"/>
        </pc:sldMkLst>
        <pc:spChg chg="mod">
          <ac:chgData name="Darling1,K" userId="c1e6774d-7e64-49db-b8dc-75157dade4de" providerId="ADAL" clId="{B711C7BB-CDEE-4FAF-A3B7-9509E8DDE0DB}" dt="2023-07-25T16:41:21.396" v="755" actId="20577"/>
          <ac:spMkLst>
            <pc:docMk/>
            <pc:sldMk cId="2748354195" sldId="282"/>
            <ac:spMk id="2" creationId="{00000000-0000-0000-0000-000000000000}"/>
          </ac:spMkLst>
        </pc:spChg>
        <pc:spChg chg="mod">
          <ac:chgData name="Darling1,K" userId="c1e6774d-7e64-49db-b8dc-75157dade4de" providerId="ADAL" clId="{B711C7BB-CDEE-4FAF-A3B7-9509E8DDE0DB}" dt="2023-07-25T16:41:28.050" v="769" actId="20577"/>
          <ac:spMkLst>
            <pc:docMk/>
            <pc:sldMk cId="2748354195" sldId="282"/>
            <ac:spMk id="3" creationId="{00000000-0000-0000-0000-000000000000}"/>
          </ac:spMkLst>
        </pc:spChg>
        <pc:spChg chg="mod">
          <ac:chgData name="Darling1,K" userId="c1e6774d-7e64-49db-b8dc-75157dade4de" providerId="ADAL" clId="{B711C7BB-CDEE-4FAF-A3B7-9509E8DDE0DB}" dt="2023-07-26T10:19:35.488" v="3367" actId="13926"/>
          <ac:spMkLst>
            <pc:docMk/>
            <pc:sldMk cId="2748354195" sldId="282"/>
            <ac:spMk id="4" creationId="{00000000-0000-0000-0000-000000000000}"/>
          </ac:spMkLst>
        </pc:spChg>
      </pc:sldChg>
      <pc:sldChg chg="modSp mod">
        <pc:chgData name="Darling1,K" userId="c1e6774d-7e64-49db-b8dc-75157dade4de" providerId="ADAL" clId="{B711C7BB-CDEE-4FAF-A3B7-9509E8DDE0DB}" dt="2023-07-25T16:40:13.741" v="641" actId="20577"/>
        <pc:sldMkLst>
          <pc:docMk/>
          <pc:sldMk cId="4108517122" sldId="283"/>
        </pc:sldMkLst>
        <pc:spChg chg="mod">
          <ac:chgData name="Darling1,K" userId="c1e6774d-7e64-49db-b8dc-75157dade4de" providerId="ADAL" clId="{B711C7BB-CDEE-4FAF-A3B7-9509E8DDE0DB}" dt="2023-07-25T16:40:05.155" v="623" actId="20577"/>
          <ac:spMkLst>
            <pc:docMk/>
            <pc:sldMk cId="4108517122" sldId="283"/>
            <ac:spMk id="2" creationId="{00000000-0000-0000-0000-000000000000}"/>
          </ac:spMkLst>
        </pc:spChg>
        <pc:spChg chg="mod">
          <ac:chgData name="Darling1,K" userId="c1e6774d-7e64-49db-b8dc-75157dade4de" providerId="ADAL" clId="{B711C7BB-CDEE-4FAF-A3B7-9509E8DDE0DB}" dt="2023-07-25T16:40:13.741" v="641" actId="20577"/>
          <ac:spMkLst>
            <pc:docMk/>
            <pc:sldMk cId="4108517122" sldId="283"/>
            <ac:spMk id="3" creationId="{00000000-0000-0000-0000-000000000000}"/>
          </ac:spMkLst>
        </pc:spChg>
        <pc:spChg chg="mod">
          <ac:chgData name="Darling1,K" userId="c1e6774d-7e64-49db-b8dc-75157dade4de" providerId="ADAL" clId="{B711C7BB-CDEE-4FAF-A3B7-9509E8DDE0DB}" dt="2023-07-25T16:39:53.624" v="586" actId="20577"/>
          <ac:spMkLst>
            <pc:docMk/>
            <pc:sldMk cId="4108517122" sldId="283"/>
            <ac:spMk id="4" creationId="{00000000-0000-0000-0000-000000000000}"/>
          </ac:spMkLst>
        </pc:spChg>
      </pc:sldChg>
      <pc:sldChg chg="modSp mod">
        <pc:chgData name="Darling1,K" userId="c1e6774d-7e64-49db-b8dc-75157dade4de" providerId="ADAL" clId="{B711C7BB-CDEE-4FAF-A3B7-9509E8DDE0DB}" dt="2023-07-26T08:39:45.912" v="2029" actId="20577"/>
        <pc:sldMkLst>
          <pc:docMk/>
          <pc:sldMk cId="999120449" sldId="290"/>
        </pc:sldMkLst>
        <pc:spChg chg="mod">
          <ac:chgData name="Darling1,K" userId="c1e6774d-7e64-49db-b8dc-75157dade4de" providerId="ADAL" clId="{B711C7BB-CDEE-4FAF-A3B7-9509E8DDE0DB}" dt="2023-07-25T16:41:44.294" v="807" actId="20577"/>
          <ac:spMkLst>
            <pc:docMk/>
            <pc:sldMk cId="999120449" sldId="290"/>
            <ac:spMk id="2" creationId="{00000000-0000-0000-0000-000000000000}"/>
          </ac:spMkLst>
        </pc:spChg>
        <pc:spChg chg="mod">
          <ac:chgData name="Darling1,K" userId="c1e6774d-7e64-49db-b8dc-75157dade4de" providerId="ADAL" clId="{B711C7BB-CDEE-4FAF-A3B7-9509E8DDE0DB}" dt="2023-07-25T16:41:50.395" v="821" actId="20577"/>
          <ac:spMkLst>
            <pc:docMk/>
            <pc:sldMk cId="999120449" sldId="290"/>
            <ac:spMk id="3" creationId="{00000000-0000-0000-0000-000000000000}"/>
          </ac:spMkLst>
        </pc:spChg>
        <pc:spChg chg="mod">
          <ac:chgData name="Darling1,K" userId="c1e6774d-7e64-49db-b8dc-75157dade4de" providerId="ADAL" clId="{B711C7BB-CDEE-4FAF-A3B7-9509E8DDE0DB}" dt="2023-07-26T08:39:45.912" v="2029" actId="20577"/>
          <ac:spMkLst>
            <pc:docMk/>
            <pc:sldMk cId="999120449" sldId="290"/>
            <ac:spMk id="4" creationId="{00000000-0000-0000-0000-000000000000}"/>
          </ac:spMkLst>
        </pc:spChg>
      </pc:sldChg>
      <pc:sldChg chg="modSp mod ord">
        <pc:chgData name="Darling1,K" userId="c1e6774d-7e64-49db-b8dc-75157dade4de" providerId="ADAL" clId="{B711C7BB-CDEE-4FAF-A3B7-9509E8DDE0DB}" dt="2023-07-25T16:40:54.164" v="701"/>
        <pc:sldMkLst>
          <pc:docMk/>
          <pc:sldMk cId="4030193947" sldId="297"/>
        </pc:sldMkLst>
        <pc:spChg chg="mod">
          <ac:chgData name="Darling1,K" userId="c1e6774d-7e64-49db-b8dc-75157dade4de" providerId="ADAL" clId="{B711C7BB-CDEE-4FAF-A3B7-9509E8DDE0DB}" dt="2023-07-25T16:40:38.935" v="684" actId="20577"/>
          <ac:spMkLst>
            <pc:docMk/>
            <pc:sldMk cId="4030193947" sldId="297"/>
            <ac:spMk id="2" creationId="{00000000-0000-0000-0000-000000000000}"/>
          </ac:spMkLst>
        </pc:spChg>
        <pc:spChg chg="mod">
          <ac:chgData name="Darling1,K" userId="c1e6774d-7e64-49db-b8dc-75157dade4de" providerId="ADAL" clId="{B711C7BB-CDEE-4FAF-A3B7-9509E8DDE0DB}" dt="2023-07-25T16:40:45.433" v="698" actId="20577"/>
          <ac:spMkLst>
            <pc:docMk/>
            <pc:sldMk cId="4030193947" sldId="297"/>
            <ac:spMk id="3" creationId="{00000000-0000-0000-0000-000000000000}"/>
          </ac:spMkLst>
        </pc:spChg>
      </pc:sldChg>
      <pc:sldChg chg="modSp mod modNotesTx">
        <pc:chgData name="Darling1,K" userId="c1e6774d-7e64-49db-b8dc-75157dade4de" providerId="ADAL" clId="{B711C7BB-CDEE-4FAF-A3B7-9509E8DDE0DB}" dt="2023-07-28T11:07:21.687" v="6283" actId="20577"/>
        <pc:sldMkLst>
          <pc:docMk/>
          <pc:sldMk cId="3382651879" sldId="298"/>
        </pc:sldMkLst>
        <pc:spChg chg="mod">
          <ac:chgData name="Darling1,K" userId="c1e6774d-7e64-49db-b8dc-75157dade4de" providerId="ADAL" clId="{B711C7BB-CDEE-4FAF-A3B7-9509E8DDE0DB}" dt="2023-07-25T16:38:12.624" v="362" actId="20577"/>
          <ac:spMkLst>
            <pc:docMk/>
            <pc:sldMk cId="3382651879" sldId="298"/>
            <ac:spMk id="2" creationId="{00000000-0000-0000-0000-000000000000}"/>
          </ac:spMkLst>
        </pc:spChg>
        <pc:spChg chg="mod">
          <ac:chgData name="Darling1,K" userId="c1e6774d-7e64-49db-b8dc-75157dade4de" providerId="ADAL" clId="{B711C7BB-CDEE-4FAF-A3B7-9509E8DDE0DB}" dt="2023-07-25T16:38:21.150" v="376" actId="20577"/>
          <ac:spMkLst>
            <pc:docMk/>
            <pc:sldMk cId="3382651879" sldId="298"/>
            <ac:spMk id="3" creationId="{00000000-0000-0000-0000-000000000000}"/>
          </ac:spMkLst>
        </pc:spChg>
        <pc:spChg chg="mod">
          <ac:chgData name="Darling1,K" userId="c1e6774d-7e64-49db-b8dc-75157dade4de" providerId="ADAL" clId="{B711C7BB-CDEE-4FAF-A3B7-9509E8DDE0DB}" dt="2023-07-28T11:07:21.687" v="6283" actId="20577"/>
          <ac:spMkLst>
            <pc:docMk/>
            <pc:sldMk cId="3382651879" sldId="298"/>
            <ac:spMk id="4" creationId="{00000000-0000-0000-0000-000000000000}"/>
          </ac:spMkLst>
        </pc:spChg>
      </pc:sldChg>
      <pc:sldChg chg="modSp mod">
        <pc:chgData name="Darling1,K" userId="c1e6774d-7e64-49db-b8dc-75157dade4de" providerId="ADAL" clId="{B711C7BB-CDEE-4FAF-A3B7-9509E8DDE0DB}" dt="2023-07-28T11:08:30.658" v="6293" actId="20577"/>
        <pc:sldMkLst>
          <pc:docMk/>
          <pc:sldMk cId="4171846881" sldId="305"/>
        </pc:sldMkLst>
        <pc:spChg chg="mod">
          <ac:chgData name="Darling1,K" userId="c1e6774d-7e64-49db-b8dc-75157dade4de" providerId="ADAL" clId="{B711C7BB-CDEE-4FAF-A3B7-9509E8DDE0DB}" dt="2023-07-25T16:39:34.739" v="545" actId="20577"/>
          <ac:spMkLst>
            <pc:docMk/>
            <pc:sldMk cId="4171846881" sldId="305"/>
            <ac:spMk id="2" creationId="{00000000-0000-0000-0000-000000000000}"/>
          </ac:spMkLst>
        </pc:spChg>
        <pc:spChg chg="mod">
          <ac:chgData name="Darling1,K" userId="c1e6774d-7e64-49db-b8dc-75157dade4de" providerId="ADAL" clId="{B711C7BB-CDEE-4FAF-A3B7-9509E8DDE0DB}" dt="2023-07-25T16:39:41.399" v="559" actId="20577"/>
          <ac:spMkLst>
            <pc:docMk/>
            <pc:sldMk cId="4171846881" sldId="305"/>
            <ac:spMk id="3" creationId="{00000000-0000-0000-0000-000000000000}"/>
          </ac:spMkLst>
        </pc:spChg>
        <pc:spChg chg="mod">
          <ac:chgData name="Darling1,K" userId="c1e6774d-7e64-49db-b8dc-75157dade4de" providerId="ADAL" clId="{B711C7BB-CDEE-4FAF-A3B7-9509E8DDE0DB}" dt="2023-07-28T11:08:30.658" v="6293" actId="20577"/>
          <ac:spMkLst>
            <pc:docMk/>
            <pc:sldMk cId="4171846881" sldId="305"/>
            <ac:spMk id="4" creationId="{00000000-0000-0000-0000-000000000000}"/>
          </ac:spMkLst>
        </pc:spChg>
      </pc:sldChg>
      <pc:sldChg chg="del">
        <pc:chgData name="Darling1,K" userId="c1e6774d-7e64-49db-b8dc-75157dade4de" providerId="ADAL" clId="{B711C7BB-CDEE-4FAF-A3B7-9509E8DDE0DB}" dt="2023-07-25T16:40:20.022" v="642" actId="2696"/>
        <pc:sldMkLst>
          <pc:docMk/>
          <pc:sldMk cId="3467793668" sldId="308"/>
        </pc:sldMkLst>
      </pc:sldChg>
      <pc:sldChg chg="del">
        <pc:chgData name="Darling1,K" userId="c1e6774d-7e64-49db-b8dc-75157dade4de" providerId="ADAL" clId="{B711C7BB-CDEE-4FAF-A3B7-9509E8DDE0DB}" dt="2023-07-25T16:41:08.602" v="707" actId="2696"/>
        <pc:sldMkLst>
          <pc:docMk/>
          <pc:sldMk cId="3731928942" sldId="309"/>
        </pc:sldMkLst>
      </pc:sldChg>
      <pc:sldChg chg="del">
        <pc:chgData name="Darling1,K" userId="c1e6774d-7e64-49db-b8dc-75157dade4de" providerId="ADAL" clId="{B711C7BB-CDEE-4FAF-A3B7-9509E8DDE0DB}" dt="2023-07-25T16:41:10.954" v="708" actId="2696"/>
        <pc:sldMkLst>
          <pc:docMk/>
          <pc:sldMk cId="4294859081" sldId="310"/>
        </pc:sldMkLst>
      </pc:sldChg>
      <pc:sldChg chg="modSp del mod">
        <pc:chgData name="Darling1,K" userId="c1e6774d-7e64-49db-b8dc-75157dade4de" providerId="ADAL" clId="{B711C7BB-CDEE-4FAF-A3B7-9509E8DDE0DB}" dt="2023-07-26T08:26:52.024" v="1247" actId="2696"/>
        <pc:sldMkLst>
          <pc:docMk/>
          <pc:sldMk cId="392703581" sldId="312"/>
        </pc:sldMkLst>
        <pc:spChg chg="mod">
          <ac:chgData name="Darling1,K" userId="c1e6774d-7e64-49db-b8dc-75157dade4de" providerId="ADAL" clId="{B711C7BB-CDEE-4FAF-A3B7-9509E8DDE0DB}" dt="2023-07-25T16:38:40.263" v="413" actId="20577"/>
          <ac:spMkLst>
            <pc:docMk/>
            <pc:sldMk cId="392703581" sldId="312"/>
            <ac:spMk id="2" creationId="{00000000-0000-0000-0000-000000000000}"/>
          </ac:spMkLst>
        </pc:spChg>
        <pc:spChg chg="mod">
          <ac:chgData name="Darling1,K" userId="c1e6774d-7e64-49db-b8dc-75157dade4de" providerId="ADAL" clId="{B711C7BB-CDEE-4FAF-A3B7-9509E8DDE0DB}" dt="2023-07-25T16:38:48.886" v="429" actId="20577"/>
          <ac:spMkLst>
            <pc:docMk/>
            <pc:sldMk cId="392703581" sldId="312"/>
            <ac:spMk id="3" creationId="{00000000-0000-0000-0000-000000000000}"/>
          </ac:spMkLst>
        </pc:spChg>
      </pc:sldChg>
      <pc:sldChg chg="modSp del mod">
        <pc:chgData name="Darling1,K" userId="c1e6774d-7e64-49db-b8dc-75157dade4de" providerId="ADAL" clId="{B711C7BB-CDEE-4FAF-A3B7-9509E8DDE0DB}" dt="2023-07-26T08:26:54.894" v="1248" actId="2696"/>
        <pc:sldMkLst>
          <pc:docMk/>
          <pc:sldMk cId="553936957" sldId="313"/>
        </pc:sldMkLst>
        <pc:spChg chg="mod">
          <ac:chgData name="Darling1,K" userId="c1e6774d-7e64-49db-b8dc-75157dade4de" providerId="ADAL" clId="{B711C7BB-CDEE-4FAF-A3B7-9509E8DDE0DB}" dt="2023-07-25T16:39:00.604" v="466" actId="20577"/>
          <ac:spMkLst>
            <pc:docMk/>
            <pc:sldMk cId="553936957" sldId="313"/>
            <ac:spMk id="2" creationId="{00000000-0000-0000-0000-000000000000}"/>
          </ac:spMkLst>
        </pc:spChg>
        <pc:spChg chg="mod">
          <ac:chgData name="Darling1,K" userId="c1e6774d-7e64-49db-b8dc-75157dade4de" providerId="ADAL" clId="{B711C7BB-CDEE-4FAF-A3B7-9509E8DDE0DB}" dt="2023-07-25T16:39:07.255" v="480" actId="20577"/>
          <ac:spMkLst>
            <pc:docMk/>
            <pc:sldMk cId="553936957" sldId="313"/>
            <ac:spMk id="3" creationId="{00000000-0000-0000-0000-000000000000}"/>
          </ac:spMkLst>
        </pc:spChg>
      </pc:sldChg>
      <pc:sldChg chg="del">
        <pc:chgData name="Darling1,K" userId="c1e6774d-7e64-49db-b8dc-75157dade4de" providerId="ADAL" clId="{B711C7BB-CDEE-4FAF-A3B7-9509E8DDE0DB}" dt="2023-07-25T16:39:22.673" v="502" actId="2696"/>
        <pc:sldMkLst>
          <pc:docMk/>
          <pc:sldMk cId="1848423045" sldId="314"/>
        </pc:sldMkLst>
      </pc:sldChg>
      <pc:sldChg chg="modSp add mod">
        <pc:chgData name="Darling1,K" userId="c1e6774d-7e64-49db-b8dc-75157dade4de" providerId="ADAL" clId="{B711C7BB-CDEE-4FAF-A3B7-9509E8DDE0DB}" dt="2023-07-25T16:40:26.231" v="645" actId="20577"/>
        <pc:sldMkLst>
          <pc:docMk/>
          <pc:sldMk cId="4178002774" sldId="314"/>
        </pc:sldMkLst>
        <pc:spChg chg="mod">
          <ac:chgData name="Darling1,K" userId="c1e6774d-7e64-49db-b8dc-75157dade4de" providerId="ADAL" clId="{B711C7BB-CDEE-4FAF-A3B7-9509E8DDE0DB}" dt="2023-07-25T16:40:26.231" v="645" actId="20577"/>
          <ac:spMkLst>
            <pc:docMk/>
            <pc:sldMk cId="4178002774" sldId="314"/>
            <ac:spMk id="4" creationId="{00000000-0000-0000-0000-000000000000}"/>
          </ac:spMkLst>
        </pc:spChg>
      </pc:sldChg>
      <pc:sldChg chg="modSp del mod">
        <pc:chgData name="Darling1,K" userId="c1e6774d-7e64-49db-b8dc-75157dade4de" providerId="ADAL" clId="{B711C7BB-CDEE-4FAF-A3B7-9509E8DDE0DB}" dt="2023-07-25T16:39:20.367" v="501" actId="2696"/>
        <pc:sldMkLst>
          <pc:docMk/>
          <pc:sldMk cId="709163178" sldId="315"/>
        </pc:sldMkLst>
        <pc:spChg chg="mod">
          <ac:chgData name="Darling1,K" userId="c1e6774d-7e64-49db-b8dc-75157dade4de" providerId="ADAL" clId="{B711C7BB-CDEE-4FAF-A3B7-9509E8DDE0DB}" dt="2023-07-25T16:39:16.218" v="500" actId="20577"/>
          <ac:spMkLst>
            <pc:docMk/>
            <pc:sldMk cId="709163178" sldId="315"/>
            <ac:spMk id="2" creationId="{00000000-0000-0000-0000-000000000000}"/>
          </ac:spMkLst>
        </pc:spChg>
      </pc:sldChg>
      <pc:sldChg chg="modSp add mod">
        <pc:chgData name="Darling1,K" userId="c1e6774d-7e64-49db-b8dc-75157dade4de" providerId="ADAL" clId="{B711C7BB-CDEE-4FAF-A3B7-9509E8DDE0DB}" dt="2023-07-25T16:40:57.040" v="703" actId="20577"/>
        <pc:sldMkLst>
          <pc:docMk/>
          <pc:sldMk cId="823185120" sldId="315"/>
        </pc:sldMkLst>
        <pc:spChg chg="mod">
          <ac:chgData name="Darling1,K" userId="c1e6774d-7e64-49db-b8dc-75157dade4de" providerId="ADAL" clId="{B711C7BB-CDEE-4FAF-A3B7-9509E8DDE0DB}" dt="2023-07-25T16:40:57.040" v="703" actId="20577"/>
          <ac:spMkLst>
            <pc:docMk/>
            <pc:sldMk cId="823185120" sldId="315"/>
            <ac:spMk id="4" creationId="{00000000-0000-0000-0000-000000000000}"/>
          </ac:spMkLst>
        </pc:spChg>
      </pc:sldChg>
      <pc:sldChg chg="modSp add mod">
        <pc:chgData name="Darling1,K" userId="c1e6774d-7e64-49db-b8dc-75157dade4de" providerId="ADAL" clId="{B711C7BB-CDEE-4FAF-A3B7-9509E8DDE0DB}" dt="2023-07-25T16:41:03.426" v="706" actId="20577"/>
        <pc:sldMkLst>
          <pc:docMk/>
          <pc:sldMk cId="2526986755" sldId="316"/>
        </pc:sldMkLst>
        <pc:spChg chg="mod">
          <ac:chgData name="Darling1,K" userId="c1e6774d-7e64-49db-b8dc-75157dade4de" providerId="ADAL" clId="{B711C7BB-CDEE-4FAF-A3B7-9509E8DDE0DB}" dt="2023-07-25T16:41:03.426" v="706" actId="20577"/>
          <ac:spMkLst>
            <pc:docMk/>
            <pc:sldMk cId="2526986755" sldId="316"/>
            <ac:spMk id="4" creationId="{00000000-0000-0000-0000-000000000000}"/>
          </ac:spMkLst>
        </pc:spChg>
      </pc:sldChg>
      <pc:sldChg chg="modSp add mod">
        <pc:chgData name="Darling1,K" userId="c1e6774d-7e64-49db-b8dc-75157dade4de" providerId="ADAL" clId="{B711C7BB-CDEE-4FAF-A3B7-9509E8DDE0DB}" dt="2023-07-26T10:46:54.869" v="4740" actId="27636"/>
        <pc:sldMkLst>
          <pc:docMk/>
          <pc:sldMk cId="1299651250" sldId="317"/>
        </pc:sldMkLst>
        <pc:spChg chg="mod">
          <ac:chgData name="Darling1,K" userId="c1e6774d-7e64-49db-b8dc-75157dade4de" providerId="ADAL" clId="{B711C7BB-CDEE-4FAF-A3B7-9509E8DDE0DB}" dt="2023-07-26T10:46:54.869" v="4740" actId="27636"/>
          <ac:spMkLst>
            <pc:docMk/>
            <pc:sldMk cId="1299651250" sldId="317"/>
            <ac:spMk id="4" creationId="{00000000-0000-0000-0000-000000000000}"/>
          </ac:spMkLst>
        </pc:spChg>
      </pc:sldChg>
      <pc:sldChg chg="modSp add del mod">
        <pc:chgData name="Darling1,K" userId="c1e6774d-7e64-49db-b8dc-75157dade4de" providerId="ADAL" clId="{B711C7BB-CDEE-4FAF-A3B7-9509E8DDE0DB}" dt="2023-07-26T10:23:06.523" v="3368" actId="2696"/>
        <pc:sldMkLst>
          <pc:docMk/>
          <pc:sldMk cId="2515363769" sldId="318"/>
        </pc:sldMkLst>
        <pc:spChg chg="mod">
          <ac:chgData name="Darling1,K" userId="c1e6774d-7e64-49db-b8dc-75157dade4de" providerId="ADAL" clId="{B711C7BB-CDEE-4FAF-A3B7-9509E8DDE0DB}" dt="2023-07-26T08:32:04.730" v="1426" actId="20577"/>
          <ac:spMkLst>
            <pc:docMk/>
            <pc:sldMk cId="2515363769" sldId="318"/>
            <ac:spMk id="4" creationId="{00000000-0000-0000-0000-000000000000}"/>
          </ac:spMkLst>
        </pc:spChg>
      </pc:sldChg>
      <pc:sldChg chg="add">
        <pc:chgData name="Darling1,K" userId="c1e6774d-7e64-49db-b8dc-75157dade4de" providerId="ADAL" clId="{B711C7BB-CDEE-4FAF-A3B7-9509E8DDE0DB}" dt="2023-07-28T10:28:18.378" v="4742" actId="2890"/>
        <pc:sldMkLst>
          <pc:docMk/>
          <pc:sldMk cId="4139846433" sldId="318"/>
        </pc:sldMkLst>
      </pc:sldChg>
      <pc:sldChg chg="modSp add mod">
        <pc:chgData name="Darling1,K" userId="c1e6774d-7e64-49db-b8dc-75157dade4de" providerId="ADAL" clId="{B711C7BB-CDEE-4FAF-A3B7-9509E8DDE0DB}" dt="2023-07-28T11:08:20.670" v="6288" actId="20577"/>
        <pc:sldMkLst>
          <pc:docMk/>
          <pc:sldMk cId="1173315288" sldId="319"/>
        </pc:sldMkLst>
        <pc:spChg chg="mod">
          <ac:chgData name="Darling1,K" userId="c1e6774d-7e64-49db-b8dc-75157dade4de" providerId="ADAL" clId="{B711C7BB-CDEE-4FAF-A3B7-9509E8DDE0DB}" dt="2023-07-28T11:08:20.670" v="6288" actId="20577"/>
          <ac:spMkLst>
            <pc:docMk/>
            <pc:sldMk cId="1173315288" sldId="319"/>
            <ac:spMk id="4" creationId="{00000000-0000-0000-0000-000000000000}"/>
          </ac:spMkLst>
        </pc:spChg>
      </pc:sldChg>
    </pc:docChg>
  </pc:docChgLst>
  <pc:docChgLst>
    <pc:chgData name="Darling1,K" userId="c1e6774d-7e64-49db-b8dc-75157dade4de" providerId="ADAL" clId="{0B5EC246-60EA-4DB6-A58F-11AF99E000E5}"/>
    <pc:docChg chg="undo custSel addSld modSld">
      <pc:chgData name="Darling1,K" userId="c1e6774d-7e64-49db-b8dc-75157dade4de" providerId="ADAL" clId="{0B5EC246-60EA-4DB6-A58F-11AF99E000E5}" dt="2023-08-02T10:55:28.330" v="212" actId="20577"/>
      <pc:docMkLst>
        <pc:docMk/>
      </pc:docMkLst>
      <pc:sldChg chg="modSp mod">
        <pc:chgData name="Darling1,K" userId="c1e6774d-7e64-49db-b8dc-75157dade4de" providerId="ADAL" clId="{0B5EC246-60EA-4DB6-A58F-11AF99E000E5}" dt="2023-08-02T10:55:28.330" v="212" actId="20577"/>
        <pc:sldMkLst>
          <pc:docMk/>
          <pc:sldMk cId="2748354195" sldId="282"/>
        </pc:sldMkLst>
        <pc:spChg chg="mod">
          <ac:chgData name="Darling1,K" userId="c1e6774d-7e64-49db-b8dc-75157dade4de" providerId="ADAL" clId="{0B5EC246-60EA-4DB6-A58F-11AF99E000E5}" dt="2023-08-02T10:55:28.330" v="212" actId="20577"/>
          <ac:spMkLst>
            <pc:docMk/>
            <pc:sldMk cId="2748354195" sldId="282"/>
            <ac:spMk id="4" creationId="{00000000-0000-0000-0000-000000000000}"/>
          </ac:spMkLst>
        </pc:spChg>
      </pc:sldChg>
      <pc:sldChg chg="modSp mod">
        <pc:chgData name="Darling1,K" userId="c1e6774d-7e64-49db-b8dc-75157dade4de" providerId="ADAL" clId="{0B5EC246-60EA-4DB6-A58F-11AF99E000E5}" dt="2023-07-31T16:21:33.877" v="32" actId="20577"/>
        <pc:sldMkLst>
          <pc:docMk/>
          <pc:sldMk cId="4108517122" sldId="283"/>
        </pc:sldMkLst>
        <pc:spChg chg="mod">
          <ac:chgData name="Darling1,K" userId="c1e6774d-7e64-49db-b8dc-75157dade4de" providerId="ADAL" clId="{0B5EC246-60EA-4DB6-A58F-11AF99E000E5}" dt="2023-07-31T16:21:33.877" v="32" actId="20577"/>
          <ac:spMkLst>
            <pc:docMk/>
            <pc:sldMk cId="4108517122" sldId="283"/>
            <ac:spMk id="4" creationId="{00000000-0000-0000-0000-000000000000}"/>
          </ac:spMkLst>
        </pc:spChg>
      </pc:sldChg>
      <pc:sldChg chg="modSp mod">
        <pc:chgData name="Darling1,K" userId="c1e6774d-7e64-49db-b8dc-75157dade4de" providerId="ADAL" clId="{0B5EC246-60EA-4DB6-A58F-11AF99E000E5}" dt="2023-07-31T16:23:20.204" v="68" actId="20577"/>
        <pc:sldMkLst>
          <pc:docMk/>
          <pc:sldMk cId="4178002774" sldId="314"/>
        </pc:sldMkLst>
        <pc:spChg chg="mod">
          <ac:chgData name="Darling1,K" userId="c1e6774d-7e64-49db-b8dc-75157dade4de" providerId="ADAL" clId="{0B5EC246-60EA-4DB6-A58F-11AF99E000E5}" dt="2023-07-31T16:23:20.204" v="68" actId="20577"/>
          <ac:spMkLst>
            <pc:docMk/>
            <pc:sldMk cId="4178002774" sldId="314"/>
            <ac:spMk id="4" creationId="{00000000-0000-0000-0000-000000000000}"/>
          </ac:spMkLst>
        </pc:spChg>
      </pc:sldChg>
      <pc:sldChg chg="modSp mod">
        <pc:chgData name="Darling1,K" userId="c1e6774d-7e64-49db-b8dc-75157dade4de" providerId="ADAL" clId="{0B5EC246-60EA-4DB6-A58F-11AF99E000E5}" dt="2023-07-31T16:25:16.617" v="125" actId="255"/>
        <pc:sldMkLst>
          <pc:docMk/>
          <pc:sldMk cId="823185120" sldId="315"/>
        </pc:sldMkLst>
        <pc:spChg chg="mod">
          <ac:chgData name="Darling1,K" userId="c1e6774d-7e64-49db-b8dc-75157dade4de" providerId="ADAL" clId="{0B5EC246-60EA-4DB6-A58F-11AF99E000E5}" dt="2023-07-31T16:25:16.617" v="125" actId="255"/>
          <ac:spMkLst>
            <pc:docMk/>
            <pc:sldMk cId="823185120" sldId="315"/>
            <ac:spMk id="4" creationId="{00000000-0000-0000-0000-000000000000}"/>
          </ac:spMkLst>
        </pc:spChg>
      </pc:sldChg>
      <pc:sldChg chg="modSp mod">
        <pc:chgData name="Darling1,K" userId="c1e6774d-7e64-49db-b8dc-75157dade4de" providerId="ADAL" clId="{0B5EC246-60EA-4DB6-A58F-11AF99E000E5}" dt="2023-07-31T16:27:08.930" v="183" actId="20577"/>
        <pc:sldMkLst>
          <pc:docMk/>
          <pc:sldMk cId="2526986755" sldId="316"/>
        </pc:sldMkLst>
        <pc:spChg chg="mod">
          <ac:chgData name="Darling1,K" userId="c1e6774d-7e64-49db-b8dc-75157dade4de" providerId="ADAL" clId="{0B5EC246-60EA-4DB6-A58F-11AF99E000E5}" dt="2023-07-31T16:27:08.930" v="183" actId="20577"/>
          <ac:spMkLst>
            <pc:docMk/>
            <pc:sldMk cId="2526986755" sldId="316"/>
            <ac:spMk id="4" creationId="{00000000-0000-0000-0000-000000000000}"/>
          </ac:spMkLst>
        </pc:spChg>
      </pc:sldChg>
      <pc:sldChg chg="modSp add mod">
        <pc:chgData name="Darling1,K" userId="c1e6774d-7e64-49db-b8dc-75157dade4de" providerId="ADAL" clId="{0B5EC246-60EA-4DB6-A58F-11AF99E000E5}" dt="2023-07-31T16:28:21.683" v="204" actId="20577"/>
        <pc:sldMkLst>
          <pc:docMk/>
          <pc:sldMk cId="1866918556" sldId="320"/>
        </pc:sldMkLst>
        <pc:spChg chg="mod">
          <ac:chgData name="Darling1,K" userId="c1e6774d-7e64-49db-b8dc-75157dade4de" providerId="ADAL" clId="{0B5EC246-60EA-4DB6-A58F-11AF99E000E5}" dt="2023-07-31T16:28:21.683" v="204" actId="20577"/>
          <ac:spMkLst>
            <pc:docMk/>
            <pc:sldMk cId="1866918556" sldId="320"/>
            <ac:spMk id="4" creationId="{00000000-0000-0000-0000-000000000000}"/>
          </ac:spMkLst>
        </pc:spChg>
      </pc:sldChg>
    </pc:docChg>
  </pc:docChgLst>
  <pc:docChgLst>
    <pc:chgData name="Darling1,K" userId="c1e6774d-7e64-49db-b8dc-75157dade4de" providerId="ADAL" clId="{F98A5BBE-0941-4576-8A2B-3F5A4AFE2E31}"/>
    <pc:docChg chg="modSld">
      <pc:chgData name="Darling1,K" userId="c1e6774d-7e64-49db-b8dc-75157dade4de" providerId="ADAL" clId="{F98A5BBE-0941-4576-8A2B-3F5A4AFE2E31}" dt="2023-08-02T14:06:34.893" v="58" actId="20577"/>
      <pc:docMkLst>
        <pc:docMk/>
      </pc:docMkLst>
      <pc:sldChg chg="modNotesTx">
        <pc:chgData name="Darling1,K" userId="c1e6774d-7e64-49db-b8dc-75157dade4de" providerId="ADAL" clId="{F98A5BBE-0941-4576-8A2B-3F5A4AFE2E31}" dt="2023-08-02T14:03:03.710" v="0" actId="20577"/>
        <pc:sldMkLst>
          <pc:docMk/>
          <pc:sldMk cId="3859354973" sldId="258"/>
        </pc:sldMkLst>
      </pc:sldChg>
      <pc:sldChg chg="modSp mod">
        <pc:chgData name="Darling1,K" userId="c1e6774d-7e64-49db-b8dc-75157dade4de" providerId="ADAL" clId="{F98A5BBE-0941-4576-8A2B-3F5A4AFE2E31}" dt="2023-08-02T14:04:32.620" v="53" actId="20577"/>
        <pc:sldMkLst>
          <pc:docMk/>
          <pc:sldMk cId="4108517122" sldId="283"/>
        </pc:sldMkLst>
        <pc:spChg chg="mod">
          <ac:chgData name="Darling1,K" userId="c1e6774d-7e64-49db-b8dc-75157dade4de" providerId="ADAL" clId="{F98A5BBE-0941-4576-8A2B-3F5A4AFE2E31}" dt="2023-08-02T14:04:32.620" v="53" actId="20577"/>
          <ac:spMkLst>
            <pc:docMk/>
            <pc:sldMk cId="4108517122" sldId="283"/>
            <ac:spMk id="4" creationId="{00000000-0000-0000-0000-000000000000}"/>
          </ac:spMkLst>
        </pc:spChg>
      </pc:sldChg>
      <pc:sldChg chg="modNotesTx">
        <pc:chgData name="Darling1,K" userId="c1e6774d-7e64-49db-b8dc-75157dade4de" providerId="ADAL" clId="{F98A5BBE-0941-4576-8A2B-3F5A4AFE2E31}" dt="2023-08-02T14:03:10.066" v="1" actId="20577"/>
        <pc:sldMkLst>
          <pc:docMk/>
          <pc:sldMk cId="3382651879" sldId="298"/>
        </pc:sldMkLst>
      </pc:sldChg>
      <pc:sldChg chg="modSp mod">
        <pc:chgData name="Darling1,K" userId="c1e6774d-7e64-49db-b8dc-75157dade4de" providerId="ADAL" clId="{F98A5BBE-0941-4576-8A2B-3F5A4AFE2E31}" dt="2023-08-02T14:06:34.893" v="58" actId="20577"/>
        <pc:sldMkLst>
          <pc:docMk/>
          <pc:sldMk cId="4178002774" sldId="314"/>
        </pc:sldMkLst>
        <pc:spChg chg="mod">
          <ac:chgData name="Darling1,K" userId="c1e6774d-7e64-49db-b8dc-75157dade4de" providerId="ADAL" clId="{F98A5BBE-0941-4576-8A2B-3F5A4AFE2E31}" dt="2023-08-02T14:06:34.893" v="58" actId="20577"/>
          <ac:spMkLst>
            <pc:docMk/>
            <pc:sldMk cId="4178002774" sldId="314"/>
            <ac:spMk id="4" creationId="{00000000-0000-0000-0000-000000000000}"/>
          </ac:spMkLst>
        </pc:spChg>
      </pc:sldChg>
      <pc:sldChg chg="modSp mod">
        <pc:chgData name="Darling1,K" userId="c1e6774d-7e64-49db-b8dc-75157dade4de" providerId="ADAL" clId="{F98A5BBE-0941-4576-8A2B-3F5A4AFE2E31}" dt="2023-08-02T14:04:50.198" v="55" actId="20577"/>
        <pc:sldMkLst>
          <pc:docMk/>
          <pc:sldMk cId="823185120" sldId="315"/>
        </pc:sldMkLst>
        <pc:spChg chg="mod">
          <ac:chgData name="Darling1,K" userId="c1e6774d-7e64-49db-b8dc-75157dade4de" providerId="ADAL" clId="{F98A5BBE-0941-4576-8A2B-3F5A4AFE2E31}" dt="2023-08-02T14:04:50.198" v="55" actId="20577"/>
          <ac:spMkLst>
            <pc:docMk/>
            <pc:sldMk cId="823185120" sldId="315"/>
            <ac:spMk id="4" creationId="{00000000-0000-0000-0000-000000000000}"/>
          </ac:spMkLst>
        </pc:spChg>
      </pc:sldChg>
      <pc:sldChg chg="modNotesTx">
        <pc:chgData name="Darling1,K" userId="c1e6774d-7e64-49db-b8dc-75157dade4de" providerId="ADAL" clId="{F98A5BBE-0941-4576-8A2B-3F5A4AFE2E31}" dt="2023-08-02T14:03:12.394" v="2" actId="20577"/>
        <pc:sldMkLst>
          <pc:docMk/>
          <pc:sldMk cId="1173315288"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02/08/2023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173799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14</a:t>
            </a:fld>
            <a:endParaRPr lang="en-GB"/>
          </a:p>
        </p:txBody>
      </p:sp>
    </p:spTree>
    <p:extLst>
      <p:ext uri="{BB962C8B-B14F-4D97-AF65-F5344CB8AC3E}">
        <p14:creationId xmlns:p14="http://schemas.microsoft.com/office/powerpoint/2010/main" val="301369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15</a:t>
            </a:fld>
            <a:endParaRPr lang="en-GB"/>
          </a:p>
        </p:txBody>
      </p:sp>
    </p:spTree>
    <p:extLst>
      <p:ext uri="{BB962C8B-B14F-4D97-AF65-F5344CB8AC3E}">
        <p14:creationId xmlns:p14="http://schemas.microsoft.com/office/powerpoint/2010/main" val="2859204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16</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107757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342348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40682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279892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10</a:t>
            </a:fld>
            <a:endParaRPr lang="en-GB"/>
          </a:p>
        </p:txBody>
      </p:sp>
    </p:spTree>
    <p:extLst>
      <p:ext uri="{BB962C8B-B14F-4D97-AF65-F5344CB8AC3E}">
        <p14:creationId xmlns:p14="http://schemas.microsoft.com/office/powerpoint/2010/main" val="3703745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11</a:t>
            </a:fld>
            <a:endParaRPr lang="en-GB"/>
          </a:p>
        </p:txBody>
      </p:sp>
    </p:spTree>
    <p:extLst>
      <p:ext uri="{BB962C8B-B14F-4D97-AF65-F5344CB8AC3E}">
        <p14:creationId xmlns:p14="http://schemas.microsoft.com/office/powerpoint/2010/main" val="3514015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13</a:t>
            </a:fld>
            <a:endParaRPr lang="en-GB"/>
          </a:p>
        </p:txBody>
      </p:sp>
    </p:spTree>
    <p:extLst>
      <p:ext uri="{BB962C8B-B14F-4D97-AF65-F5344CB8AC3E}">
        <p14:creationId xmlns:p14="http://schemas.microsoft.com/office/powerpoint/2010/main" val="504038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https://info.lse.ac.uk/staff/services/Policies-and-procedures/Assets/Documents/fleWorPolPro.pdf"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fo.lse.ac.uk/staff/divisions/Human-Resources/Flexible-Working-Toolkit/Flexible-Working-Toolki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August 2023</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a:xfrm>
            <a:off x="1020535" y="1304925"/>
            <a:ext cx="7439897" cy="1214157"/>
          </a:xfrm>
        </p:spPr>
        <p:txBody>
          <a:bodyPr/>
          <a:lstStyle/>
          <a:p>
            <a:r>
              <a:rPr lang="en-US" dirty="0"/>
              <a:t>Flexible working: policy and practice</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WEDNESDAY 2 AUGUST 2023</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85000" lnSpcReduction="1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endParaRPr lang="en-GB" sz="1800" b="0" dirty="0">
              <a:solidFill>
                <a:schemeClr val="tx1"/>
              </a:solidFill>
              <a:effectLst/>
              <a:ea typeface="Calibri" panose="020F0502020204030204" pitchFamily="34" charset="0"/>
            </a:endParaRPr>
          </a:p>
          <a:p>
            <a:pPr>
              <a:lnSpc>
                <a:spcPct val="107000"/>
              </a:lnSpc>
              <a:spcAft>
                <a:spcPts val="800"/>
              </a:spcAft>
            </a:pPr>
            <a:r>
              <a:rPr lang="en-GB" sz="1800" b="0" kern="100" dirty="0">
                <a:solidFill>
                  <a:schemeClr val="tx1"/>
                </a:solidFill>
                <a:effectLst/>
                <a:ea typeface="Calibri" panose="020F0502020204030204" pitchFamily="34" charset="0"/>
              </a:rPr>
              <a:t>Jane is a full time Programme Manager. She has been on maternity leave for 9 months and is due to return to work in November. Jane submitted a flexible working request in which she requests she works compressed hours, working 4 days out of 5. She is also requesting that she works 3 out of the 4 days remotely. The pattern she is requesting is: </a:t>
            </a:r>
          </a:p>
          <a:p>
            <a:pPr marL="457200">
              <a:lnSpc>
                <a:spcPct val="107000"/>
              </a:lnSpc>
              <a:spcAft>
                <a:spcPts val="800"/>
              </a:spcAft>
            </a:pPr>
            <a:r>
              <a:rPr lang="en-GB" sz="1800" b="0" kern="100" dirty="0">
                <a:solidFill>
                  <a:schemeClr val="tx1"/>
                </a:solidFill>
                <a:effectLst/>
                <a:ea typeface="Calibri" panose="020F0502020204030204" pitchFamily="34" charset="0"/>
              </a:rPr>
              <a:t>Monday 8.00-1.30 (half hour for lunch) 2.00 – 6.30 	Total:	9.5	Remote</a:t>
            </a:r>
          </a:p>
          <a:p>
            <a:pPr marL="457200">
              <a:lnSpc>
                <a:spcPct val="107000"/>
              </a:lnSpc>
              <a:spcAft>
                <a:spcPts val="800"/>
              </a:spcAft>
            </a:pPr>
            <a:r>
              <a:rPr lang="en-GB" sz="1800" b="0" kern="100" dirty="0">
                <a:solidFill>
                  <a:schemeClr val="tx1"/>
                </a:solidFill>
                <a:ea typeface="Calibri" panose="020F0502020204030204" pitchFamily="34" charset="0"/>
              </a:rPr>
              <a:t>Tuesday</a:t>
            </a:r>
            <a:r>
              <a:rPr lang="en-GB" sz="1800" b="0" kern="100" dirty="0">
                <a:solidFill>
                  <a:schemeClr val="tx1"/>
                </a:solidFill>
                <a:effectLst/>
                <a:ea typeface="Calibri" panose="020F0502020204030204" pitchFamily="34" charset="0"/>
              </a:rPr>
              <a:t> 8.00-1.30 (half hour for lunch) 2.00 – 6.30	Total:	9.5	Remote</a:t>
            </a:r>
          </a:p>
          <a:p>
            <a:pPr marL="457200">
              <a:lnSpc>
                <a:spcPct val="107000"/>
              </a:lnSpc>
              <a:spcAft>
                <a:spcPts val="800"/>
              </a:spcAft>
            </a:pPr>
            <a:r>
              <a:rPr lang="en-GB" sz="1800" b="0" kern="100" dirty="0">
                <a:solidFill>
                  <a:schemeClr val="tx1"/>
                </a:solidFill>
                <a:ea typeface="Calibri" panose="020F0502020204030204" pitchFamily="34" charset="0"/>
              </a:rPr>
              <a:t>Wednesd</a:t>
            </a:r>
            <a:r>
              <a:rPr lang="en-GB" sz="1800" b="0" kern="100" dirty="0">
                <a:solidFill>
                  <a:schemeClr val="tx1"/>
                </a:solidFill>
                <a:effectLst/>
                <a:ea typeface="Calibri" panose="020F0502020204030204" pitchFamily="34" charset="0"/>
              </a:rPr>
              <a:t>ay 9.30-1.30 (half hour for lunch) 2.00 – 5.00   Total:  7.0	On campus</a:t>
            </a:r>
          </a:p>
          <a:p>
            <a:pPr marL="457200">
              <a:lnSpc>
                <a:spcPct val="107000"/>
              </a:lnSpc>
              <a:spcAft>
                <a:spcPts val="800"/>
              </a:spcAft>
            </a:pPr>
            <a:r>
              <a:rPr lang="en-GB" sz="1800" b="0" kern="100" dirty="0">
                <a:solidFill>
                  <a:schemeClr val="tx1"/>
                </a:solidFill>
                <a:ea typeface="Calibri" panose="020F0502020204030204" pitchFamily="34" charset="0"/>
              </a:rPr>
              <a:t>Thursday</a:t>
            </a:r>
            <a:r>
              <a:rPr lang="en-GB" sz="1800" b="0" kern="100" dirty="0">
                <a:solidFill>
                  <a:schemeClr val="tx1"/>
                </a:solidFill>
                <a:effectLst/>
                <a:ea typeface="Calibri" panose="020F0502020204030204" pitchFamily="34" charset="0"/>
              </a:rPr>
              <a:t> 8.00-1.30 (half hour for lunch) 2.00 – 6.00   Total:	9.0	Remote</a:t>
            </a:r>
          </a:p>
          <a:p>
            <a:pPr marL="457200">
              <a:lnSpc>
                <a:spcPct val="107000"/>
              </a:lnSpc>
              <a:spcAft>
                <a:spcPts val="800"/>
              </a:spcAft>
            </a:pPr>
            <a:r>
              <a:rPr lang="en-GB" sz="1800" b="0" kern="100" dirty="0">
                <a:solidFill>
                  <a:schemeClr val="tx1"/>
                </a:solidFill>
                <a:effectLst/>
                <a:ea typeface="Calibri" panose="020F0502020204030204" pitchFamily="34" charset="0"/>
              </a:rPr>
              <a:t>Friday – Non working day</a:t>
            </a:r>
          </a:p>
          <a:p>
            <a:pPr marL="457200">
              <a:lnSpc>
                <a:spcPct val="107000"/>
              </a:lnSpc>
              <a:spcAft>
                <a:spcPts val="800"/>
              </a:spcAft>
            </a:pPr>
            <a:r>
              <a:rPr lang="en-GB" sz="1800" b="0" kern="100" dirty="0">
                <a:solidFill>
                  <a:schemeClr val="tx1"/>
                </a:solidFill>
                <a:effectLst/>
                <a:ea typeface="Calibri" panose="020F0502020204030204" pitchFamily="34" charset="0"/>
              </a:rPr>
              <a:t> </a:t>
            </a:r>
          </a:p>
          <a:p>
            <a:pPr>
              <a:lnSpc>
                <a:spcPct val="107000"/>
              </a:lnSpc>
              <a:spcAft>
                <a:spcPts val="800"/>
              </a:spcAft>
            </a:pPr>
            <a:r>
              <a:rPr lang="en-GB" sz="1800" b="0" kern="100" dirty="0">
                <a:solidFill>
                  <a:schemeClr val="tx1"/>
                </a:solidFill>
                <a:effectLst/>
                <a:ea typeface="Calibri" panose="020F0502020204030204" pitchFamily="34" charset="0"/>
              </a:rPr>
              <a:t>What factors would you consider in this request as Jane’s manager?</a:t>
            </a:r>
          </a:p>
          <a:p>
            <a:pPr marL="0">
              <a:lnSpc>
                <a:spcPct val="120000"/>
              </a:lnSpc>
              <a:buClr>
                <a:schemeClr val="tx1"/>
              </a:buClr>
              <a:buSzPct val="100000"/>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925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2</a:t>
            </a:r>
            <a:endParaRPr lang="en-GB" sz="1800" b="0" dirty="0">
              <a:solidFill>
                <a:schemeClr val="tx1"/>
              </a:solidFill>
              <a:effectLst/>
              <a:ea typeface="Calibri" panose="020F0502020204030204" pitchFamily="34" charset="0"/>
            </a:endParaRPr>
          </a:p>
          <a:p>
            <a:pPr>
              <a:lnSpc>
                <a:spcPct val="107000"/>
              </a:lnSpc>
              <a:spcAft>
                <a:spcPts val="800"/>
              </a:spcAft>
            </a:pPr>
            <a:r>
              <a:rPr lang="en-GB" sz="1800" b="0" kern="100" dirty="0">
                <a:solidFill>
                  <a:schemeClr val="tx1"/>
                </a:solidFill>
                <a:effectLst/>
                <a:ea typeface="Calibri" panose="020F0502020204030204" pitchFamily="34" charset="0"/>
              </a:rPr>
              <a:t>Rahina works as a full-time Deputy Department Manager in a busy but small academic department and has been with the School for 18 months. Her role is extremely busy. Not only does she support you in your role as Department Manager, </a:t>
            </a:r>
            <a:r>
              <a:rPr lang="en-GB" sz="1800" b="0" kern="100">
                <a:solidFill>
                  <a:schemeClr val="tx1"/>
                </a:solidFill>
                <a:effectLst/>
                <a:ea typeface="Calibri" panose="020F0502020204030204" pitchFamily="34" charset="0"/>
              </a:rPr>
              <a:t>but she has </a:t>
            </a:r>
            <a:r>
              <a:rPr lang="en-GB" sz="1800" b="0" kern="100" dirty="0">
                <a:solidFill>
                  <a:schemeClr val="tx1"/>
                </a:solidFill>
                <a:effectLst/>
                <a:ea typeface="Calibri" panose="020F0502020204030204" pitchFamily="34" charset="0"/>
              </a:rPr>
              <a:t>also taken on the responsibility of helping to co-ordinate the newly launched PD programme, so she is expected on to campus at least 4 days a week throughout the year.</a:t>
            </a:r>
          </a:p>
          <a:p>
            <a:pPr>
              <a:lnSpc>
                <a:spcPct val="107000"/>
              </a:lnSpc>
              <a:spcAft>
                <a:spcPts val="800"/>
              </a:spcAft>
            </a:pPr>
            <a:r>
              <a:rPr lang="en-GB" sz="1800" b="0" kern="100" dirty="0">
                <a:solidFill>
                  <a:schemeClr val="tx1"/>
                </a:solidFill>
                <a:effectLst/>
                <a:ea typeface="Calibri" panose="020F0502020204030204" pitchFamily="34" charset="0"/>
              </a:rPr>
              <a:t>Rahina submits a flexible working request in which she requests that that she reduce her hours to 0.6 FTE from 1.0 FTE. She has also formally requested that she works 2 days a week at home and 1 day on campus. As Rahina’s line manager, you consider this request but turn it down based on the following: the burden of additional costs; an inability to reorganise work amongst existing staff; a detrimental effect on ability to meet customer demand and a detrimental impact on quality.</a:t>
            </a:r>
          </a:p>
          <a:p>
            <a:pPr>
              <a:lnSpc>
                <a:spcPct val="107000"/>
              </a:lnSpc>
              <a:spcAft>
                <a:spcPts val="800"/>
              </a:spcAft>
            </a:pPr>
            <a:r>
              <a:rPr lang="en-GB" sz="1800" b="0" kern="100" dirty="0">
                <a:solidFill>
                  <a:schemeClr val="tx1"/>
                </a:solidFill>
                <a:effectLst/>
                <a:ea typeface="Calibri" panose="020F0502020204030204" pitchFamily="34" charset="0"/>
              </a:rPr>
              <a:t>Rahina appeals the decision and in her appeal she reveals that she has cancer.  </a:t>
            </a:r>
          </a:p>
          <a:p>
            <a:pPr>
              <a:lnSpc>
                <a:spcPct val="107000"/>
              </a:lnSpc>
              <a:spcAft>
                <a:spcPts val="800"/>
              </a:spcAft>
            </a:pPr>
            <a:r>
              <a:rPr lang="en-GB" sz="1800" b="0" kern="100" dirty="0">
                <a:solidFill>
                  <a:schemeClr val="tx1"/>
                </a:solidFill>
                <a:effectLst/>
                <a:ea typeface="Calibri" panose="020F0502020204030204" pitchFamily="34" charset="0"/>
              </a:rPr>
              <a:t>What would you do?</a:t>
            </a:r>
          </a:p>
          <a:p>
            <a:pPr marL="0">
              <a:lnSpc>
                <a:spcPct val="120000"/>
              </a:lnSpc>
              <a:buClr>
                <a:schemeClr val="tx1"/>
              </a:buClr>
              <a:buSzPct val="100000"/>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78002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625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3</a:t>
            </a:r>
            <a:endParaRPr lang="en-GB" sz="1800" b="0" dirty="0">
              <a:solidFill>
                <a:schemeClr val="tx1"/>
              </a:solidFill>
              <a:effectLst/>
              <a:ea typeface="Calibri" panose="020F0502020204030204" pitchFamily="34" charset="0"/>
            </a:endParaRPr>
          </a:p>
          <a:p>
            <a:pPr>
              <a:lnSpc>
                <a:spcPct val="107000"/>
              </a:lnSpc>
              <a:spcAft>
                <a:spcPts val="800"/>
              </a:spcAft>
            </a:pPr>
            <a:r>
              <a:rPr lang="en-GB" sz="1900" b="0" kern="100" dirty="0">
                <a:solidFill>
                  <a:schemeClr val="tx1"/>
                </a:solidFill>
                <a:effectLst/>
                <a:ea typeface="Calibri" panose="020F0502020204030204" pitchFamily="34" charset="0"/>
              </a:rPr>
              <a:t>Maria has worked at </a:t>
            </a:r>
            <a:r>
              <a:rPr lang="en-GB" sz="1900" b="0" kern="100" dirty="0">
                <a:solidFill>
                  <a:schemeClr val="tx1"/>
                </a:solidFill>
                <a:ea typeface="Calibri" panose="020F0502020204030204" pitchFamily="34" charset="0"/>
              </a:rPr>
              <a:t>LSE </a:t>
            </a:r>
            <a:r>
              <a:rPr lang="en-GB" sz="1900" b="0" kern="100" dirty="0">
                <a:solidFill>
                  <a:schemeClr val="tx1"/>
                </a:solidFill>
                <a:effectLst/>
                <a:ea typeface="Calibri" panose="020F0502020204030204" pitchFamily="34" charset="0"/>
              </a:rPr>
              <a:t>for five years and is the mother of a 4-year-old and 10-month-old. Her first child started school in September 2022. Maria gave birth to her second child in December 2022 and is due to return to work within the next 6 weeks. In a recent ‘Keeping in Touch’ meeting you talk to Maria about blended working and say that </a:t>
            </a:r>
            <a:r>
              <a:rPr lang="en-GB" sz="1900" b="0" kern="100" dirty="0">
                <a:solidFill>
                  <a:schemeClr val="tx1"/>
                </a:solidFill>
                <a:ea typeface="Calibri" panose="020F0502020204030204" pitchFamily="34" charset="0"/>
              </a:rPr>
              <a:t>LSE </a:t>
            </a:r>
            <a:r>
              <a:rPr lang="en-GB" sz="1900" b="0" kern="100" dirty="0">
                <a:solidFill>
                  <a:schemeClr val="tx1"/>
                </a:solidFill>
                <a:effectLst/>
                <a:ea typeface="Calibri" panose="020F0502020204030204" pitchFamily="34" charset="0"/>
              </a:rPr>
              <a:t>expects staff to work 40%-60% of the week on campus. You also say that, as the manager of a team of 4, you would like the team to come in every Thursday for a team meeting and lunch. You explain that the nature of blended working means that work demands would then determine the remainder of the days that she would need to be in the office in any given week. Maria is concerned that this will not provide her with a sufficiently stable pattern of childcare arrangements and, as such, you ask her to give some thought to her preferred working pattern for when she returns to work.  At a follow up meeting Maria informs you that she would like to compress her hours and work the following pattern which will help her with her childcare arrangements, including picking up her school-aged child during her break: </a:t>
            </a:r>
          </a:p>
          <a:p>
            <a:pPr>
              <a:lnSpc>
                <a:spcPct val="107000"/>
              </a:lnSpc>
              <a:spcAft>
                <a:spcPts val="800"/>
              </a:spcAft>
            </a:pPr>
            <a:r>
              <a:rPr lang="en-GB" sz="1900" b="0" kern="100" dirty="0">
                <a:solidFill>
                  <a:schemeClr val="tx1"/>
                </a:solidFill>
                <a:effectLst/>
                <a:ea typeface="Calibri" panose="020F0502020204030204" pitchFamily="34" charset="0"/>
              </a:rPr>
              <a:t>Monday	7.00-4.00	Half an hour lunch break 	Working from home </a:t>
            </a:r>
          </a:p>
          <a:p>
            <a:pPr>
              <a:lnSpc>
                <a:spcPct val="107000"/>
              </a:lnSpc>
              <a:spcAft>
                <a:spcPts val="800"/>
              </a:spcAft>
            </a:pPr>
            <a:r>
              <a:rPr lang="en-GB" sz="1900" b="0" kern="100" dirty="0">
                <a:solidFill>
                  <a:schemeClr val="tx1"/>
                </a:solidFill>
                <a:effectLst/>
                <a:ea typeface="Calibri" panose="020F0502020204030204" pitchFamily="34" charset="0"/>
              </a:rPr>
              <a:t>Tuesday	7.00-4.00	Half an hour lunch break	Working from home</a:t>
            </a:r>
          </a:p>
          <a:p>
            <a:pPr>
              <a:lnSpc>
                <a:spcPct val="107000"/>
              </a:lnSpc>
              <a:spcAft>
                <a:spcPts val="800"/>
              </a:spcAft>
            </a:pPr>
            <a:r>
              <a:rPr lang="en-GB" sz="1900" b="0" kern="100" dirty="0">
                <a:solidFill>
                  <a:schemeClr val="tx1"/>
                </a:solidFill>
                <a:effectLst/>
                <a:ea typeface="Calibri" panose="020F0502020204030204" pitchFamily="34" charset="0"/>
              </a:rPr>
              <a:t>Wednesday   Non-working day</a:t>
            </a:r>
          </a:p>
          <a:p>
            <a:pPr>
              <a:lnSpc>
                <a:spcPct val="107000"/>
              </a:lnSpc>
              <a:spcAft>
                <a:spcPts val="800"/>
              </a:spcAft>
            </a:pPr>
            <a:r>
              <a:rPr lang="en-GB" sz="1900" b="0" kern="100" dirty="0">
                <a:solidFill>
                  <a:schemeClr val="tx1"/>
                </a:solidFill>
                <a:effectLst/>
                <a:ea typeface="Calibri" panose="020F0502020204030204" pitchFamily="34" charset="0"/>
              </a:rPr>
              <a:t>Thursday	7.30-5.00	Half an hour lunch break	Working on campus</a:t>
            </a:r>
          </a:p>
          <a:p>
            <a:pPr>
              <a:lnSpc>
                <a:spcPct val="107000"/>
              </a:lnSpc>
              <a:spcAft>
                <a:spcPts val="800"/>
              </a:spcAft>
            </a:pPr>
            <a:r>
              <a:rPr lang="en-GB" sz="1900" b="0" kern="100" dirty="0">
                <a:solidFill>
                  <a:schemeClr val="tx1"/>
                </a:solidFill>
                <a:effectLst/>
                <a:ea typeface="Calibri" panose="020F0502020204030204" pitchFamily="34" charset="0"/>
              </a:rPr>
              <a:t>Friday	7.00-4.00	Half an hour lunch break	Working from home</a:t>
            </a:r>
          </a:p>
          <a:p>
            <a:pPr>
              <a:lnSpc>
                <a:spcPct val="107000"/>
              </a:lnSpc>
              <a:spcAft>
                <a:spcPts val="800"/>
              </a:spcAft>
            </a:pPr>
            <a:r>
              <a:rPr lang="en-GB" sz="1900" b="0" kern="100" dirty="0">
                <a:solidFill>
                  <a:schemeClr val="tx1"/>
                </a:solidFill>
                <a:effectLst/>
                <a:ea typeface="Calibri" panose="020F0502020204030204" pitchFamily="34" charset="0"/>
              </a:rPr>
              <a:t> </a:t>
            </a:r>
          </a:p>
          <a:p>
            <a:pPr>
              <a:lnSpc>
                <a:spcPct val="107000"/>
              </a:lnSpc>
              <a:spcAft>
                <a:spcPts val="800"/>
              </a:spcAft>
            </a:pPr>
            <a:r>
              <a:rPr lang="en-GB" sz="1900" b="0" kern="100" dirty="0">
                <a:solidFill>
                  <a:schemeClr val="tx1"/>
                </a:solidFill>
                <a:effectLst/>
                <a:ea typeface="Calibri" panose="020F0502020204030204" pitchFamily="34" charset="0"/>
              </a:rPr>
              <a:t>As Maria’s line manager, how would you respond?</a:t>
            </a:r>
          </a:p>
          <a:p>
            <a:pPr marL="0">
              <a:lnSpc>
                <a:spcPct val="120000"/>
              </a:lnSpc>
              <a:buClr>
                <a:schemeClr val="tx1"/>
              </a:buClr>
              <a:buSzPct val="100000"/>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823185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700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4</a:t>
            </a:r>
            <a:endParaRPr lang="en-GB" sz="1800" b="0" dirty="0">
              <a:solidFill>
                <a:schemeClr val="tx1"/>
              </a:solidFill>
              <a:effectLst/>
              <a:ea typeface="Calibri" panose="020F0502020204030204" pitchFamily="34" charset="0"/>
            </a:endParaRPr>
          </a:p>
          <a:p>
            <a:pPr>
              <a:lnSpc>
                <a:spcPct val="107000"/>
              </a:lnSpc>
              <a:spcAft>
                <a:spcPts val="800"/>
              </a:spcAft>
            </a:pPr>
            <a:r>
              <a:rPr lang="en-GB" sz="1800" b="0" kern="100" dirty="0">
                <a:solidFill>
                  <a:schemeClr val="tx1"/>
                </a:solidFill>
                <a:effectLst/>
                <a:ea typeface="Calibri" panose="020F0502020204030204" pitchFamily="34" charset="0"/>
              </a:rPr>
              <a:t>Johan works in customer support in Technology Support Services Division and has been at LSE for 7 years. Johan and his partner recently moved out of London to the West </a:t>
            </a:r>
            <a:r>
              <a:rPr lang="en-GB" sz="1800" b="0" kern="100" dirty="0">
                <a:solidFill>
                  <a:schemeClr val="tx1"/>
                </a:solidFill>
                <a:ea typeface="Calibri" panose="020F0502020204030204" pitchFamily="34" charset="0"/>
              </a:rPr>
              <a:t>C</a:t>
            </a:r>
            <a:r>
              <a:rPr lang="en-GB" sz="1800" b="0" kern="100" dirty="0">
                <a:solidFill>
                  <a:schemeClr val="tx1"/>
                </a:solidFill>
                <a:effectLst/>
                <a:ea typeface="Calibri" panose="020F0502020204030204" pitchFamily="34" charset="0"/>
              </a:rPr>
              <a:t>ountry and he is finding the commute to work expensive.	</a:t>
            </a:r>
          </a:p>
          <a:p>
            <a:pPr>
              <a:lnSpc>
                <a:spcPct val="107000"/>
              </a:lnSpc>
              <a:spcAft>
                <a:spcPts val="800"/>
              </a:spcAft>
              <a:tabLst>
                <a:tab pos="3587750" algn="l"/>
              </a:tabLst>
            </a:pPr>
            <a:r>
              <a:rPr lang="en-GB" sz="1800" b="0" kern="100" dirty="0">
                <a:solidFill>
                  <a:schemeClr val="tx1"/>
                </a:solidFill>
                <a:effectLst/>
                <a:ea typeface="Calibri" panose="020F0502020204030204" pitchFamily="34" charset="0"/>
              </a:rPr>
              <a:t>Johan submits a flexible working request in which he requests the following:</a:t>
            </a:r>
          </a:p>
          <a:p>
            <a:pPr>
              <a:lnSpc>
                <a:spcPct val="107000"/>
              </a:lnSpc>
              <a:spcAft>
                <a:spcPts val="800"/>
              </a:spcAft>
            </a:pPr>
            <a:r>
              <a:rPr lang="en-GB" sz="1800" b="0" kern="100" dirty="0">
                <a:solidFill>
                  <a:schemeClr val="tx1"/>
                </a:solidFill>
                <a:effectLst/>
                <a:ea typeface="Calibri" panose="020F0502020204030204" pitchFamily="34" charset="0"/>
              </a:rPr>
              <a:t>Monday		8.00-4.00	1 hour lunch break 	Working from home </a:t>
            </a:r>
          </a:p>
          <a:p>
            <a:pPr>
              <a:lnSpc>
                <a:spcPct val="107000"/>
              </a:lnSpc>
              <a:spcAft>
                <a:spcPts val="800"/>
              </a:spcAft>
            </a:pPr>
            <a:r>
              <a:rPr lang="en-GB" sz="1800" b="0" kern="100" dirty="0">
                <a:solidFill>
                  <a:schemeClr val="tx1"/>
                </a:solidFill>
                <a:effectLst/>
                <a:ea typeface="Calibri" panose="020F0502020204030204" pitchFamily="34" charset="0"/>
              </a:rPr>
              <a:t>Tuesday		8.00-4.00	1 hour lunch break	Working from home</a:t>
            </a:r>
          </a:p>
          <a:p>
            <a:pPr>
              <a:lnSpc>
                <a:spcPct val="107000"/>
              </a:lnSpc>
              <a:spcAft>
                <a:spcPts val="800"/>
              </a:spcAft>
            </a:pPr>
            <a:r>
              <a:rPr lang="en-GB" sz="1800" b="0" kern="100" dirty="0">
                <a:solidFill>
                  <a:schemeClr val="tx1"/>
                </a:solidFill>
                <a:effectLst/>
                <a:ea typeface="Calibri" panose="020F0502020204030204" pitchFamily="34" charset="0"/>
              </a:rPr>
              <a:t>Wednesday	8.00-4.00	1 hour lunch break 	Working from home </a:t>
            </a:r>
          </a:p>
          <a:p>
            <a:pPr>
              <a:lnSpc>
                <a:spcPct val="107000"/>
              </a:lnSpc>
              <a:spcAft>
                <a:spcPts val="800"/>
              </a:spcAft>
            </a:pPr>
            <a:r>
              <a:rPr lang="en-GB" sz="1800" b="0" kern="100" dirty="0">
                <a:solidFill>
                  <a:schemeClr val="tx1"/>
                </a:solidFill>
                <a:effectLst/>
                <a:ea typeface="Calibri" panose="020F0502020204030204" pitchFamily="34" charset="0"/>
              </a:rPr>
              <a:t>Thursday 	8.00-4.00	1 hour lunch break 	Working from home </a:t>
            </a:r>
          </a:p>
          <a:p>
            <a:pPr>
              <a:lnSpc>
                <a:spcPct val="107000"/>
              </a:lnSpc>
              <a:spcAft>
                <a:spcPts val="800"/>
              </a:spcAft>
            </a:pPr>
            <a:r>
              <a:rPr lang="en-GB" sz="1800" b="0" kern="100" dirty="0">
                <a:solidFill>
                  <a:schemeClr val="tx1"/>
                </a:solidFill>
                <a:effectLst/>
                <a:ea typeface="Calibri" panose="020F0502020204030204" pitchFamily="34" charset="0"/>
              </a:rPr>
              <a:t>Friday		8.00-4.00	1 hour lunch break 	Working from home </a:t>
            </a:r>
          </a:p>
          <a:p>
            <a:pPr>
              <a:lnSpc>
                <a:spcPct val="107000"/>
              </a:lnSpc>
              <a:spcAft>
                <a:spcPts val="800"/>
              </a:spcAft>
            </a:pPr>
            <a:r>
              <a:rPr lang="en-GB" sz="1800" b="0" kern="100" dirty="0">
                <a:solidFill>
                  <a:schemeClr val="tx1"/>
                </a:solidFill>
                <a:effectLst/>
                <a:ea typeface="Calibri" panose="020F0502020204030204" pitchFamily="34" charset="0"/>
              </a:rPr>
              <a:t>Johan states that he is able to do his role completely remotely and does not need to be on campus to provide a first-class service to customers. Johan worked remotely during the pandemic, and it worked fine so does not feel he needs to come on to campus to do his role. Johan adds to his flexible working request that he could come on to campus once a month, providing that he had adequate notice of the day he was expected in so that he could buy a cheap train ticket in advance.</a:t>
            </a:r>
          </a:p>
          <a:p>
            <a:r>
              <a:rPr lang="en-GB" sz="1800" b="0" dirty="0">
                <a:solidFill>
                  <a:schemeClr val="tx1"/>
                </a:solidFill>
                <a:effectLst/>
                <a:ea typeface="Calibri" panose="020F0502020204030204" pitchFamily="34" charset="0"/>
              </a:rPr>
              <a:t>As Johan’s line manager, how would you respond to his request?</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252698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850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5</a:t>
            </a:r>
            <a:endParaRPr lang="en-GB" sz="1800" b="0" dirty="0">
              <a:solidFill>
                <a:schemeClr val="tx1"/>
              </a:solidFill>
              <a:effectLst/>
              <a:ea typeface="Calibri" panose="020F0502020204030204" pitchFamily="34" charset="0"/>
            </a:endParaRPr>
          </a:p>
          <a:p>
            <a:pPr>
              <a:lnSpc>
                <a:spcPct val="107000"/>
              </a:lnSpc>
              <a:spcAft>
                <a:spcPts val="800"/>
              </a:spcAft>
            </a:pPr>
            <a:r>
              <a:rPr lang="en-GB" sz="1800" b="0" kern="100" dirty="0">
                <a:solidFill>
                  <a:schemeClr val="tx1"/>
                </a:solidFill>
                <a:effectLst/>
                <a:ea typeface="Calibri" panose="020F0502020204030204" pitchFamily="34" charset="0"/>
              </a:rPr>
              <a:t>Sally-Ann works in a busy academic Department. Her role is an Events Co-ordinator, and she mainly deals with student facing events throughout the academic terms. She has a significant amount of student facing work to do during welcome week and at other specific points in the year. Sally-Ann has decided she wants to do a part-time post-graduate degree has submitted a flexible working request in which she requests reducing her hours on a temporary basis over a two-year period. Her request is:</a:t>
            </a:r>
          </a:p>
          <a:p>
            <a:pPr>
              <a:lnSpc>
                <a:spcPct val="107000"/>
              </a:lnSpc>
              <a:spcAft>
                <a:spcPts val="800"/>
              </a:spcAft>
            </a:pPr>
            <a:r>
              <a:rPr lang="en-GB" sz="1800" b="0" kern="100" dirty="0">
                <a:solidFill>
                  <a:schemeClr val="tx1"/>
                </a:solidFill>
                <a:effectLst/>
                <a:ea typeface="Calibri" panose="020F0502020204030204" pitchFamily="34" charset="0"/>
              </a:rPr>
              <a:t>From 4</a:t>
            </a:r>
            <a:r>
              <a:rPr lang="en-GB" sz="1800" b="0" kern="100" baseline="30000" dirty="0">
                <a:solidFill>
                  <a:schemeClr val="tx1"/>
                </a:solidFill>
                <a:effectLst/>
                <a:ea typeface="Calibri" panose="020F0502020204030204" pitchFamily="34" charset="0"/>
              </a:rPr>
              <a:t>th</a:t>
            </a:r>
            <a:r>
              <a:rPr lang="en-GB" sz="1800" b="0" kern="100" dirty="0">
                <a:solidFill>
                  <a:schemeClr val="tx1"/>
                </a:solidFill>
                <a:effectLst/>
                <a:ea typeface="Calibri" panose="020F0502020204030204" pitchFamily="34" charset="0"/>
              </a:rPr>
              <a:t> September 2023-31</a:t>
            </a:r>
            <a:r>
              <a:rPr lang="en-GB" sz="1800" b="0" kern="100" baseline="30000" dirty="0">
                <a:solidFill>
                  <a:schemeClr val="tx1"/>
                </a:solidFill>
                <a:effectLst/>
                <a:ea typeface="Calibri" panose="020F0502020204030204" pitchFamily="34" charset="0"/>
              </a:rPr>
              <a:t>st</a:t>
            </a:r>
            <a:r>
              <a:rPr lang="en-GB" sz="1800" b="0" kern="100" dirty="0">
                <a:solidFill>
                  <a:schemeClr val="tx1"/>
                </a:solidFill>
                <a:effectLst/>
                <a:ea typeface="Calibri" panose="020F0502020204030204" pitchFamily="34" charset="0"/>
              </a:rPr>
              <a:t> August 2024 reduction in hours from 1.0 FTE – 0.8.FTE</a:t>
            </a:r>
          </a:p>
          <a:p>
            <a:pPr>
              <a:lnSpc>
                <a:spcPct val="107000"/>
              </a:lnSpc>
              <a:spcAft>
                <a:spcPts val="800"/>
              </a:spcAft>
            </a:pPr>
            <a:r>
              <a:rPr lang="en-GB" sz="1800" b="0" kern="100" dirty="0">
                <a:solidFill>
                  <a:schemeClr val="tx1"/>
                </a:solidFill>
                <a:effectLst/>
                <a:ea typeface="Calibri" panose="020F0502020204030204" pitchFamily="34" charset="0"/>
              </a:rPr>
              <a:t>Monday		9.00-5.00	One hour lunch break 		On campus </a:t>
            </a:r>
          </a:p>
          <a:p>
            <a:pPr>
              <a:lnSpc>
                <a:spcPct val="107000"/>
              </a:lnSpc>
              <a:spcAft>
                <a:spcPts val="800"/>
              </a:spcAft>
            </a:pPr>
            <a:r>
              <a:rPr lang="en-GB" sz="1800" b="0" kern="100" dirty="0">
                <a:solidFill>
                  <a:schemeClr val="tx1"/>
                </a:solidFill>
                <a:effectLst/>
                <a:ea typeface="Calibri" panose="020F0502020204030204" pitchFamily="34" charset="0"/>
              </a:rPr>
              <a:t>Tuesday	9.00-5.00	One hour lunch break		Working remotely</a:t>
            </a:r>
          </a:p>
          <a:p>
            <a:pPr>
              <a:lnSpc>
                <a:spcPct val="107000"/>
              </a:lnSpc>
              <a:spcAft>
                <a:spcPts val="800"/>
              </a:spcAft>
            </a:pPr>
            <a:r>
              <a:rPr lang="en-GB" sz="1800" b="0" kern="100" dirty="0">
                <a:solidFill>
                  <a:schemeClr val="tx1"/>
                </a:solidFill>
                <a:effectLst/>
                <a:ea typeface="Calibri" panose="020F0502020204030204" pitchFamily="34" charset="0"/>
              </a:rPr>
              <a:t>Wednesday	9.00-5.00	One hour lunch break		On campus</a:t>
            </a:r>
          </a:p>
          <a:p>
            <a:pPr>
              <a:lnSpc>
                <a:spcPct val="107000"/>
              </a:lnSpc>
              <a:spcAft>
                <a:spcPts val="800"/>
              </a:spcAft>
            </a:pPr>
            <a:r>
              <a:rPr lang="en-GB" sz="1800" b="0" kern="100" dirty="0">
                <a:solidFill>
                  <a:schemeClr val="tx1"/>
                </a:solidFill>
                <a:effectLst/>
                <a:ea typeface="Calibri" panose="020F0502020204030204" pitchFamily="34" charset="0"/>
              </a:rPr>
              <a:t>Thursday	9.00-5.00	One hour lunch break		Working remotely</a:t>
            </a:r>
          </a:p>
          <a:p>
            <a:pPr>
              <a:lnSpc>
                <a:spcPct val="107000"/>
              </a:lnSpc>
              <a:spcAft>
                <a:spcPts val="800"/>
              </a:spcAft>
            </a:pPr>
            <a:r>
              <a:rPr lang="en-GB" sz="1800" b="0" kern="100" dirty="0">
                <a:solidFill>
                  <a:schemeClr val="tx1"/>
                </a:solidFill>
                <a:effectLst/>
                <a:ea typeface="Calibri" panose="020F0502020204030204" pitchFamily="34" charset="0"/>
              </a:rPr>
              <a:t> </a:t>
            </a:r>
          </a:p>
          <a:p>
            <a:pPr>
              <a:lnSpc>
                <a:spcPct val="107000"/>
              </a:lnSpc>
              <a:spcAft>
                <a:spcPts val="800"/>
              </a:spcAft>
            </a:pPr>
            <a:r>
              <a:rPr lang="en-GB" sz="1800" b="0" kern="100" dirty="0">
                <a:solidFill>
                  <a:schemeClr val="tx1"/>
                </a:solidFill>
                <a:effectLst/>
                <a:ea typeface="Calibri" panose="020F0502020204030204" pitchFamily="34" charset="0"/>
              </a:rPr>
              <a:t>As Sally-Ann’s manager, you are at first reluctant to agree due to the nature of the role. What would you do?</a:t>
            </a:r>
          </a:p>
          <a:p>
            <a:pPr marL="0">
              <a:lnSpc>
                <a:spcPct val="120000"/>
              </a:lnSpc>
              <a:buClr>
                <a:schemeClr val="tx1"/>
              </a:buClr>
              <a:buSzPct val="100000"/>
            </a:pPr>
            <a:endParaRPr lang="en-GB" sz="1200" b="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1866918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96221" y="1484785"/>
            <a:ext cx="7845723" cy="4487784"/>
          </a:xfrm>
        </p:spPr>
        <p:txBody>
          <a:bodyPr/>
          <a:lstStyle/>
          <a:p>
            <a:r>
              <a:rPr lang="en-GB" sz="2800" dirty="0">
                <a:solidFill>
                  <a:srgbClr val="FF0000"/>
                </a:solidFill>
                <a:latin typeface="Arial"/>
                <a:ea typeface="+mj-ea"/>
                <a:cs typeface="Arial"/>
              </a:rPr>
              <a:t>Share your hints and tips</a:t>
            </a:r>
            <a:endParaRPr lang="en-GB" sz="2400" dirty="0">
              <a:solidFill>
                <a:prstClr val="black"/>
              </a:solidFill>
              <a:latin typeface="Arial"/>
              <a:ea typeface="+mn-ea"/>
              <a:cs typeface="Arial"/>
            </a:endParaRPr>
          </a:p>
          <a:p>
            <a:pPr algn="ctr"/>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the implementation of flexible working arrangements? Or, what hints and tips are you taking away from today?  </a:t>
            </a:r>
          </a:p>
          <a:p>
            <a:pPr algn="ctr"/>
            <a:r>
              <a:rPr lang="en-GB" sz="2400" b="0" dirty="0">
                <a:solidFill>
                  <a:schemeClr val="tx1"/>
                </a:solidFill>
                <a:latin typeface="Arial"/>
                <a:ea typeface="+mj-ea"/>
                <a:cs typeface="Arial"/>
                <a:hlinkClick r:id="rId3"/>
              </a:rPr>
              <a:t>www.menti.com</a:t>
            </a:r>
            <a:r>
              <a:rPr lang="en-GB" sz="2400" b="0" dirty="0">
                <a:solidFill>
                  <a:schemeClr val="tx1"/>
                </a:solidFill>
                <a:latin typeface="Arial"/>
                <a:ea typeface="+mj-ea"/>
                <a:cs typeface="Arial"/>
              </a:rPr>
              <a:t> (code </a:t>
            </a:r>
            <a:r>
              <a:rPr lang="en-GB" sz="2400" b="0">
                <a:solidFill>
                  <a:schemeClr val="tx1"/>
                </a:solidFill>
                <a:latin typeface="Arial"/>
                <a:ea typeface="+mj-ea"/>
                <a:cs typeface="Arial"/>
              </a:rPr>
              <a:t>3986 3969) </a:t>
            </a:r>
            <a:endParaRPr lang="en-GB" sz="24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r>
              <a:rPr lang="en-GB" sz="2400" dirty="0">
                <a:solidFill>
                  <a:srgbClr val="FF0000"/>
                </a:solidFill>
              </a:rPr>
              <a:t>Finally…</a:t>
            </a:r>
          </a:p>
          <a:p>
            <a:pPr>
              <a:buClrTx/>
            </a:pPr>
            <a:endParaRPr lang="en-GB" sz="2000" b="0" dirty="0">
              <a:solidFill>
                <a:schemeClr val="tx1"/>
              </a:solidFill>
            </a:endParaRPr>
          </a:p>
          <a:p>
            <a:pPr algn="ctr">
              <a:buClrTx/>
            </a:pPr>
            <a:r>
              <a:rPr lang="en-GB" sz="2000" b="0" dirty="0">
                <a:solidFill>
                  <a:schemeClr val="tx1"/>
                </a:solidFill>
              </a:rPr>
              <a:t>What questions are you left with? </a:t>
            </a:r>
          </a:p>
          <a:p>
            <a:pPr algn="ctr">
              <a:buClrTx/>
            </a:pPr>
            <a:endParaRPr lang="en-GB" sz="2000" b="0" dirty="0">
              <a:solidFill>
                <a:schemeClr val="tx1"/>
              </a:solidFill>
            </a:endParaRPr>
          </a:p>
          <a:p>
            <a:pPr algn="ctr">
              <a:buClrTx/>
            </a:pPr>
            <a:r>
              <a:rPr lang="en-GB" sz="2000" b="0" dirty="0">
                <a:solidFill>
                  <a:schemeClr val="tx1"/>
                </a:solidFill>
              </a:rPr>
              <a:t>Please contact your HR Partner or HR Adviser if you have any questions, comments and feedback about flexible working at LSE.</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755576" y="1052401"/>
            <a:ext cx="7845723" cy="4998664"/>
          </a:xfrm>
        </p:spPr>
        <p:txBody>
          <a:bodyPr>
            <a:normAutofit fontScale="92500" lnSpcReduction="10000"/>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Explain</a:t>
            </a:r>
            <a:r>
              <a:rPr lang="en-GB" sz="2200" b="0" dirty="0">
                <a:solidFill>
                  <a:schemeClr val="tx1"/>
                </a:solidFill>
              </a:rPr>
              <a:t> the changes to LSE’s </a:t>
            </a:r>
            <a:r>
              <a:rPr lang="en-GB" sz="2200" b="0" dirty="0">
                <a:solidFill>
                  <a:schemeClr val="tx1"/>
                </a:solidFill>
                <a:hlinkClick r:id="rId2"/>
              </a:rPr>
              <a:t>Flexible Working Policy </a:t>
            </a:r>
            <a:r>
              <a:rPr lang="en-GB" sz="2200" b="0" dirty="0">
                <a:solidFill>
                  <a:schemeClr val="tx1"/>
                </a:solidFill>
              </a:rPr>
              <a:t>as of 2023. </a:t>
            </a:r>
          </a:p>
          <a:p>
            <a:pPr marL="342900" indent="-342900">
              <a:lnSpc>
                <a:spcPct val="150000"/>
              </a:lnSpc>
              <a:buFont typeface="Arial" panose="020B0604020202020204" pitchFamily="34" charset="0"/>
              <a:buChar char="•"/>
            </a:pPr>
            <a:r>
              <a:rPr lang="en-GB" sz="2200" dirty="0">
                <a:solidFill>
                  <a:schemeClr val="tx1"/>
                </a:solidFill>
              </a:rPr>
              <a:t>Explore</a:t>
            </a:r>
            <a:r>
              <a:rPr lang="en-GB" sz="2200" b="0" dirty="0">
                <a:solidFill>
                  <a:schemeClr val="tx1"/>
                </a:solidFill>
              </a:rPr>
              <a:t> the differences and links between flexible and blended working. </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the implementation of flexible working.</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Answer</a:t>
            </a:r>
            <a:r>
              <a:rPr lang="en-GB" sz="2200" b="0" dirty="0">
                <a:solidFill>
                  <a:schemeClr val="tx1"/>
                </a:solidFill>
              </a:rPr>
              <a:t> any questions you have about flexible working.</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000" dirty="0"/>
              <a:t>Overview…</a:t>
            </a:r>
            <a:endParaRPr lang="en-GB" sz="2000" dirty="0">
              <a:solidFill>
                <a:schemeClr val="tx1"/>
              </a:solidFill>
            </a:endParaRPr>
          </a:p>
          <a:p>
            <a:pPr marL="342900" indent="-342900">
              <a:lnSpc>
                <a:spcPct val="150000"/>
              </a:lnSpc>
              <a:buFont typeface="Arial" panose="020B0604020202020204" pitchFamily="34" charset="0"/>
              <a:buChar char="•"/>
            </a:pPr>
            <a:r>
              <a:rPr lang="en-GB" sz="2000" b="0" dirty="0">
                <a:solidFill>
                  <a:schemeClr val="tx1"/>
                </a:solidFill>
              </a:rPr>
              <a:t>Introduction and context</a:t>
            </a:r>
          </a:p>
          <a:p>
            <a:pPr marL="342900" indent="-342900">
              <a:lnSpc>
                <a:spcPct val="150000"/>
              </a:lnSpc>
              <a:buFont typeface="Arial" panose="020B0604020202020204" pitchFamily="34" charset="0"/>
              <a:buChar char="•"/>
            </a:pPr>
            <a:r>
              <a:rPr lang="en-GB" sz="2000" b="0" dirty="0">
                <a:solidFill>
                  <a:schemeClr val="tx1"/>
                </a:solidFill>
              </a:rPr>
              <a:t>Changes to the Flexible Working Policy and related resources</a:t>
            </a:r>
          </a:p>
          <a:p>
            <a:pPr marL="342900" indent="-342900">
              <a:lnSpc>
                <a:spcPct val="150000"/>
              </a:lnSpc>
              <a:buFont typeface="Arial" panose="020B0604020202020204" pitchFamily="34" charset="0"/>
              <a:buChar char="•"/>
            </a:pPr>
            <a:r>
              <a:rPr lang="en-GB" sz="2000" b="0" dirty="0">
                <a:solidFill>
                  <a:schemeClr val="tx1"/>
                </a:solidFill>
              </a:rPr>
              <a:t>What does this mean for managers? </a:t>
            </a:r>
          </a:p>
          <a:p>
            <a:pPr marL="342900" indent="-342900">
              <a:lnSpc>
                <a:spcPct val="150000"/>
              </a:lnSpc>
              <a:buFont typeface="Arial" panose="020B0604020202020204" pitchFamily="34" charset="0"/>
              <a:buChar char="•"/>
            </a:pPr>
            <a:r>
              <a:rPr lang="en-GB" sz="2000" b="0" dirty="0">
                <a:solidFill>
                  <a:schemeClr val="tx1"/>
                </a:solidFill>
              </a:rPr>
              <a:t>Case studies and group discussions</a:t>
            </a:r>
          </a:p>
          <a:p>
            <a:pPr marL="342900" indent="-342900">
              <a:lnSpc>
                <a:spcPct val="150000"/>
              </a:lnSpc>
              <a:buFont typeface="Arial" panose="020B0604020202020204" pitchFamily="34" charset="0"/>
              <a:buChar char="•"/>
            </a:pPr>
            <a:r>
              <a:rPr lang="en-GB" sz="2000" b="0" dirty="0">
                <a:solidFill>
                  <a:schemeClr val="tx1"/>
                </a:solidFill>
              </a:rPr>
              <a:t>Share your hints and tips</a:t>
            </a:r>
          </a:p>
          <a:p>
            <a:pPr marL="342900" indent="-342900">
              <a:lnSpc>
                <a:spcPct val="150000"/>
              </a:lnSpc>
              <a:buFont typeface="Arial" panose="020B0604020202020204" pitchFamily="34" charset="0"/>
              <a:buChar char="•"/>
            </a:pPr>
            <a:r>
              <a:rPr lang="en-GB" sz="2000" b="0" dirty="0">
                <a:solidFill>
                  <a:schemeClr val="tx1"/>
                </a:solidFill>
              </a:rPr>
              <a:t>Any questions? </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908050"/>
            <a:ext cx="7845723" cy="5616624"/>
          </a:xfrm>
        </p:spPr>
        <p:txBody>
          <a:bodyPr>
            <a:normAutofit/>
          </a:bodyPr>
          <a:lstStyle/>
          <a:p>
            <a:r>
              <a:rPr lang="en-GB" sz="2000" dirty="0"/>
              <a:t>Introduction and context</a:t>
            </a:r>
            <a:endParaRPr lang="en-GB" sz="2000" dirty="0">
              <a:latin typeface="Arial" panose="020B0604020202020204" pitchFamily="34" charset="0"/>
              <a:cs typeface="Arial" panose="020B0604020202020204" pitchFamily="34" charset="0"/>
            </a:endParaRPr>
          </a:p>
          <a:p>
            <a:pPr marL="348853" indent="-342900">
              <a:lnSpc>
                <a:spcPct val="100000"/>
              </a:lnSpc>
              <a:buFont typeface="Arial" panose="020B0604020202020204" pitchFamily="34" charset="0"/>
              <a:buChar char="•"/>
            </a:pPr>
            <a:r>
              <a:rPr lang="en-GB" sz="1800" b="0" dirty="0">
                <a:solidFill>
                  <a:schemeClr val="tx1"/>
                </a:solidFill>
              </a:rPr>
              <a:t>Increased focus on importance of work-life balance for staff, especially as a result of COVID-19 and changes to ways of working: changing picture of what LSE staff are prioritising (seen in staff and pulse surveys, feedback from staff networks, etc.).</a:t>
            </a:r>
          </a:p>
          <a:p>
            <a:pPr marL="348853" indent="-342900">
              <a:lnSpc>
                <a:spcPct val="100000"/>
              </a:lnSpc>
              <a:buFont typeface="Arial" panose="020B0604020202020204" pitchFamily="34" charset="0"/>
              <a:buChar char="•"/>
            </a:pPr>
            <a:r>
              <a:rPr lang="en-GB" sz="1800" b="0" dirty="0">
                <a:solidFill>
                  <a:schemeClr val="tx1"/>
                </a:solidFill>
              </a:rPr>
              <a:t>Role and value of flexible working under new ways of working: how flexible working is different from, and can complement, blended working.</a:t>
            </a:r>
          </a:p>
          <a:p>
            <a:pPr marL="348853" indent="-342900">
              <a:lnSpc>
                <a:spcPct val="100000"/>
              </a:lnSpc>
              <a:buFont typeface="Arial" panose="020B0604020202020204" pitchFamily="34" charset="0"/>
              <a:buChar char="•"/>
            </a:pPr>
            <a:r>
              <a:rPr lang="en-GB" sz="1800" b="0" dirty="0">
                <a:solidFill>
                  <a:schemeClr val="tx1"/>
                </a:solidFill>
              </a:rPr>
              <a:t>Positioning LSE as an employer of choice: expected benefits of a flexible working culture (engagement, loyalty, work efficiencies etc.). </a:t>
            </a:r>
          </a:p>
          <a:p>
            <a:pPr marL="348853" indent="-342900">
              <a:lnSpc>
                <a:spcPct val="100000"/>
              </a:lnSpc>
              <a:buFont typeface="Arial" panose="020B0604020202020204" pitchFamily="34" charset="0"/>
              <a:buChar char="•"/>
            </a:pPr>
            <a:r>
              <a:rPr lang="en-GB" sz="1800" b="0" dirty="0">
                <a:solidFill>
                  <a:schemeClr val="tx1"/>
                </a:solidFill>
              </a:rPr>
              <a:t>Updates to Flexible Working Policy alongside other policy updates that support wellbeing and work-life balance: Wellbeing and Mental Health Policy, enhancements to family friendly policies, development of new Special Leave Policy etc. </a:t>
            </a:r>
          </a:p>
          <a:p>
            <a:pPr marL="348853" indent="-342900">
              <a:lnSpc>
                <a:spcPct val="100000"/>
              </a:lnSpc>
              <a:buFont typeface="Arial" panose="020B0604020202020204" pitchFamily="34" charset="0"/>
              <a:buChar char="•"/>
            </a:pPr>
            <a:endParaRPr lang="en-GB" sz="1800" b="0" dirty="0">
              <a:solidFill>
                <a:schemeClr val="tx1"/>
              </a:solidFill>
            </a:endParaRPr>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875196"/>
            <a:ext cx="7845723" cy="5616624"/>
          </a:xfrm>
        </p:spPr>
        <p:txBody>
          <a:bodyPr>
            <a:normAutofit/>
          </a:bodyPr>
          <a:lstStyle/>
          <a:p>
            <a:r>
              <a:rPr lang="en-GB" sz="2000" dirty="0"/>
              <a:t>Flexible working process: the employee</a:t>
            </a:r>
            <a:endParaRPr lang="en-GB" sz="1800" b="0" dirty="0">
              <a:solidFill>
                <a:schemeClr val="tx1"/>
              </a:solidFill>
            </a:endParaRPr>
          </a:p>
          <a:p>
            <a:pPr marL="360000" lvl="0" indent="-342900" defTabSz="457200">
              <a:lnSpc>
                <a:spcPct val="17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A flexible working arrangement is a non-standard working pattern which is agreed between the employee and their manager.</a:t>
            </a:r>
          </a:p>
          <a:p>
            <a:pPr marL="360000" lvl="0" indent="-342900" defTabSz="457200">
              <a:lnSpc>
                <a:spcPct val="17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In the UK, employees with at least 26 weeks’ service have the legal right to request flexible working – not just parents &amp; carers.</a:t>
            </a:r>
          </a:p>
          <a:p>
            <a:pPr marL="360000" lvl="0" indent="-342900" defTabSz="457200">
              <a:lnSpc>
                <a:spcPct val="17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A flexible working arrangement can be:</a:t>
            </a:r>
          </a:p>
          <a:p>
            <a:pPr marL="702901" lvl="3" indent="-285750" defTabSz="457200">
              <a:lnSpc>
                <a:spcPct val="170000"/>
              </a:lnSpc>
              <a:spcBef>
                <a:spcPct val="20000"/>
              </a:spcBef>
              <a:buClrTx/>
              <a:buSzTx/>
              <a:buFont typeface="Wingdings" panose="05000000000000000000" pitchFamily="2" charset="2"/>
              <a:buChar char="Ø"/>
            </a:pPr>
            <a:r>
              <a:rPr lang="en-GB" sz="1800" b="0" dirty="0">
                <a:solidFill>
                  <a:prstClr val="black"/>
                </a:solidFill>
                <a:latin typeface="Arial"/>
                <a:ea typeface="+mn-ea"/>
                <a:cs typeface="Arial"/>
              </a:rPr>
              <a:t>Informal: short-term local arrangements that do not impact on pay.</a:t>
            </a:r>
          </a:p>
          <a:p>
            <a:pPr marL="702901" lvl="3" indent="-285750" defTabSz="457200">
              <a:lnSpc>
                <a:spcPct val="170000"/>
              </a:lnSpc>
              <a:spcBef>
                <a:spcPct val="20000"/>
              </a:spcBef>
              <a:buClrTx/>
              <a:buSzTx/>
              <a:buFont typeface="Wingdings" panose="05000000000000000000" pitchFamily="2" charset="2"/>
              <a:buChar char="Ø"/>
            </a:pPr>
            <a:r>
              <a:rPr lang="en-GB" sz="1800" b="0" dirty="0">
                <a:solidFill>
                  <a:prstClr val="black"/>
                </a:solidFill>
                <a:latin typeface="Arial"/>
                <a:ea typeface="+mn-ea"/>
                <a:cs typeface="Arial"/>
              </a:rPr>
              <a:t>Formal: long-term or ongoing arrangements, especially those that impact on pay.</a:t>
            </a:r>
          </a:p>
          <a:p>
            <a:pPr marL="360000" lvl="0" indent="-342900" defTabSz="457200">
              <a:lnSpc>
                <a:spcPct val="170000"/>
              </a:lnSpc>
              <a:spcBef>
                <a:spcPct val="20000"/>
              </a:spcBef>
              <a:buClrTx/>
              <a:buSzTx/>
              <a:buFont typeface="Arial" panose="020B0604020202020204" pitchFamily="34" charset="0"/>
              <a:buChar char="•"/>
            </a:pPr>
            <a:endParaRPr lang="en-GB" sz="1800" b="0" dirty="0">
              <a:solidFill>
                <a:schemeClr val="tx1"/>
              </a:solidFill>
            </a:endParaRPr>
          </a:p>
          <a:p>
            <a:pPr>
              <a:lnSpc>
                <a:spcPct val="170000"/>
              </a:lnSpc>
            </a:pPr>
            <a:endParaRPr lang="en-GB" sz="1800" b="0" dirty="0">
              <a:solidFill>
                <a:schemeClr val="tx1"/>
              </a:solidFill>
            </a:endParaRPr>
          </a:p>
        </p:txBody>
      </p:sp>
    </p:spTree>
    <p:extLst>
      <p:ext uri="{BB962C8B-B14F-4D97-AF65-F5344CB8AC3E}">
        <p14:creationId xmlns:p14="http://schemas.microsoft.com/office/powerpoint/2010/main" val="338265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875196"/>
            <a:ext cx="7845723" cy="5616624"/>
          </a:xfrm>
        </p:spPr>
        <p:txBody>
          <a:bodyPr>
            <a:normAutofit fontScale="92500" lnSpcReduction="20000"/>
          </a:bodyPr>
          <a:lstStyle/>
          <a:p>
            <a:r>
              <a:rPr lang="en-GB" sz="2000" dirty="0"/>
              <a:t>Flexible working process: the line manager</a:t>
            </a:r>
            <a:endParaRPr lang="en-GB" sz="1800" b="0" dirty="0">
              <a:solidFill>
                <a:schemeClr val="tx1"/>
              </a:solidFill>
            </a:endParaRPr>
          </a:p>
          <a:p>
            <a:pPr marL="291703" indent="-285750">
              <a:lnSpc>
                <a:spcPct val="120000"/>
              </a:lnSpc>
              <a:buClr>
                <a:schemeClr val="tx1"/>
              </a:buClr>
              <a:buFont typeface="Arial" panose="020B0604020202020204" pitchFamily="34" charset="0"/>
              <a:buChar char="•"/>
            </a:pPr>
            <a:r>
              <a:rPr lang="en-GB" sz="1800" b="0" dirty="0">
                <a:solidFill>
                  <a:schemeClr val="tx1"/>
                </a:solidFill>
                <a:latin typeface="Arial"/>
                <a:ea typeface="+mn-ea"/>
                <a:cs typeface="Arial"/>
              </a:rPr>
              <a:t>Take the request seriously</a:t>
            </a:r>
          </a:p>
          <a:p>
            <a:pPr marL="291703" indent="-285750">
              <a:lnSpc>
                <a:spcPct val="120000"/>
              </a:lnSpc>
              <a:buClr>
                <a:schemeClr val="tx1"/>
              </a:buClr>
              <a:buFont typeface="Arial" panose="020B0604020202020204" pitchFamily="34" charset="0"/>
              <a:buChar char="•"/>
            </a:pPr>
            <a:r>
              <a:rPr lang="en-GB" sz="1800" b="0" dirty="0">
                <a:solidFill>
                  <a:prstClr val="black"/>
                </a:solidFill>
                <a:latin typeface="Arial"/>
                <a:ea typeface="+mn-ea"/>
                <a:cs typeface="Arial"/>
              </a:rPr>
              <a:t>Discuss the request with the employee</a:t>
            </a:r>
          </a:p>
          <a:p>
            <a:pPr marL="291703" indent="-285750">
              <a:lnSpc>
                <a:spcPct val="120000"/>
              </a:lnSpc>
              <a:buClr>
                <a:schemeClr val="tx1"/>
              </a:buClr>
              <a:buFont typeface="Arial" panose="020B0604020202020204" pitchFamily="34" charset="0"/>
              <a:buChar char="•"/>
            </a:pPr>
            <a:r>
              <a:rPr lang="en-GB" sz="1800" b="0" dirty="0">
                <a:solidFill>
                  <a:prstClr val="black"/>
                </a:solidFill>
                <a:latin typeface="Arial"/>
                <a:ea typeface="+mn-ea"/>
                <a:cs typeface="Arial"/>
              </a:rPr>
              <a:t>Respond within 14 days</a:t>
            </a:r>
          </a:p>
          <a:p>
            <a:pPr marL="291703" indent="-285750">
              <a:lnSpc>
                <a:spcPct val="120000"/>
              </a:lnSpc>
              <a:buClr>
                <a:schemeClr val="tx1"/>
              </a:buClr>
              <a:buFont typeface="Arial" panose="020B0604020202020204" pitchFamily="34" charset="0"/>
              <a:buChar char="•"/>
            </a:pPr>
            <a:r>
              <a:rPr lang="en-GB" sz="1800" b="0" dirty="0">
                <a:solidFill>
                  <a:prstClr val="black"/>
                </a:solidFill>
                <a:latin typeface="Arial"/>
                <a:ea typeface="+mn-ea"/>
                <a:cs typeface="Arial"/>
              </a:rPr>
              <a:t>If you decline the request, it must be for one of these reasons: </a:t>
            </a:r>
            <a:endParaRPr lang="en-GB" sz="1800" b="0" dirty="0">
              <a:solidFill>
                <a:schemeClr val="tx1"/>
              </a:solidFill>
              <a:latin typeface="Arial"/>
              <a:ea typeface="+mn-ea"/>
              <a:cs typeface="Arial"/>
            </a:endParaRPr>
          </a:p>
          <a:p>
            <a:pPr marL="612000" indent="-342900">
              <a:lnSpc>
                <a:spcPct val="120000"/>
              </a:lnSpc>
              <a:buClrTx/>
              <a:buFont typeface="+mj-lt"/>
              <a:buAutoNum type="arabicPeriod"/>
            </a:pPr>
            <a:r>
              <a:rPr lang="en-GB" sz="1800" b="0" dirty="0">
                <a:solidFill>
                  <a:prstClr val="black"/>
                </a:solidFill>
                <a:latin typeface="Arial"/>
                <a:ea typeface="+mn-ea"/>
                <a:cs typeface="Arial"/>
              </a:rPr>
              <a:t>The burden of additional costs</a:t>
            </a:r>
          </a:p>
          <a:p>
            <a:pPr marL="612000" indent="-342900">
              <a:lnSpc>
                <a:spcPct val="120000"/>
              </a:lnSpc>
              <a:buClrTx/>
              <a:buFont typeface="+mj-lt"/>
              <a:buAutoNum type="arabicPeriod"/>
            </a:pPr>
            <a:r>
              <a:rPr lang="en-GB" sz="1800" b="0" dirty="0">
                <a:solidFill>
                  <a:prstClr val="black"/>
                </a:solidFill>
                <a:latin typeface="Arial"/>
                <a:ea typeface="+mn-ea"/>
                <a:cs typeface="Arial"/>
              </a:rPr>
              <a:t>Detrimental impact on meeting the needs of students, staff or other customers</a:t>
            </a:r>
          </a:p>
          <a:p>
            <a:pPr marL="612000" indent="-342900">
              <a:lnSpc>
                <a:spcPct val="120000"/>
              </a:lnSpc>
              <a:buClrTx/>
              <a:buFont typeface="+mj-lt"/>
              <a:buAutoNum type="arabicPeriod"/>
            </a:pPr>
            <a:r>
              <a:rPr lang="en-GB" sz="1800" b="0" dirty="0">
                <a:solidFill>
                  <a:prstClr val="black"/>
                </a:solidFill>
                <a:latin typeface="Arial"/>
                <a:ea typeface="+mn-ea"/>
                <a:cs typeface="Arial"/>
              </a:rPr>
              <a:t>Inability to reorganise the work among the rest of the team</a:t>
            </a:r>
          </a:p>
          <a:p>
            <a:pPr marL="612000" indent="-342900">
              <a:lnSpc>
                <a:spcPct val="120000"/>
              </a:lnSpc>
              <a:buClrTx/>
              <a:buFont typeface="+mj-lt"/>
              <a:buAutoNum type="arabicPeriod"/>
            </a:pPr>
            <a:r>
              <a:rPr lang="en-GB" sz="1800" b="0" dirty="0">
                <a:solidFill>
                  <a:prstClr val="black"/>
                </a:solidFill>
                <a:latin typeface="Arial"/>
                <a:ea typeface="+mn-ea"/>
                <a:cs typeface="Arial"/>
              </a:rPr>
              <a:t>Inability to recruit extra staff to meet the shortfall in the team</a:t>
            </a:r>
          </a:p>
          <a:p>
            <a:pPr marL="612000" indent="-342900">
              <a:lnSpc>
                <a:spcPct val="120000"/>
              </a:lnSpc>
              <a:buClrTx/>
              <a:buFont typeface="+mj-lt"/>
              <a:buAutoNum type="arabicPeriod"/>
            </a:pPr>
            <a:r>
              <a:rPr lang="en-GB" sz="1800" b="0" dirty="0">
                <a:solidFill>
                  <a:prstClr val="black"/>
                </a:solidFill>
                <a:latin typeface="Arial"/>
                <a:ea typeface="+mn-ea"/>
                <a:cs typeface="Arial"/>
              </a:rPr>
              <a:t>Detrimental impact on quality</a:t>
            </a:r>
          </a:p>
          <a:p>
            <a:pPr marL="612000" indent="-342900">
              <a:lnSpc>
                <a:spcPct val="120000"/>
              </a:lnSpc>
              <a:buClrTx/>
              <a:buFont typeface="+mj-lt"/>
              <a:buAutoNum type="arabicPeriod"/>
            </a:pPr>
            <a:r>
              <a:rPr lang="en-GB" sz="1800" b="0" dirty="0">
                <a:solidFill>
                  <a:prstClr val="black"/>
                </a:solidFill>
                <a:latin typeface="Arial"/>
                <a:ea typeface="+mn-ea"/>
                <a:cs typeface="Arial"/>
              </a:rPr>
              <a:t>Detrimental impact on performance</a:t>
            </a:r>
          </a:p>
          <a:p>
            <a:pPr marL="612000" indent="-342900">
              <a:lnSpc>
                <a:spcPct val="120000"/>
              </a:lnSpc>
              <a:buClrTx/>
              <a:buFont typeface="+mj-lt"/>
              <a:buAutoNum type="arabicPeriod"/>
            </a:pPr>
            <a:r>
              <a:rPr lang="en-GB" sz="1800" b="0" dirty="0">
                <a:solidFill>
                  <a:prstClr val="black"/>
                </a:solidFill>
                <a:latin typeface="Arial"/>
                <a:ea typeface="+mn-ea"/>
                <a:cs typeface="Arial"/>
              </a:rPr>
              <a:t>Insufficient work during the periods that the employee is proposing to work</a:t>
            </a:r>
          </a:p>
          <a:p>
            <a:pPr marL="612000" indent="-342900">
              <a:lnSpc>
                <a:spcPct val="120000"/>
              </a:lnSpc>
              <a:buClrTx/>
              <a:buFont typeface="+mj-lt"/>
              <a:buAutoNum type="arabicPeriod"/>
            </a:pPr>
            <a:r>
              <a:rPr lang="en-GB" sz="1800" b="0" dirty="0">
                <a:solidFill>
                  <a:prstClr val="black"/>
                </a:solidFill>
                <a:latin typeface="Arial"/>
                <a:ea typeface="+mn-ea"/>
                <a:cs typeface="Arial"/>
              </a:rPr>
              <a:t>Planned structural changes that are likely to affect the employee’s post</a:t>
            </a:r>
          </a:p>
          <a:p>
            <a:pPr marL="342900" lvl="0" indent="-342900">
              <a:lnSpc>
                <a:spcPct val="107000"/>
              </a:lnSpc>
              <a:buFont typeface="Symbol" panose="05050102010706020507" pitchFamily="18" charset="2"/>
              <a:buChar char=""/>
            </a:pPr>
            <a:endParaRPr lang="en-GB" sz="1800" b="0" dirty="0">
              <a:solidFill>
                <a:schemeClr val="tx1"/>
              </a:solidFill>
            </a:endParaRPr>
          </a:p>
          <a:p>
            <a:pPr>
              <a:lnSpc>
                <a:spcPct val="170000"/>
              </a:lnSpc>
            </a:pPr>
            <a:endParaRPr lang="en-GB" sz="1800" b="0" dirty="0">
              <a:solidFill>
                <a:schemeClr val="tx1"/>
              </a:solidFill>
            </a:endParaRPr>
          </a:p>
        </p:txBody>
      </p:sp>
    </p:spTree>
    <p:extLst>
      <p:ext uri="{BB962C8B-B14F-4D97-AF65-F5344CB8AC3E}">
        <p14:creationId xmlns:p14="http://schemas.microsoft.com/office/powerpoint/2010/main" val="117331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875196"/>
            <a:ext cx="7845723" cy="5616624"/>
          </a:xfrm>
        </p:spPr>
        <p:txBody>
          <a:bodyPr>
            <a:normAutofit fontScale="92500" lnSpcReduction="10000"/>
          </a:bodyPr>
          <a:lstStyle/>
          <a:p>
            <a:r>
              <a:rPr lang="en-GB" sz="2000" dirty="0"/>
              <a:t>Flexible Working Policy – what is new</a:t>
            </a:r>
            <a:endParaRPr lang="en-GB" sz="1800" b="0" dirty="0">
              <a:solidFill>
                <a:schemeClr val="tx1"/>
              </a:solidFill>
            </a:endParaRPr>
          </a:p>
          <a:p>
            <a:pPr>
              <a:lnSpc>
                <a:spcPct val="170000"/>
              </a:lnSpc>
            </a:pPr>
            <a:r>
              <a:rPr lang="en-GB" sz="1800" dirty="0">
                <a:solidFill>
                  <a:schemeClr val="tx1"/>
                </a:solidFill>
              </a:rPr>
              <a:t>As of 2023:</a:t>
            </a:r>
            <a:endParaRPr lang="en-GB" sz="1800" b="0" dirty="0">
              <a:solidFill>
                <a:schemeClr val="tx1"/>
              </a:solidFill>
            </a:endParaRPr>
          </a:p>
          <a:p>
            <a:pPr marL="342900" lvl="0" indent="-342900">
              <a:lnSpc>
                <a:spcPct val="107000"/>
              </a:lnSpc>
              <a:buFont typeface="Symbol" panose="05050102010706020507" pitchFamily="18" charset="2"/>
              <a:buChar char=""/>
            </a:pPr>
            <a:r>
              <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As part of LSE’s commitment to supporting the work-life balance of staff, the removal of the 26 week qualifying period for making formal flexible working requests – i.e. staff will be able to make flexible working requests from the first day of employment with the School. In addition, LSE will aim to ensure that discussions about flexible working are increasingly part of the recruitment process for both internal and external candidates.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 new Definitions section - in part, this has been added to address any potential confusion among staff between flexible and blended working.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 added link to the </a:t>
            </a:r>
            <a:r>
              <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3"/>
              </a:rPr>
              <a:t>Flexible Working Toolkit</a:t>
            </a:r>
            <a:r>
              <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which was developed after the launch of the current web policy and which provides in-depth guidance about the process for requesting and approving flexible working requests. Toolkit has been updated in line with policy.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Additional wording on the informal part of the flexible working process, either as a precursor to an employee submitting a formal request or as a means in itself for an employee and manager to agree a more temporary change to a working pattern.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8853" indent="-342900">
              <a:lnSpc>
                <a:spcPct val="170000"/>
              </a:lnSpc>
              <a:buFont typeface="Arial" panose="020B0604020202020204" pitchFamily="34" charset="0"/>
              <a:buChar char="•"/>
            </a:pPr>
            <a:endParaRPr lang="en-GB" sz="1800" b="0" dirty="0">
              <a:solidFill>
                <a:schemeClr val="tx1"/>
              </a:solidFill>
            </a:endParaRPr>
          </a:p>
          <a:p>
            <a:pPr>
              <a:lnSpc>
                <a:spcPct val="170000"/>
              </a:lnSpc>
            </a:pPr>
            <a:endParaRPr lang="en-GB" sz="1800" b="0" dirty="0">
              <a:solidFill>
                <a:schemeClr val="tx1"/>
              </a:solidFill>
            </a:endParaRPr>
          </a:p>
        </p:txBody>
      </p:sp>
    </p:spTree>
    <p:extLst>
      <p:ext uri="{BB962C8B-B14F-4D97-AF65-F5344CB8AC3E}">
        <p14:creationId xmlns:p14="http://schemas.microsoft.com/office/powerpoint/2010/main" val="4139846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888448"/>
            <a:ext cx="7845723" cy="5616624"/>
          </a:xfrm>
        </p:spPr>
        <p:txBody>
          <a:bodyPr>
            <a:normAutofit lnSpcReduction="10000"/>
          </a:bodyPr>
          <a:lstStyle/>
          <a:p>
            <a:r>
              <a:rPr lang="en-GB" sz="2000" dirty="0"/>
              <a:t>Flexible v blended working</a:t>
            </a:r>
            <a:endParaRPr lang="en-GB" sz="1800" b="0" dirty="0">
              <a:solidFill>
                <a:schemeClr val="tx1"/>
              </a:solidFill>
            </a:endParaRPr>
          </a:p>
          <a:p>
            <a:pPr marL="291703" indent="-285750">
              <a:lnSpc>
                <a:spcPct val="150000"/>
              </a:lnSpc>
              <a:buFont typeface="Arial" panose="020B0604020202020204" pitchFamily="34" charset="0"/>
              <a:buChar char="•"/>
            </a:pPr>
            <a:r>
              <a:rPr lang="en-GB" sz="1700" b="0" dirty="0">
                <a:solidFill>
                  <a:schemeClr val="tx1"/>
                </a:solidFill>
              </a:rPr>
              <a:t>Understanding the difference:  </a:t>
            </a:r>
          </a:p>
          <a:p>
            <a:pPr marL="691754" lvl="3" indent="-285750">
              <a:lnSpc>
                <a:spcPct val="150000"/>
              </a:lnSpc>
              <a:buFont typeface="Wingdings" panose="05000000000000000000" pitchFamily="2" charset="2"/>
              <a:buChar char="Ø"/>
            </a:pPr>
            <a:r>
              <a:rPr lang="en-GB" sz="1700" b="0" dirty="0">
                <a:solidFill>
                  <a:schemeClr val="tx1"/>
                </a:solidFill>
                <a:latin typeface="Arial" panose="020B0604020202020204" pitchFamily="34" charset="0"/>
                <a:cs typeface="Arial" panose="020B0604020202020204" pitchFamily="34" charset="0"/>
              </a:rPr>
              <a:t>Flexible working: individual working arrangements agreed between employee and line manager</a:t>
            </a:r>
          </a:p>
          <a:p>
            <a:pPr marL="691754" lvl="3" indent="-285750">
              <a:lnSpc>
                <a:spcPct val="150000"/>
              </a:lnSpc>
              <a:buFont typeface="Wingdings" panose="05000000000000000000" pitchFamily="2" charset="2"/>
              <a:buChar char="Ø"/>
            </a:pPr>
            <a:r>
              <a:rPr lang="en-GB" sz="1700" b="0" dirty="0">
                <a:solidFill>
                  <a:schemeClr val="tx1"/>
                </a:solidFill>
                <a:latin typeface="Arial" panose="020B0604020202020204" pitchFamily="34" charset="0"/>
                <a:cs typeface="Arial" panose="020B0604020202020204" pitchFamily="34" charset="0"/>
              </a:rPr>
              <a:t>Blended working: how LSE as a whole is taking advantage of more efficient technologies and workspace design so that many staff work a mix of on-campus and remote working. </a:t>
            </a:r>
          </a:p>
          <a:p>
            <a:pPr marL="291703" indent="-285750">
              <a:lnSpc>
                <a:spcPct val="150000"/>
              </a:lnSpc>
              <a:buFont typeface="Arial" panose="020B0604020202020204" pitchFamily="34" charset="0"/>
              <a:buChar char="•"/>
            </a:pPr>
            <a:r>
              <a:rPr lang="en-GB" sz="1700" b="0" dirty="0">
                <a:solidFill>
                  <a:schemeClr val="tx1"/>
                </a:solidFill>
              </a:rPr>
              <a:t>Blended working arrangements are driven primarily by needs of the role and therefore may change (e.g. week-to-week or at different times of year). Staff therefore need to be reasonably flexible re their pattern of on-campus and remote working days. Where individual staff need a more fixed work pattern (e.g. for childcare reasons), flexible working can help.</a:t>
            </a:r>
          </a:p>
          <a:p>
            <a:pPr marL="291703" indent="-285750">
              <a:lnSpc>
                <a:spcPct val="150000"/>
              </a:lnSpc>
              <a:buFont typeface="Arial" panose="020B0604020202020204" pitchFamily="34" charset="0"/>
              <a:buChar char="•"/>
            </a:pPr>
            <a:r>
              <a:rPr lang="en-GB" sz="1700" b="0" dirty="0">
                <a:solidFill>
                  <a:schemeClr val="tx1"/>
                </a:solidFill>
              </a:rPr>
              <a:t>An employee can work both a flexible and blended arrangement at the same time. </a:t>
            </a:r>
          </a:p>
        </p:txBody>
      </p:sp>
    </p:spTree>
    <p:extLst>
      <p:ext uri="{BB962C8B-B14F-4D97-AF65-F5344CB8AC3E}">
        <p14:creationId xmlns:p14="http://schemas.microsoft.com/office/powerpoint/2010/main" val="1299651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 policy and practice</a:t>
            </a:r>
          </a:p>
        </p:txBody>
      </p:sp>
      <p:sp>
        <p:nvSpPr>
          <p:cNvPr id="3" name="Text Placeholder 2"/>
          <p:cNvSpPr>
            <a:spLocks noGrp="1"/>
          </p:cNvSpPr>
          <p:nvPr>
            <p:ph type="body" sz="quarter" idx="16"/>
          </p:nvPr>
        </p:nvSpPr>
        <p:spPr/>
        <p:txBody>
          <a:bodyPr/>
          <a:lstStyle/>
          <a:p>
            <a:r>
              <a:rPr lang="en-GB" dirty="0"/>
              <a:t>HR August 2023</a:t>
            </a:r>
          </a:p>
        </p:txBody>
      </p:sp>
      <p:sp>
        <p:nvSpPr>
          <p:cNvPr id="4" name="Text Placeholder 3"/>
          <p:cNvSpPr>
            <a:spLocks noGrp="1"/>
          </p:cNvSpPr>
          <p:nvPr>
            <p:ph type="body" sz="quarter" idx="17"/>
          </p:nvPr>
        </p:nvSpPr>
        <p:spPr>
          <a:xfrm>
            <a:off x="649138" y="798660"/>
            <a:ext cx="7845723" cy="5616624"/>
          </a:xfrm>
        </p:spPr>
        <p:txBody>
          <a:bodyPr>
            <a:normAutofit/>
          </a:bodyPr>
          <a:lstStyle/>
          <a:p>
            <a:r>
              <a:rPr lang="en-GB" sz="1800" dirty="0"/>
              <a:t>What do the changes mean for line managers? </a:t>
            </a:r>
            <a:endParaRPr lang="en-GB" sz="1600" dirty="0">
              <a:latin typeface="Arial"/>
              <a:ea typeface="+mj-ea"/>
              <a:cs typeface="Arial"/>
            </a:endParaRPr>
          </a:p>
          <a:p>
            <a:pPr marL="348853" indent="-342900">
              <a:lnSpc>
                <a:spcPct val="170000"/>
              </a:lnSpc>
              <a:buFont typeface="Arial" panose="020B0604020202020204" pitchFamily="34" charset="0"/>
              <a:buChar char="•"/>
            </a:pPr>
            <a:r>
              <a:rPr lang="en-GB" sz="1600" b="0" dirty="0">
                <a:solidFill>
                  <a:schemeClr val="tx1"/>
                </a:solidFill>
              </a:rPr>
              <a:t>Familiarise yourself with the updates to the Flexible Working Policy: contact your HR Partner and/or HR Adviser if you are unsure about anything or have any questions. </a:t>
            </a:r>
          </a:p>
          <a:p>
            <a:pPr marL="348853" indent="-342900">
              <a:lnSpc>
                <a:spcPct val="170000"/>
              </a:lnSpc>
              <a:buFont typeface="Arial" panose="020B0604020202020204" pitchFamily="34" charset="0"/>
              <a:buChar char="•"/>
            </a:pPr>
            <a:r>
              <a:rPr lang="en-GB" sz="1600" b="0" dirty="0">
                <a:solidFill>
                  <a:schemeClr val="tx1"/>
                </a:solidFill>
              </a:rPr>
              <a:t>Refer (and signpost staff) to the Flexible Working Toolkit, which sets out in more detail common types of flexible working arrangement and the process for requesting &amp; approving flexible working.</a:t>
            </a:r>
          </a:p>
          <a:p>
            <a:pPr marL="348853" indent="-342900">
              <a:lnSpc>
                <a:spcPct val="170000"/>
              </a:lnSpc>
              <a:buFont typeface="Arial" panose="020B0604020202020204" pitchFamily="34" charset="0"/>
              <a:buChar char="•"/>
            </a:pPr>
            <a:r>
              <a:rPr lang="en-GB" sz="1600" b="0" dirty="0">
                <a:solidFill>
                  <a:schemeClr val="tx1"/>
                </a:solidFill>
              </a:rPr>
              <a:t>Appreciate the circumstances in which informal flexible working arrangements can be helpful, as well as situations where arrangements would be better formalised. </a:t>
            </a:r>
          </a:p>
          <a:p>
            <a:pPr marL="348853" indent="-342900">
              <a:lnSpc>
                <a:spcPct val="170000"/>
              </a:lnSpc>
              <a:buFont typeface="Arial" panose="020B0604020202020204" pitchFamily="34" charset="0"/>
              <a:buChar char="•"/>
            </a:pPr>
            <a:r>
              <a:rPr lang="en-GB" sz="1600" b="0" dirty="0">
                <a:solidFill>
                  <a:schemeClr val="tx1"/>
                </a:solidFill>
              </a:rPr>
              <a:t>Be open to discussing flexible working, and responding to requests, from someone’s first day of employment (or even during recruitment). </a:t>
            </a:r>
          </a:p>
          <a:p>
            <a:pPr marL="348853" indent="-342900">
              <a:lnSpc>
                <a:spcPct val="170000"/>
              </a:lnSpc>
              <a:buFont typeface="Arial" panose="020B0604020202020204" pitchFamily="34" charset="0"/>
              <a:buChar char="•"/>
            </a:pPr>
            <a:endParaRPr lang="en-GB" sz="1600" b="0" dirty="0">
              <a:solidFill>
                <a:schemeClr val="tx1"/>
              </a:solidFill>
            </a:endParaRPr>
          </a:p>
          <a:p>
            <a:pPr marL="348853" indent="-342900">
              <a:lnSpc>
                <a:spcPct val="170000"/>
              </a:lnSpc>
              <a:buFont typeface="Arial" panose="020B0604020202020204" pitchFamily="34" charset="0"/>
              <a:buChar char="•"/>
            </a:pPr>
            <a:endParaRPr lang="en-GB" sz="1600" b="0" dirty="0">
              <a:solidFill>
                <a:schemeClr val="tx1"/>
              </a:solidFill>
            </a:endParaRPr>
          </a:p>
          <a:p>
            <a:pPr marL="5953" lvl="1" indent="0" defTabSz="685800">
              <a:lnSpc>
                <a:spcPct val="110000"/>
              </a:lnSpc>
              <a:spcBef>
                <a:spcPts val="750"/>
              </a:spcBef>
              <a:buClrTx/>
              <a:buSzPct val="110000"/>
              <a:buNone/>
              <a:tabLst/>
            </a:pP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dirty="0"/>
          </a:p>
        </p:txBody>
      </p:sp>
    </p:spTree>
    <p:extLst>
      <p:ext uri="{BB962C8B-B14F-4D97-AF65-F5344CB8AC3E}">
        <p14:creationId xmlns:p14="http://schemas.microsoft.com/office/powerpoint/2010/main" val="4171846881"/>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2.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docProps/app.xml><?xml version="1.0" encoding="utf-8"?>
<Properties xmlns="http://schemas.openxmlformats.org/officeDocument/2006/extended-properties" xmlns:vt="http://schemas.openxmlformats.org/officeDocument/2006/docPropsVTypes">
  <TotalTime>5791</TotalTime>
  <Words>2231</Words>
  <Application>Microsoft Office PowerPoint</Application>
  <PresentationFormat>On-screen Show (4:3)</PresentationFormat>
  <Paragraphs>183</Paragraphs>
  <Slides>17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Regular</vt:lpstr>
      <vt:lpstr>Calibri</vt:lpstr>
      <vt:lpstr>Roboto</vt:lpstr>
      <vt:lpstr>Roboto Medium</vt:lpstr>
      <vt:lpstr>Roboto Regular</vt:lpstr>
      <vt:lpstr>Symbol</vt:lpstr>
      <vt:lpstr>Wingdings</vt:lpstr>
      <vt:lpstr>Introduction</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lpstr>Flexible working: policy and practice</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834</cp:revision>
  <dcterms:created xsi:type="dcterms:W3CDTF">2019-04-09T16:31:17Z</dcterms:created>
  <dcterms:modified xsi:type="dcterms:W3CDTF">2023-08-02T14:06:36Z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