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16"/>
  </p:notesMasterIdLst>
  <p:sldIdLst>
    <p:sldId id="257" r:id="rId2"/>
    <p:sldId id="272" r:id="rId3"/>
    <p:sldId id="261" r:id="rId4"/>
    <p:sldId id="258" r:id="rId5"/>
    <p:sldId id="263" r:id="rId6"/>
    <p:sldId id="283" r:id="rId7"/>
    <p:sldId id="278" r:id="rId8"/>
    <p:sldId id="284" r:id="rId9"/>
    <p:sldId id="262" r:id="rId10"/>
    <p:sldId id="285" r:id="rId11"/>
    <p:sldId id="286" r:id="rId12"/>
    <p:sldId id="287" r:id="rId13"/>
    <p:sldId id="282" r:id="rId14"/>
    <p:sldId id="269"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96" autoAdjust="0"/>
    <p:restoredTop sz="94660"/>
  </p:normalViewPr>
  <p:slideViewPr>
    <p:cSldViewPr>
      <p:cViewPr varScale="1">
        <p:scale>
          <a:sx n="62" d="100"/>
          <a:sy n="62" d="100"/>
        </p:scale>
        <p:origin x="1376" y="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AF570D-1F4D-4629-B914-A9519D266778}" type="datetimeFigureOut">
              <a:rPr lang="en-GB" smtClean="0"/>
              <a:t>18/11/2020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8869CC-99ED-4636-A828-3D026A6FE965}" type="slidenum">
              <a:rPr lang="en-GB" smtClean="0"/>
              <a:t>‹#›</a:t>
            </a:fld>
            <a:endParaRPr lang="en-GB"/>
          </a:p>
        </p:txBody>
      </p:sp>
    </p:spTree>
    <p:extLst>
      <p:ext uri="{BB962C8B-B14F-4D97-AF65-F5344CB8AC3E}">
        <p14:creationId xmlns:p14="http://schemas.microsoft.com/office/powerpoint/2010/main" val="423209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7.jpg"/><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Quota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FD1F442-D869-424E-A9DA-093AEFD942BF}"/>
              </a:ext>
            </a:extLst>
          </p:cNvPr>
          <p:cNvPicPr>
            <a:picLocks noChangeAspect="1"/>
          </p:cNvPicPr>
          <p:nvPr userDrawn="1"/>
        </p:nvPicPr>
        <p:blipFill rotWithShape="1">
          <a:blip r:embed="rId2"/>
          <a:srcRect l="-22" r="25022"/>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5" name="Title Placeholder 1">
            <a:extLst>
              <a:ext uri="{FF2B5EF4-FFF2-40B4-BE49-F238E27FC236}">
                <a16:creationId xmlns:a16="http://schemas.microsoft.com/office/drawing/2014/main" id="{E2E961E8-E800-804F-82D4-6A7C3B49D58C}"/>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0" name="Text Placeholder 18">
            <a:extLst>
              <a:ext uri="{FF2B5EF4-FFF2-40B4-BE49-F238E27FC236}">
                <a16:creationId xmlns:a16="http://schemas.microsoft.com/office/drawing/2014/main" id="{AC85F904-9C54-9A4E-AC28-E0AD9774E780}"/>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335659364"/>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Pictur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F088EC1-153C-7048-8559-A4D996ADA23B}"/>
              </a:ext>
            </a:extLst>
          </p:cNvPr>
          <p:cNvPicPr preferRelativeResize="0">
            <a:picLocks/>
          </p:cNvPicPr>
          <p:nvPr userDrawn="1"/>
        </p:nvPicPr>
        <p:blipFill rotWithShape="1">
          <a:blip r:embed="rId2"/>
          <a:srcRect l="80" r="11031"/>
          <a:stretch/>
        </p:blipFill>
        <p:spPr>
          <a:xfrm flipH="1">
            <a:off x="0" y="0"/>
            <a:ext cx="9144000" cy="6858000"/>
          </a:xfrm>
          <a:prstGeom prst="rect">
            <a:avLst/>
          </a:prstGeom>
        </p:spPr>
      </p:pic>
      <p:pic>
        <p:nvPicPr>
          <p:cNvPr id="5" name="Picture 4">
            <a:extLst>
              <a:ext uri="{FF2B5EF4-FFF2-40B4-BE49-F238E27FC236}">
                <a16:creationId xmlns:a16="http://schemas.microsoft.com/office/drawing/2014/main" id="{35B9ED92-E1C3-964F-A38D-936EBC0F0744}"/>
              </a:ext>
            </a:extLst>
          </p:cNvPr>
          <p:cNvPicPr>
            <a:picLocks noChangeAspect="1"/>
          </p:cNvPicPr>
          <p:nvPr userDrawn="1"/>
        </p:nvPicPr>
        <p:blipFill>
          <a:blip r:embed="rId3"/>
          <a:stretch>
            <a:fillRect/>
          </a:stretch>
        </p:blipFill>
        <p:spPr>
          <a:xfrm>
            <a:off x="304541" y="296864"/>
            <a:ext cx="1804924" cy="608838"/>
          </a:xfrm>
          <a:prstGeom prst="rect">
            <a:avLst/>
          </a:prstGeom>
        </p:spPr>
      </p:pic>
    </p:spTree>
    <p:extLst>
      <p:ext uri="{BB962C8B-B14F-4D97-AF65-F5344CB8AC3E}">
        <p14:creationId xmlns:p14="http://schemas.microsoft.com/office/powerpoint/2010/main" val="3410483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Pi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B126A3-217F-E045-B2D1-19756ADBF43D}"/>
              </a:ext>
            </a:extLst>
          </p:cNvPr>
          <p:cNvPicPr>
            <a:picLocks noChangeAspect="1"/>
          </p:cNvPicPr>
          <p:nvPr userDrawn="1"/>
        </p:nvPicPr>
        <p:blipFill rotWithShape="1">
          <a:blip r:embed="rId2"/>
          <a:srcRect l="-40" r="25040"/>
          <a:stretch/>
        </p:blipFill>
        <p:spPr>
          <a:xfrm>
            <a:off x="0" y="0"/>
            <a:ext cx="9144000" cy="6858000"/>
          </a:xfrm>
          <a:prstGeom prst="rect">
            <a:avLst/>
          </a:prstGeom>
        </p:spPr>
      </p:pic>
      <p:sp>
        <p:nvSpPr>
          <p:cNvPr id="4" name="Text Placeholder 2">
            <a:extLst>
              <a:ext uri="{FF2B5EF4-FFF2-40B4-BE49-F238E27FC236}">
                <a16:creationId xmlns:a16="http://schemas.microsoft.com/office/drawing/2014/main" id="{BC2DBCF1-0850-2E44-8799-D7DF4B9F7364}"/>
              </a:ext>
            </a:extLst>
          </p:cNvPr>
          <p:cNvSpPr>
            <a:spLocks noGrp="1"/>
          </p:cNvSpPr>
          <p:nvPr>
            <p:ph type="body" sz="quarter" idx="10" hasCustomPrompt="1"/>
          </p:nvPr>
        </p:nvSpPr>
        <p:spPr>
          <a:xfrm>
            <a:off x="2677120" y="2670428"/>
            <a:ext cx="3668701" cy="2179364"/>
          </a:xfrm>
        </p:spPr>
        <p:txBody>
          <a:bodyPr>
            <a:normAutofit/>
          </a:bodyPr>
          <a:lstStyle>
            <a:lvl1pPr marL="5953" marR="0" indent="0" algn="ctr" defTabSz="685800" rtl="0" eaLnBrk="1" fontAlgn="auto" latinLnBrk="0" hangingPunct="1">
              <a:lnSpc>
                <a:spcPts val="5400"/>
              </a:lnSpc>
              <a:spcBef>
                <a:spcPts val="750"/>
              </a:spcBef>
              <a:spcAft>
                <a:spcPts val="0"/>
              </a:spcAft>
              <a:buClr>
                <a:srgbClr val="FF0000"/>
              </a:buClr>
              <a:buSzPct val="110000"/>
              <a:buFontTx/>
              <a:buNone/>
              <a:tabLst/>
              <a:defRPr sz="4500" b="1" i="0">
                <a:solidFill>
                  <a:srgbClr val="E0112B"/>
                </a:solidFill>
                <a:latin typeface="Arial" panose="020B0604020202020204" pitchFamily="34" charset="0"/>
                <a:ea typeface="Roboto" pitchFamily="2" charset="0"/>
                <a:cs typeface="Arial" panose="020B0604020202020204" pitchFamily="34" charset="0"/>
              </a:defRPr>
            </a:lvl1pPr>
          </a:lstStyle>
          <a:p>
            <a:pPr algn="ctr">
              <a:lnSpc>
                <a:spcPts val="7200"/>
              </a:lnSpc>
            </a:pPr>
            <a:r>
              <a:rPr lang="en-GB" sz="4500" b="1" i="0" baseline="0" dirty="0">
                <a:solidFill>
                  <a:srgbClr val="F43131"/>
                </a:solidFill>
                <a:effectLst/>
                <a:latin typeface="Arial" panose="020B0604020202020204" pitchFamily="34" charset="0"/>
                <a:ea typeface="Roboto" pitchFamily="2" charset="0"/>
                <a:cs typeface="Arial" panose="020B0604020202020204" pitchFamily="34" charset="0"/>
              </a:rPr>
              <a:t>My student journey</a:t>
            </a:r>
            <a:endParaRPr lang="en-GB" sz="4500" b="1" i="0" baseline="0" dirty="0">
              <a:solidFill>
                <a:srgbClr val="F43131"/>
              </a:solidFill>
              <a:effectLst/>
              <a:latin typeface="Roboto" pitchFamily="2" charset="0"/>
              <a:ea typeface="Roboto" pitchFamily="2" charset="0"/>
            </a:endParaRPr>
          </a:p>
        </p:txBody>
      </p:sp>
    </p:spTree>
    <p:extLst>
      <p:ext uri="{BB962C8B-B14F-4D97-AF65-F5344CB8AC3E}">
        <p14:creationId xmlns:p14="http://schemas.microsoft.com/office/powerpoint/2010/main" val="2629655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Pictu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7EF7B4-BB76-254B-9D6F-FE5A2DD23929}"/>
              </a:ext>
            </a:extLst>
          </p:cNvPr>
          <p:cNvPicPr>
            <a:picLocks noChangeAspect="1"/>
          </p:cNvPicPr>
          <p:nvPr userDrawn="1"/>
        </p:nvPicPr>
        <p:blipFill rotWithShape="1">
          <a:blip r:embed="rId2"/>
          <a:srcRect l="-40" r="25040"/>
          <a:stretch/>
        </p:blipFill>
        <p:spPr>
          <a:xfrm>
            <a:off x="-5788" y="0"/>
            <a:ext cx="9149787" cy="6858000"/>
          </a:xfrm>
          <a:prstGeom prst="rect">
            <a:avLst/>
          </a:prstGeom>
        </p:spPr>
      </p:pic>
      <p:sp>
        <p:nvSpPr>
          <p:cNvPr id="5" name="Text Placeholder 2">
            <a:extLst>
              <a:ext uri="{FF2B5EF4-FFF2-40B4-BE49-F238E27FC236}">
                <a16:creationId xmlns:a16="http://schemas.microsoft.com/office/drawing/2014/main" id="{693F02AB-8FF8-BD48-B60E-7C6341186DDC}"/>
              </a:ext>
            </a:extLst>
          </p:cNvPr>
          <p:cNvSpPr>
            <a:spLocks noGrp="1"/>
          </p:cNvSpPr>
          <p:nvPr>
            <p:ph type="body" sz="quarter" idx="10" hasCustomPrompt="1"/>
          </p:nvPr>
        </p:nvSpPr>
        <p:spPr>
          <a:xfrm>
            <a:off x="697849" y="2693576"/>
            <a:ext cx="3868364" cy="2179364"/>
          </a:xfrm>
        </p:spPr>
        <p:txBody>
          <a:bodyPr>
            <a:normAutofit/>
          </a:bodyPr>
          <a:lstStyle>
            <a:lvl1pPr marL="5953" marR="0" indent="0" algn="l" defTabSz="685800" rtl="0" eaLnBrk="1" fontAlgn="auto" latinLnBrk="0" hangingPunct="1">
              <a:lnSpc>
                <a:spcPts val="5400"/>
              </a:lnSpc>
              <a:spcBef>
                <a:spcPts val="750"/>
              </a:spcBef>
              <a:spcAft>
                <a:spcPts val="0"/>
              </a:spcAft>
              <a:buClr>
                <a:srgbClr val="FF0000"/>
              </a:buClr>
              <a:buSzPct val="110000"/>
              <a:buFont typeface="+mj-lt"/>
              <a:buNone/>
              <a:tabLst/>
              <a:defRPr sz="4500" b="1" i="0">
                <a:solidFill>
                  <a:srgbClr val="E0112B"/>
                </a:solidFill>
                <a:latin typeface="Arial" panose="020B0604020202020204" pitchFamily="34" charset="0"/>
                <a:ea typeface="Roboto" pitchFamily="2" charset="0"/>
                <a:cs typeface="Arial" panose="020B0604020202020204" pitchFamily="34" charset="0"/>
              </a:defRPr>
            </a:lvl1pPr>
          </a:lstStyle>
          <a:p>
            <a:pPr algn="l">
              <a:lnSpc>
                <a:spcPts val="7200"/>
              </a:lnSpc>
            </a:pPr>
            <a:r>
              <a:rPr lang="en-GB" sz="4500" b="1" i="0" baseline="0" dirty="0">
                <a:solidFill>
                  <a:srgbClr val="F43131"/>
                </a:solidFill>
                <a:effectLst/>
                <a:latin typeface="Roboto" pitchFamily="2" charset="0"/>
                <a:ea typeface="Roboto" pitchFamily="2" charset="0"/>
              </a:rPr>
              <a:t>My student journey</a:t>
            </a:r>
          </a:p>
        </p:txBody>
      </p:sp>
    </p:spTree>
    <p:extLst>
      <p:ext uri="{BB962C8B-B14F-4D97-AF65-F5344CB8AC3E}">
        <p14:creationId xmlns:p14="http://schemas.microsoft.com/office/powerpoint/2010/main" val="3903362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F98B485-A173-3843-8344-618C8DCC5404}"/>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F19DBA38-E754-E143-B67E-C3EC5028F8A2}"/>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879B6C97-B63B-BA46-83EA-98130533248B}"/>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338230F0-43CD-B84F-936C-5BE8F6F8D5F4}"/>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2272AAC2-A67F-AD47-918B-9B7A795586BC}"/>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1" name="Text Placeholder 12">
            <a:extLst>
              <a:ext uri="{FF2B5EF4-FFF2-40B4-BE49-F238E27FC236}">
                <a16:creationId xmlns:a16="http://schemas.microsoft.com/office/drawing/2014/main" id="{E8D8D904-906E-7C48-9062-C78CF164E739}"/>
              </a:ext>
            </a:extLst>
          </p:cNvPr>
          <p:cNvSpPr>
            <a:spLocks noGrp="1"/>
          </p:cNvSpPr>
          <p:nvPr>
            <p:ph type="body" sz="quarter" idx="17" hasCustomPrompt="1"/>
          </p:nvPr>
        </p:nvSpPr>
        <p:spPr>
          <a:xfrm>
            <a:off x="311608" y="5879984"/>
            <a:ext cx="2877906" cy="217796"/>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2" name="Text Placeholder 12">
            <a:extLst>
              <a:ext uri="{FF2B5EF4-FFF2-40B4-BE49-F238E27FC236}">
                <a16:creationId xmlns:a16="http://schemas.microsoft.com/office/drawing/2014/main" id="{4816E3F4-D2AC-D149-A458-CACCDF38F9AA}"/>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4" name="Group 23">
            <a:extLst>
              <a:ext uri="{FF2B5EF4-FFF2-40B4-BE49-F238E27FC236}">
                <a16:creationId xmlns:a16="http://schemas.microsoft.com/office/drawing/2014/main" id="{F873F84F-8E4E-214D-A077-007C9735E7E7}"/>
              </a:ext>
            </a:extLst>
          </p:cNvPr>
          <p:cNvGrpSpPr/>
          <p:nvPr userDrawn="1"/>
        </p:nvGrpSpPr>
        <p:grpSpPr>
          <a:xfrm>
            <a:off x="300038" y="6356927"/>
            <a:ext cx="681037" cy="114823"/>
            <a:chOff x="300038" y="6426199"/>
            <a:chExt cx="869394" cy="146580"/>
          </a:xfrm>
        </p:grpSpPr>
        <p:pic>
          <p:nvPicPr>
            <p:cNvPr id="25" name="Picture 24">
              <a:extLst>
                <a:ext uri="{FF2B5EF4-FFF2-40B4-BE49-F238E27FC236}">
                  <a16:creationId xmlns:a16="http://schemas.microsoft.com/office/drawing/2014/main" id="{B8C4B557-427E-D342-A9A9-EF32B814B2C9}"/>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571DF9E5-0966-4846-9223-BB56C16A8F3E}"/>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AF7F6EE0-80E1-FE48-B989-4A0C155531B1}"/>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779B8234-9079-2544-8BBE-FD31F3B006E6}"/>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378381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C1E168F-25BC-1843-B491-E0B7DBFA4D2A}"/>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8EEF58B5-5722-344A-BBA5-C9FE3C10D41E}"/>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E7B2B823-E49E-CC42-9A16-2A9B409BC19D}"/>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EBE48D4F-78E3-5647-B204-43C89E72BD4F}"/>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BA81E9EF-179D-2942-B3E4-32244AF58C7E}"/>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3" name="Text Placeholder 12">
            <a:extLst>
              <a:ext uri="{FF2B5EF4-FFF2-40B4-BE49-F238E27FC236}">
                <a16:creationId xmlns:a16="http://schemas.microsoft.com/office/drawing/2014/main" id="{43A665F3-5E69-594C-83C5-0B22959D9B82}"/>
              </a:ext>
            </a:extLst>
          </p:cNvPr>
          <p:cNvSpPr>
            <a:spLocks noGrp="1"/>
          </p:cNvSpPr>
          <p:nvPr>
            <p:ph type="body" sz="quarter" idx="17" hasCustomPrompt="1"/>
          </p:nvPr>
        </p:nvSpPr>
        <p:spPr>
          <a:xfrm>
            <a:off x="311608" y="5879984"/>
            <a:ext cx="2877906" cy="217796"/>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4" name="Text Placeholder 12">
            <a:extLst>
              <a:ext uri="{FF2B5EF4-FFF2-40B4-BE49-F238E27FC236}">
                <a16:creationId xmlns:a16="http://schemas.microsoft.com/office/drawing/2014/main" id="{C6E4945B-2625-9C4F-8CCA-CC796CAE4D2A}"/>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1" name="Group 20">
            <a:extLst>
              <a:ext uri="{FF2B5EF4-FFF2-40B4-BE49-F238E27FC236}">
                <a16:creationId xmlns:a16="http://schemas.microsoft.com/office/drawing/2014/main" id="{82A36324-6C65-044B-9E2F-E9BC1A62C105}"/>
              </a:ext>
            </a:extLst>
          </p:cNvPr>
          <p:cNvGrpSpPr/>
          <p:nvPr userDrawn="1"/>
        </p:nvGrpSpPr>
        <p:grpSpPr>
          <a:xfrm>
            <a:off x="300038" y="6356927"/>
            <a:ext cx="681037" cy="114823"/>
            <a:chOff x="300038" y="6426199"/>
            <a:chExt cx="869394" cy="146580"/>
          </a:xfrm>
        </p:grpSpPr>
        <p:pic>
          <p:nvPicPr>
            <p:cNvPr id="25" name="Picture 24">
              <a:extLst>
                <a:ext uri="{FF2B5EF4-FFF2-40B4-BE49-F238E27FC236}">
                  <a16:creationId xmlns:a16="http://schemas.microsoft.com/office/drawing/2014/main" id="{A2DAB18B-EB9C-D642-B32B-47761F0B021F}"/>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832B162E-B65C-EB47-A53F-DA91A3E733C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0C70652D-E4FD-2E46-BA74-CAA0EB3C5EEF}"/>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2D3D722A-89FC-4643-B59B-F561B810BB06}"/>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714535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EBF4633-EBCE-7A48-AD0E-D7FADD46B3CD}"/>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02FE8E05-049C-BB49-85D4-9702264C9F44}"/>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FF8471C2-F6DF-9E41-89AF-31F33887DCE7}"/>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DBBCFE8A-187D-AA4F-A7CC-D1FFA3151B70}"/>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46876E0C-AD2F-1E40-8400-6D802A974833}"/>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4" name="Text Placeholder 12">
            <a:extLst>
              <a:ext uri="{FF2B5EF4-FFF2-40B4-BE49-F238E27FC236}">
                <a16:creationId xmlns:a16="http://schemas.microsoft.com/office/drawing/2014/main" id="{DA859FE6-C305-A349-A9CA-073D804F3ABA}"/>
              </a:ext>
            </a:extLst>
          </p:cNvPr>
          <p:cNvSpPr>
            <a:spLocks noGrp="1"/>
          </p:cNvSpPr>
          <p:nvPr>
            <p:ph type="body" sz="quarter" idx="17" hasCustomPrompt="1"/>
          </p:nvPr>
        </p:nvSpPr>
        <p:spPr>
          <a:xfrm>
            <a:off x="311608" y="5879984"/>
            <a:ext cx="2877906" cy="251141"/>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5" name="Text Placeholder 12">
            <a:extLst>
              <a:ext uri="{FF2B5EF4-FFF2-40B4-BE49-F238E27FC236}">
                <a16:creationId xmlns:a16="http://schemas.microsoft.com/office/drawing/2014/main" id="{CE20EA68-2DDE-B848-9549-13CC14A8473C}"/>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2" name="Group 21">
            <a:extLst>
              <a:ext uri="{FF2B5EF4-FFF2-40B4-BE49-F238E27FC236}">
                <a16:creationId xmlns:a16="http://schemas.microsoft.com/office/drawing/2014/main" id="{E441F12F-06C6-A143-B9FB-17ECA4A53939}"/>
              </a:ext>
            </a:extLst>
          </p:cNvPr>
          <p:cNvGrpSpPr/>
          <p:nvPr userDrawn="1"/>
        </p:nvGrpSpPr>
        <p:grpSpPr>
          <a:xfrm>
            <a:off x="300038" y="6356927"/>
            <a:ext cx="681037" cy="114823"/>
            <a:chOff x="300038" y="6426199"/>
            <a:chExt cx="869394" cy="146580"/>
          </a:xfrm>
        </p:grpSpPr>
        <p:pic>
          <p:nvPicPr>
            <p:cNvPr id="23" name="Picture 22">
              <a:extLst>
                <a:ext uri="{FF2B5EF4-FFF2-40B4-BE49-F238E27FC236}">
                  <a16:creationId xmlns:a16="http://schemas.microsoft.com/office/drawing/2014/main" id="{254DD526-B043-DE40-B31E-B11519D2E2D2}"/>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CD8BC897-38F3-4740-A096-2DBE8988B56B}"/>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AD6CA265-D051-C043-A404-183993D3D7BD}"/>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035C6F2F-3A00-9B41-A631-04A1A5AB165F}"/>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056840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18C5B5E-FE93-CB48-999D-CBCCDBACBF29}"/>
              </a:ext>
            </a:extLst>
          </p:cNvPr>
          <p:cNvPicPr>
            <a:picLocks noChangeAspect="1"/>
          </p:cNvPicPr>
          <p:nvPr userDrawn="1"/>
        </p:nvPicPr>
        <p:blipFill rotWithShape="1">
          <a:blip r:embed="rId2"/>
          <a:srcRect l="-40" r="2504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8868" y="6384074"/>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3" name="Text Placeholder 10">
            <a:extLst>
              <a:ext uri="{FF2B5EF4-FFF2-40B4-BE49-F238E27FC236}">
                <a16:creationId xmlns:a16="http://schemas.microsoft.com/office/drawing/2014/main" id="{447BFD05-F3CA-8346-B477-6F9C3E504E0C}"/>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itle 1">
            <a:extLst>
              <a:ext uri="{FF2B5EF4-FFF2-40B4-BE49-F238E27FC236}">
                <a16:creationId xmlns:a16="http://schemas.microsoft.com/office/drawing/2014/main" id="{7BAFE1CE-461F-864E-9407-C9B3A09188A9}"/>
              </a:ext>
            </a:extLst>
          </p:cNvPr>
          <p:cNvSpPr>
            <a:spLocks noGrp="1"/>
          </p:cNvSpPr>
          <p:nvPr>
            <p:ph type="ctrTitle" hasCustomPrompt="1"/>
          </p:nvPr>
        </p:nvSpPr>
        <p:spPr>
          <a:xfrm>
            <a:off x="1020535" y="1304925"/>
            <a:ext cx="7209065" cy="1214157"/>
          </a:xfrm>
          <a:prstGeom prst="rect">
            <a:avLst/>
          </a:prstGeom>
        </p:spPr>
        <p:txBody>
          <a:bodyPr lIns="90000" tIns="0" rIns="0" bIns="0" anchor="b" anchorCtr="0"/>
          <a:lstStyle>
            <a:lvl1pPr algn="l">
              <a:defRPr sz="3300" b="1" i="0">
                <a:solidFill>
                  <a:srgbClr val="E0112B"/>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24DD063B-557E-8B44-A146-F8D83AB26941}"/>
              </a:ext>
            </a:extLst>
          </p:cNvPr>
          <p:cNvSpPr>
            <a:spLocks noGrp="1"/>
          </p:cNvSpPr>
          <p:nvPr>
            <p:ph type="subTitle" idx="1" hasCustomPrompt="1"/>
          </p:nvPr>
        </p:nvSpPr>
        <p:spPr>
          <a:xfrm>
            <a:off x="1020537" y="2715078"/>
            <a:ext cx="7209064" cy="468157"/>
          </a:xfrm>
          <a:prstGeom prst="rect">
            <a:avLst/>
          </a:prstGeom>
        </p:spPr>
        <p:txBody>
          <a:bodyPr>
            <a:normAutofit/>
          </a:bodyPr>
          <a:lstStyle>
            <a:lvl1pPr marL="0" indent="0" algn="l">
              <a:buNone/>
              <a:defRPr sz="2000" b="0" i="0" cap="all" baseline="0">
                <a:solidFill>
                  <a:schemeClr val="tx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944513FB-C434-0640-9C6D-5A851539BC28}"/>
              </a:ext>
            </a:extLst>
          </p:cNvPr>
          <p:cNvSpPr>
            <a:spLocks noGrp="1"/>
          </p:cNvSpPr>
          <p:nvPr>
            <p:ph type="body" sz="quarter" idx="10" hasCustomPrompt="1"/>
          </p:nvPr>
        </p:nvSpPr>
        <p:spPr>
          <a:xfrm>
            <a:off x="1020537" y="3594317"/>
            <a:ext cx="7209063"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tx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endParaRPr lang="en-GB" sz="1200" dirty="0">
              <a:effectLst/>
              <a:latin typeface="Roboto" pitchFamily="2" charset="0"/>
            </a:endParaRPr>
          </a:p>
          <a:p>
            <a:endParaRPr lang="en-GB" sz="1200" dirty="0">
              <a:effectLst/>
              <a:latin typeface="Roboto" pitchFamily="2" charset="0"/>
            </a:endParaRPr>
          </a:p>
        </p:txBody>
      </p:sp>
      <p:sp>
        <p:nvSpPr>
          <p:cNvPr id="20" name="Text Placeholder 12">
            <a:extLst>
              <a:ext uri="{FF2B5EF4-FFF2-40B4-BE49-F238E27FC236}">
                <a16:creationId xmlns:a16="http://schemas.microsoft.com/office/drawing/2014/main" id="{0D6C5356-CB66-9A4E-8043-C8901F63DFA6}"/>
              </a:ext>
            </a:extLst>
          </p:cNvPr>
          <p:cNvSpPr>
            <a:spLocks noGrp="1"/>
          </p:cNvSpPr>
          <p:nvPr>
            <p:ph type="body" sz="quarter" idx="17" hasCustomPrompt="1"/>
          </p:nvPr>
        </p:nvSpPr>
        <p:spPr>
          <a:xfrm>
            <a:off x="312594" y="5879984"/>
            <a:ext cx="2876920" cy="248724"/>
          </a:xfrm>
        </p:spPr>
        <p:txBody>
          <a:bodyPr lIns="0" tIns="0" rIns="0" bIns="0">
            <a:normAutofit/>
          </a:bodyPr>
          <a:lstStyle>
            <a:lvl1pPr>
              <a:defRPr sz="1125" b="1"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1" name="Text Placeholder 12">
            <a:extLst>
              <a:ext uri="{FF2B5EF4-FFF2-40B4-BE49-F238E27FC236}">
                <a16:creationId xmlns:a16="http://schemas.microsoft.com/office/drawing/2014/main" id="{56C43FCE-8908-0D46-8746-8DDB23109F96}"/>
              </a:ext>
            </a:extLst>
          </p:cNvPr>
          <p:cNvSpPr>
            <a:spLocks noGrp="1"/>
          </p:cNvSpPr>
          <p:nvPr>
            <p:ph type="body" sz="quarter" idx="19" hasCustomPrompt="1"/>
          </p:nvPr>
        </p:nvSpPr>
        <p:spPr>
          <a:xfrm>
            <a:off x="307238" y="6131125"/>
            <a:ext cx="2348556" cy="243170"/>
          </a:xfrm>
        </p:spPr>
        <p:txBody>
          <a:bodyPr lIns="0" tIns="0" rIns="0" bIns="0">
            <a:normAutofit/>
          </a:bodyPr>
          <a:lstStyle>
            <a:lvl1pPr>
              <a:defRPr sz="825" b="0" i="0">
                <a:solidFill>
                  <a:srgbClr val="E0112B"/>
                </a:solidFill>
                <a:latin typeface="Arial Regular"/>
                <a:ea typeface="Roboto" pitchFamily="2" charset="0"/>
              </a:defRPr>
            </a:lvl1pPr>
          </a:lstStyle>
          <a:p>
            <a:pPr lvl="0"/>
            <a:r>
              <a:rPr lang="en-US" dirty="0"/>
              <a:t>@LSE/</a:t>
            </a:r>
          </a:p>
        </p:txBody>
      </p:sp>
      <p:grpSp>
        <p:nvGrpSpPr>
          <p:cNvPr id="2" name="Group 1">
            <a:extLst>
              <a:ext uri="{FF2B5EF4-FFF2-40B4-BE49-F238E27FC236}">
                <a16:creationId xmlns:a16="http://schemas.microsoft.com/office/drawing/2014/main" id="{3538FF46-AC42-BF48-B42D-C150EB1BF244}"/>
              </a:ext>
            </a:extLst>
          </p:cNvPr>
          <p:cNvGrpSpPr/>
          <p:nvPr userDrawn="1"/>
        </p:nvGrpSpPr>
        <p:grpSpPr>
          <a:xfrm>
            <a:off x="300006" y="6356169"/>
            <a:ext cx="681069" cy="119835"/>
            <a:chOff x="300006" y="6356169"/>
            <a:chExt cx="681069" cy="119835"/>
          </a:xfrm>
        </p:grpSpPr>
        <p:pic>
          <p:nvPicPr>
            <p:cNvPr id="25" name="Picture 24">
              <a:extLst>
                <a:ext uri="{FF2B5EF4-FFF2-40B4-BE49-F238E27FC236}">
                  <a16:creationId xmlns:a16="http://schemas.microsoft.com/office/drawing/2014/main" id="{26BDF9FF-D06F-6746-B12C-7C2EF6AEA16D}"/>
                </a:ext>
              </a:extLst>
            </p:cNvPr>
            <p:cNvPicPr>
              <a:picLocks noChangeAspect="1"/>
            </p:cNvPicPr>
            <p:nvPr userDrawn="1"/>
          </p:nvPicPr>
          <p:blipFill>
            <a:blip r:embed="rId3"/>
            <a:stretch>
              <a:fillRect/>
            </a:stretch>
          </p:blipFill>
          <p:spPr>
            <a:xfrm>
              <a:off x="300006" y="6356169"/>
              <a:ext cx="163320" cy="117254"/>
            </a:xfrm>
            <a:prstGeom prst="rect">
              <a:avLst/>
            </a:prstGeom>
          </p:spPr>
        </p:pic>
        <p:pic>
          <p:nvPicPr>
            <p:cNvPr id="26" name="Picture 25">
              <a:extLst>
                <a:ext uri="{FF2B5EF4-FFF2-40B4-BE49-F238E27FC236}">
                  <a16:creationId xmlns:a16="http://schemas.microsoft.com/office/drawing/2014/main" id="{941DDE23-DBC9-324F-8335-A6CFE1210B57}"/>
                </a:ext>
              </a:extLst>
            </p:cNvPr>
            <p:cNvPicPr>
              <a:picLocks noChangeAspect="1"/>
            </p:cNvPicPr>
            <p:nvPr userDrawn="1"/>
          </p:nvPicPr>
          <p:blipFill>
            <a:blip r:embed="rId4"/>
            <a:stretch>
              <a:fillRect/>
            </a:stretch>
          </p:blipFill>
          <p:spPr>
            <a:xfrm>
              <a:off x="454058" y="6358586"/>
              <a:ext cx="177976" cy="117254"/>
            </a:xfrm>
            <a:prstGeom prst="rect">
              <a:avLst/>
            </a:prstGeom>
          </p:spPr>
        </p:pic>
        <p:pic>
          <p:nvPicPr>
            <p:cNvPr id="27" name="Picture 26">
              <a:extLst>
                <a:ext uri="{FF2B5EF4-FFF2-40B4-BE49-F238E27FC236}">
                  <a16:creationId xmlns:a16="http://schemas.microsoft.com/office/drawing/2014/main" id="{232573A2-D524-7B4B-B9BE-CAB57D3C804A}"/>
                </a:ext>
              </a:extLst>
            </p:cNvPr>
            <p:cNvPicPr>
              <a:picLocks noChangeAspect="1"/>
            </p:cNvPicPr>
            <p:nvPr userDrawn="1"/>
          </p:nvPicPr>
          <p:blipFill>
            <a:blip r:embed="rId5"/>
            <a:stretch>
              <a:fillRect/>
            </a:stretch>
          </p:blipFill>
          <p:spPr>
            <a:xfrm>
              <a:off x="621499" y="6358750"/>
              <a:ext cx="177976" cy="117254"/>
            </a:xfrm>
            <a:prstGeom prst="rect">
              <a:avLst/>
            </a:prstGeom>
          </p:spPr>
        </p:pic>
        <p:pic>
          <p:nvPicPr>
            <p:cNvPr id="28" name="Picture 27">
              <a:extLst>
                <a:ext uri="{FF2B5EF4-FFF2-40B4-BE49-F238E27FC236}">
                  <a16:creationId xmlns:a16="http://schemas.microsoft.com/office/drawing/2014/main" id="{562E6871-FF93-1044-9A34-10AC8CDE3769}"/>
                </a:ext>
              </a:extLst>
            </p:cNvPr>
            <p:cNvPicPr>
              <a:picLocks noChangeAspect="1"/>
            </p:cNvPicPr>
            <p:nvPr userDrawn="1"/>
          </p:nvPicPr>
          <p:blipFill>
            <a:blip r:embed="rId6"/>
            <a:stretch>
              <a:fillRect/>
            </a:stretch>
          </p:blipFill>
          <p:spPr>
            <a:xfrm>
              <a:off x="784254" y="6357690"/>
              <a:ext cx="196821" cy="117254"/>
            </a:xfrm>
            <a:prstGeom prst="rect">
              <a:avLst/>
            </a:prstGeom>
          </p:spPr>
        </p:pic>
      </p:grpSp>
    </p:spTree>
    <p:extLst>
      <p:ext uri="{BB962C8B-B14F-4D97-AF65-F5344CB8AC3E}">
        <p14:creationId xmlns:p14="http://schemas.microsoft.com/office/powerpoint/2010/main" val="2066993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Section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A910C4-D4E8-EA43-B3BE-601B0A9ABF53}"/>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8" name="Text Placeholder 12">
            <a:extLst>
              <a:ext uri="{FF2B5EF4-FFF2-40B4-BE49-F238E27FC236}">
                <a16:creationId xmlns:a16="http://schemas.microsoft.com/office/drawing/2014/main" id="{5F28F678-5128-E84A-A50B-D29D6712F8F2}"/>
              </a:ext>
            </a:extLst>
          </p:cNvPr>
          <p:cNvSpPr>
            <a:spLocks noGrp="1"/>
          </p:cNvSpPr>
          <p:nvPr>
            <p:ph type="body" sz="quarter" idx="18" hasCustomPrompt="1"/>
          </p:nvPr>
        </p:nvSpPr>
        <p:spPr>
          <a:xfrm>
            <a:off x="299074" y="6131125"/>
            <a:ext cx="2348556"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FC1E0248-C34D-5B4D-A11C-A011D5EEDC13}"/>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4281E797-FA33-9242-BBC2-3E785BFE3003}"/>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2" name="Group 1">
            <a:extLst>
              <a:ext uri="{FF2B5EF4-FFF2-40B4-BE49-F238E27FC236}">
                <a16:creationId xmlns:a16="http://schemas.microsoft.com/office/drawing/2014/main" id="{456EE0CD-2A27-0345-8BC0-397F56943522}"/>
              </a:ext>
            </a:extLst>
          </p:cNvPr>
          <p:cNvGrpSpPr/>
          <p:nvPr userDrawn="1"/>
        </p:nvGrpSpPr>
        <p:grpSpPr>
          <a:xfrm>
            <a:off x="300038" y="6356927"/>
            <a:ext cx="681037" cy="114823"/>
            <a:chOff x="300038" y="6356927"/>
            <a:chExt cx="681037" cy="114823"/>
          </a:xfrm>
        </p:grpSpPr>
        <p:pic>
          <p:nvPicPr>
            <p:cNvPr id="20" name="Picture 19">
              <a:extLst>
                <a:ext uri="{FF2B5EF4-FFF2-40B4-BE49-F238E27FC236}">
                  <a16:creationId xmlns:a16="http://schemas.microsoft.com/office/drawing/2014/main" id="{3CB436DA-FAD8-1445-9D57-46C128EB9021}"/>
                </a:ext>
              </a:extLst>
            </p:cNvPr>
            <p:cNvPicPr>
              <a:picLocks noChangeAspect="1"/>
            </p:cNvPicPr>
            <p:nvPr userDrawn="1"/>
          </p:nvPicPr>
          <p:blipFill>
            <a:blip r:embed="rId3"/>
            <a:stretch>
              <a:fillRect/>
            </a:stretch>
          </p:blipFill>
          <p:spPr>
            <a:xfrm>
              <a:off x="300038" y="6356927"/>
              <a:ext cx="155673" cy="114706"/>
            </a:xfrm>
            <a:prstGeom prst="rect">
              <a:avLst/>
            </a:prstGeom>
          </p:spPr>
        </p:pic>
        <p:pic>
          <p:nvPicPr>
            <p:cNvPr id="21" name="Picture 20">
              <a:extLst>
                <a:ext uri="{FF2B5EF4-FFF2-40B4-BE49-F238E27FC236}">
                  <a16:creationId xmlns:a16="http://schemas.microsoft.com/office/drawing/2014/main" id="{75E3357F-C2C0-354F-B8A5-0CB772FB2D7F}"/>
                </a:ext>
              </a:extLst>
            </p:cNvPr>
            <p:cNvPicPr>
              <a:picLocks noChangeAspect="1"/>
            </p:cNvPicPr>
            <p:nvPr userDrawn="1"/>
          </p:nvPicPr>
          <p:blipFill>
            <a:blip r:embed="rId4"/>
            <a:stretch>
              <a:fillRect/>
            </a:stretch>
          </p:blipFill>
          <p:spPr>
            <a:xfrm>
              <a:off x="462477" y="6356927"/>
              <a:ext cx="165914" cy="114706"/>
            </a:xfrm>
            <a:prstGeom prst="rect">
              <a:avLst/>
            </a:prstGeom>
          </p:spPr>
        </p:pic>
        <p:pic>
          <p:nvPicPr>
            <p:cNvPr id="22" name="Picture 21">
              <a:extLst>
                <a:ext uri="{FF2B5EF4-FFF2-40B4-BE49-F238E27FC236}">
                  <a16:creationId xmlns:a16="http://schemas.microsoft.com/office/drawing/2014/main" id="{98E3D61E-5BC4-8D47-A018-EC7BA31E02C3}"/>
                </a:ext>
              </a:extLst>
            </p:cNvPr>
            <p:cNvPicPr>
              <a:picLocks noChangeAspect="1"/>
            </p:cNvPicPr>
            <p:nvPr userDrawn="1"/>
          </p:nvPicPr>
          <p:blipFill>
            <a:blip r:embed="rId5"/>
            <a:stretch>
              <a:fillRect/>
            </a:stretch>
          </p:blipFill>
          <p:spPr>
            <a:xfrm>
              <a:off x="627624" y="6356927"/>
              <a:ext cx="174108" cy="114706"/>
            </a:xfrm>
            <a:prstGeom prst="rect">
              <a:avLst/>
            </a:prstGeom>
          </p:spPr>
        </p:pic>
        <p:pic>
          <p:nvPicPr>
            <p:cNvPr id="23" name="Picture 22">
              <a:extLst>
                <a:ext uri="{FF2B5EF4-FFF2-40B4-BE49-F238E27FC236}">
                  <a16:creationId xmlns:a16="http://schemas.microsoft.com/office/drawing/2014/main" id="{1372E5D1-F0EC-9D4F-B56E-9C2486FA6E20}"/>
                </a:ext>
              </a:extLst>
            </p:cNvPr>
            <p:cNvPicPr>
              <a:picLocks noChangeAspect="1"/>
            </p:cNvPicPr>
            <p:nvPr userDrawn="1"/>
          </p:nvPicPr>
          <p:blipFill>
            <a:blip r:embed="rId6"/>
            <a:stretch>
              <a:fillRect/>
            </a:stretch>
          </p:blipFill>
          <p:spPr>
            <a:xfrm>
              <a:off x="788532" y="6357044"/>
              <a:ext cx="192543" cy="114706"/>
            </a:xfrm>
            <a:prstGeom prst="rect">
              <a:avLst/>
            </a:prstGeom>
          </p:spPr>
        </p:pic>
      </p:grpSp>
    </p:spTree>
    <p:extLst>
      <p:ext uri="{BB962C8B-B14F-4D97-AF65-F5344CB8AC3E}">
        <p14:creationId xmlns:p14="http://schemas.microsoft.com/office/powerpoint/2010/main" val="2298166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Secti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E352F1-5A53-0A42-BB5B-44D75D142CF3}"/>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56F8988C-991D-B641-BFE6-E92BF052DC2A}"/>
              </a:ext>
            </a:extLst>
          </p:cNvPr>
          <p:cNvSpPr>
            <a:spLocks noGrp="1"/>
          </p:cNvSpPr>
          <p:nvPr>
            <p:ph type="body" sz="quarter" idx="18" hasCustomPrompt="1"/>
          </p:nvPr>
        </p:nvSpPr>
        <p:spPr>
          <a:xfrm>
            <a:off x="299074" y="6131125"/>
            <a:ext cx="2348556"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4987EF3E-4AD5-7F4D-8D10-5067B4061108}"/>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6A449A42-1EAA-5E41-B7E8-3C24B7CBF3CE}"/>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9" name="Group 18">
            <a:extLst>
              <a:ext uri="{FF2B5EF4-FFF2-40B4-BE49-F238E27FC236}">
                <a16:creationId xmlns:a16="http://schemas.microsoft.com/office/drawing/2014/main" id="{11CE4EB7-C178-BD47-AC5D-11646973D3D9}"/>
              </a:ext>
            </a:extLst>
          </p:cNvPr>
          <p:cNvGrpSpPr/>
          <p:nvPr userDrawn="1"/>
        </p:nvGrpSpPr>
        <p:grpSpPr>
          <a:xfrm>
            <a:off x="300038" y="6356927"/>
            <a:ext cx="681037" cy="114823"/>
            <a:chOff x="300038" y="6426199"/>
            <a:chExt cx="869394" cy="146580"/>
          </a:xfrm>
        </p:grpSpPr>
        <p:pic>
          <p:nvPicPr>
            <p:cNvPr id="20" name="Picture 19">
              <a:extLst>
                <a:ext uri="{FF2B5EF4-FFF2-40B4-BE49-F238E27FC236}">
                  <a16:creationId xmlns:a16="http://schemas.microsoft.com/office/drawing/2014/main" id="{EF09B669-C27C-9746-A5DB-6913D0FB2107}"/>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1" name="Picture 20">
              <a:extLst>
                <a:ext uri="{FF2B5EF4-FFF2-40B4-BE49-F238E27FC236}">
                  <a16:creationId xmlns:a16="http://schemas.microsoft.com/office/drawing/2014/main" id="{14596FBA-A2DB-0645-9BA1-C2F6980F506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2" name="Picture 21">
              <a:extLst>
                <a:ext uri="{FF2B5EF4-FFF2-40B4-BE49-F238E27FC236}">
                  <a16:creationId xmlns:a16="http://schemas.microsoft.com/office/drawing/2014/main" id="{8DDC47E2-C54F-7C4B-A213-57A843DD3B70}"/>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3" name="Picture 22">
              <a:extLst>
                <a:ext uri="{FF2B5EF4-FFF2-40B4-BE49-F238E27FC236}">
                  <a16:creationId xmlns:a16="http://schemas.microsoft.com/office/drawing/2014/main" id="{7E6031B3-0D91-374D-8639-32AB99A39E72}"/>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0935283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Secti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D84124-140B-2A49-9657-48933CCA54C4}"/>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E61E7D3D-1E2D-7D4F-998A-0FA679A1DB60}"/>
              </a:ext>
            </a:extLst>
          </p:cNvPr>
          <p:cNvSpPr>
            <a:spLocks noGrp="1"/>
          </p:cNvSpPr>
          <p:nvPr>
            <p:ph type="body" sz="quarter" idx="18" hasCustomPrompt="1"/>
          </p:nvPr>
        </p:nvSpPr>
        <p:spPr>
          <a:xfrm>
            <a:off x="299923" y="6131125"/>
            <a:ext cx="2355872"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FA0F216C-668D-4A4D-A256-4AF313E03897}"/>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34DE8FE1-FAD7-6F4E-B856-5ABB7CF8967F}"/>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9" name="Group 18">
            <a:extLst>
              <a:ext uri="{FF2B5EF4-FFF2-40B4-BE49-F238E27FC236}">
                <a16:creationId xmlns:a16="http://schemas.microsoft.com/office/drawing/2014/main" id="{F275E639-C721-7C41-8AE8-532CC1256225}"/>
              </a:ext>
            </a:extLst>
          </p:cNvPr>
          <p:cNvGrpSpPr/>
          <p:nvPr userDrawn="1"/>
        </p:nvGrpSpPr>
        <p:grpSpPr>
          <a:xfrm>
            <a:off x="300038" y="6356927"/>
            <a:ext cx="681037" cy="114823"/>
            <a:chOff x="300038" y="6426199"/>
            <a:chExt cx="869394" cy="146580"/>
          </a:xfrm>
        </p:grpSpPr>
        <p:pic>
          <p:nvPicPr>
            <p:cNvPr id="20" name="Picture 19">
              <a:extLst>
                <a:ext uri="{FF2B5EF4-FFF2-40B4-BE49-F238E27FC236}">
                  <a16:creationId xmlns:a16="http://schemas.microsoft.com/office/drawing/2014/main" id="{BAB0AF6A-7FCB-AB45-939F-9BEF81DB8707}"/>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1" name="Picture 20">
              <a:extLst>
                <a:ext uri="{FF2B5EF4-FFF2-40B4-BE49-F238E27FC236}">
                  <a16:creationId xmlns:a16="http://schemas.microsoft.com/office/drawing/2014/main" id="{8EDDE38E-AC9F-5C49-BB3F-730F7D79F0D5}"/>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2" name="Picture 21">
              <a:extLst>
                <a:ext uri="{FF2B5EF4-FFF2-40B4-BE49-F238E27FC236}">
                  <a16:creationId xmlns:a16="http://schemas.microsoft.com/office/drawing/2014/main" id="{FB70D647-A0C6-7D4B-A73A-861B271EF27C}"/>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3" name="Picture 22">
              <a:extLst>
                <a:ext uri="{FF2B5EF4-FFF2-40B4-BE49-F238E27FC236}">
                  <a16:creationId xmlns:a16="http://schemas.microsoft.com/office/drawing/2014/main" id="{FB1BFE66-724D-FA46-AACD-E340D02CB15B}"/>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5007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Quota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1D304E-E920-994A-BDCE-74BCD41F3B6B}"/>
              </a:ext>
            </a:extLst>
          </p:cNvPr>
          <p:cNvPicPr>
            <a:picLocks noChangeAspect="1"/>
          </p:cNvPicPr>
          <p:nvPr userDrawn="1"/>
        </p:nvPicPr>
        <p:blipFill rotWithShape="1">
          <a:blip r:embed="rId2"/>
          <a:srcRect l="30" r="24970"/>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itle Placeholder 1">
            <a:extLst>
              <a:ext uri="{FF2B5EF4-FFF2-40B4-BE49-F238E27FC236}">
                <a16:creationId xmlns:a16="http://schemas.microsoft.com/office/drawing/2014/main" id="{6F73C3BB-A44C-8948-A377-2D80096ABB4A}"/>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0" name="Text Placeholder 18">
            <a:extLst>
              <a:ext uri="{FF2B5EF4-FFF2-40B4-BE49-F238E27FC236}">
                <a16:creationId xmlns:a16="http://schemas.microsoft.com/office/drawing/2014/main" id="{B7872B08-0398-8A46-9703-8F17C91D9BE8}"/>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1215115326"/>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497279-4F88-994C-AF32-10BF47341865}"/>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ED29FF55-A094-494C-BDFD-4CA8713219C0}"/>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1" name="Text Placeholder 10">
            <a:extLst>
              <a:ext uri="{FF2B5EF4-FFF2-40B4-BE49-F238E27FC236}">
                <a16:creationId xmlns:a16="http://schemas.microsoft.com/office/drawing/2014/main" id="{1163F9B5-C1FA-DC46-8598-DE3ECBA4DB3F}"/>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2" name="Title 1">
            <a:extLst>
              <a:ext uri="{FF2B5EF4-FFF2-40B4-BE49-F238E27FC236}">
                <a16:creationId xmlns:a16="http://schemas.microsoft.com/office/drawing/2014/main" id="{DAE2F6FF-806F-5F4D-88FD-A4C6B3B1237F}"/>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rgbClr val="E0112B"/>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8" name="Group 17">
            <a:extLst>
              <a:ext uri="{FF2B5EF4-FFF2-40B4-BE49-F238E27FC236}">
                <a16:creationId xmlns:a16="http://schemas.microsoft.com/office/drawing/2014/main" id="{74EE7476-AB8F-BE46-868B-2B26C3E885B1}"/>
              </a:ext>
            </a:extLst>
          </p:cNvPr>
          <p:cNvGrpSpPr/>
          <p:nvPr userDrawn="1"/>
        </p:nvGrpSpPr>
        <p:grpSpPr>
          <a:xfrm>
            <a:off x="300006" y="6356169"/>
            <a:ext cx="681069" cy="119835"/>
            <a:chOff x="300038" y="6422517"/>
            <a:chExt cx="872569" cy="153531"/>
          </a:xfrm>
        </p:grpSpPr>
        <p:pic>
          <p:nvPicPr>
            <p:cNvPr id="19" name="Picture 18">
              <a:extLst>
                <a:ext uri="{FF2B5EF4-FFF2-40B4-BE49-F238E27FC236}">
                  <a16:creationId xmlns:a16="http://schemas.microsoft.com/office/drawing/2014/main" id="{4266D433-72A3-BB4D-A0F3-1D47D1F7FB4B}"/>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0" name="Picture 19">
              <a:extLst>
                <a:ext uri="{FF2B5EF4-FFF2-40B4-BE49-F238E27FC236}">
                  <a16:creationId xmlns:a16="http://schemas.microsoft.com/office/drawing/2014/main" id="{F5BD8531-15AA-3040-A429-DD0AD2980750}"/>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1" name="Picture 20">
              <a:extLst>
                <a:ext uri="{FF2B5EF4-FFF2-40B4-BE49-F238E27FC236}">
                  <a16:creationId xmlns:a16="http://schemas.microsoft.com/office/drawing/2014/main" id="{69E5365F-D999-E845-9F82-2B84C20A15B5}"/>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2" name="Picture 21">
              <a:extLst>
                <a:ext uri="{FF2B5EF4-FFF2-40B4-BE49-F238E27FC236}">
                  <a16:creationId xmlns:a16="http://schemas.microsoft.com/office/drawing/2014/main" id="{65BC5A25-A335-834B-BCB7-530A4B2765CC}"/>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1019372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F9D846-1029-8649-923F-725247044C45}"/>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2" name="Text Placeholder 12">
            <a:extLst>
              <a:ext uri="{FF2B5EF4-FFF2-40B4-BE49-F238E27FC236}">
                <a16:creationId xmlns:a16="http://schemas.microsoft.com/office/drawing/2014/main" id="{34B96331-9581-4E43-ABF0-A901F058A99B}"/>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5" name="Title Placeholder 1">
            <a:extLst>
              <a:ext uri="{FF2B5EF4-FFF2-40B4-BE49-F238E27FC236}">
                <a16:creationId xmlns:a16="http://schemas.microsoft.com/office/drawing/2014/main" id="{04EFB38C-67E4-4C41-9227-AB41CD122A1A}"/>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Text Placeholder 18">
            <a:extLst>
              <a:ext uri="{FF2B5EF4-FFF2-40B4-BE49-F238E27FC236}">
                <a16:creationId xmlns:a16="http://schemas.microsoft.com/office/drawing/2014/main" id="{76200B5E-D818-D34C-A386-0334393F0C05}"/>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8" name="Text Placeholder 3">
            <a:extLst>
              <a:ext uri="{FF2B5EF4-FFF2-40B4-BE49-F238E27FC236}">
                <a16:creationId xmlns:a16="http://schemas.microsoft.com/office/drawing/2014/main" id="{6D5E8EC8-3F1C-FC4F-8801-CEDA0D98F6A4}"/>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1" name="Group 20">
            <a:extLst>
              <a:ext uri="{FF2B5EF4-FFF2-40B4-BE49-F238E27FC236}">
                <a16:creationId xmlns:a16="http://schemas.microsoft.com/office/drawing/2014/main" id="{1C07F38B-6056-AD40-A806-F14A33E01368}"/>
              </a:ext>
            </a:extLst>
          </p:cNvPr>
          <p:cNvGrpSpPr/>
          <p:nvPr userDrawn="1"/>
        </p:nvGrpSpPr>
        <p:grpSpPr>
          <a:xfrm>
            <a:off x="300038" y="6356927"/>
            <a:ext cx="681037" cy="114823"/>
            <a:chOff x="300038" y="6426199"/>
            <a:chExt cx="869394" cy="146580"/>
          </a:xfrm>
        </p:grpSpPr>
        <p:pic>
          <p:nvPicPr>
            <p:cNvPr id="22" name="Picture 21">
              <a:extLst>
                <a:ext uri="{FF2B5EF4-FFF2-40B4-BE49-F238E27FC236}">
                  <a16:creationId xmlns:a16="http://schemas.microsoft.com/office/drawing/2014/main" id="{5F3AEC16-4E14-6B4B-B29B-7C6E0AFFD285}"/>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3" name="Picture 22">
              <a:extLst>
                <a:ext uri="{FF2B5EF4-FFF2-40B4-BE49-F238E27FC236}">
                  <a16:creationId xmlns:a16="http://schemas.microsoft.com/office/drawing/2014/main" id="{8F74A715-04C1-5D4E-91CB-2958997AEF6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4" name="Picture 23">
              <a:extLst>
                <a:ext uri="{FF2B5EF4-FFF2-40B4-BE49-F238E27FC236}">
                  <a16:creationId xmlns:a16="http://schemas.microsoft.com/office/drawing/2014/main" id="{A4542894-FD1D-094E-80E0-D67DBB34626B}"/>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5" name="Picture 24">
              <a:extLst>
                <a:ext uri="{FF2B5EF4-FFF2-40B4-BE49-F238E27FC236}">
                  <a16:creationId xmlns:a16="http://schemas.microsoft.com/office/drawing/2014/main" id="{30EE2004-3785-414A-8829-01C9E6C75AE2}"/>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063071356"/>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C9ED1B-9FE8-474A-9955-6F645337BD9C}"/>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8" name="Text Placeholder 12">
            <a:extLst>
              <a:ext uri="{FF2B5EF4-FFF2-40B4-BE49-F238E27FC236}">
                <a16:creationId xmlns:a16="http://schemas.microsoft.com/office/drawing/2014/main" id="{4EF713E7-A59D-234A-9964-F3587B0A5AFB}"/>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4" name="Title Placeholder 1">
            <a:extLst>
              <a:ext uri="{FF2B5EF4-FFF2-40B4-BE49-F238E27FC236}">
                <a16:creationId xmlns:a16="http://schemas.microsoft.com/office/drawing/2014/main" id="{3B1048F7-7EA3-5747-836A-319E502BDA71}"/>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5" name="Text Placeholder 18">
            <a:extLst>
              <a:ext uri="{FF2B5EF4-FFF2-40B4-BE49-F238E27FC236}">
                <a16:creationId xmlns:a16="http://schemas.microsoft.com/office/drawing/2014/main" id="{EC94B5CF-E5F9-8044-84F0-3790809FE5C1}"/>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ext Placeholder 3">
            <a:extLst>
              <a:ext uri="{FF2B5EF4-FFF2-40B4-BE49-F238E27FC236}">
                <a16:creationId xmlns:a16="http://schemas.microsoft.com/office/drawing/2014/main" id="{36579AF0-9833-3E4E-9DC9-2AD47052C7CC}"/>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0" name="Group 19">
            <a:extLst>
              <a:ext uri="{FF2B5EF4-FFF2-40B4-BE49-F238E27FC236}">
                <a16:creationId xmlns:a16="http://schemas.microsoft.com/office/drawing/2014/main" id="{09BADDBD-23E2-8641-BE2F-9EDD776C6875}"/>
              </a:ext>
            </a:extLst>
          </p:cNvPr>
          <p:cNvGrpSpPr/>
          <p:nvPr userDrawn="1"/>
        </p:nvGrpSpPr>
        <p:grpSpPr>
          <a:xfrm>
            <a:off x="300038" y="6356927"/>
            <a:ext cx="681037" cy="114823"/>
            <a:chOff x="300038" y="6426199"/>
            <a:chExt cx="869394" cy="146580"/>
          </a:xfrm>
        </p:grpSpPr>
        <p:pic>
          <p:nvPicPr>
            <p:cNvPr id="21" name="Picture 20">
              <a:extLst>
                <a:ext uri="{FF2B5EF4-FFF2-40B4-BE49-F238E27FC236}">
                  <a16:creationId xmlns:a16="http://schemas.microsoft.com/office/drawing/2014/main" id="{CCF25920-9726-7441-A3D8-1F97C94BDF72}"/>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2" name="Picture 21">
              <a:extLst>
                <a:ext uri="{FF2B5EF4-FFF2-40B4-BE49-F238E27FC236}">
                  <a16:creationId xmlns:a16="http://schemas.microsoft.com/office/drawing/2014/main" id="{D57675A1-C79E-8349-8069-1C4917A33AF3}"/>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3" name="Picture 22">
              <a:extLst>
                <a:ext uri="{FF2B5EF4-FFF2-40B4-BE49-F238E27FC236}">
                  <a16:creationId xmlns:a16="http://schemas.microsoft.com/office/drawing/2014/main" id="{9749A522-4F5F-CE40-87DA-C8719B0AA635}"/>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4" name="Picture 23">
              <a:extLst>
                <a:ext uri="{FF2B5EF4-FFF2-40B4-BE49-F238E27FC236}">
                  <a16:creationId xmlns:a16="http://schemas.microsoft.com/office/drawing/2014/main" id="{E9E9607E-09A7-D84D-AE27-5F7FC1F41CE5}"/>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754253137"/>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EAC5BD-AC3C-704A-9B3F-57660E1A3900}"/>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1" name="Text Placeholder 12">
            <a:extLst>
              <a:ext uri="{FF2B5EF4-FFF2-40B4-BE49-F238E27FC236}">
                <a16:creationId xmlns:a16="http://schemas.microsoft.com/office/drawing/2014/main" id="{0B3FA61B-56F3-1640-BA9C-BCCA15087D4C}"/>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4" name="Title Placeholder 1">
            <a:extLst>
              <a:ext uri="{FF2B5EF4-FFF2-40B4-BE49-F238E27FC236}">
                <a16:creationId xmlns:a16="http://schemas.microsoft.com/office/drawing/2014/main" id="{CB535592-07AB-8041-9F47-B5D0936FED03}"/>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5" name="Text Placeholder 18">
            <a:extLst>
              <a:ext uri="{FF2B5EF4-FFF2-40B4-BE49-F238E27FC236}">
                <a16:creationId xmlns:a16="http://schemas.microsoft.com/office/drawing/2014/main" id="{B6CB783B-A643-6148-B7FA-A50F5A86E01B}"/>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ext Placeholder 3">
            <a:extLst>
              <a:ext uri="{FF2B5EF4-FFF2-40B4-BE49-F238E27FC236}">
                <a16:creationId xmlns:a16="http://schemas.microsoft.com/office/drawing/2014/main" id="{19F0AFC2-F240-844C-BE20-BA7FA5B4F70C}"/>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5" name="Group 24">
            <a:extLst>
              <a:ext uri="{FF2B5EF4-FFF2-40B4-BE49-F238E27FC236}">
                <a16:creationId xmlns:a16="http://schemas.microsoft.com/office/drawing/2014/main" id="{5DF98D61-AD8A-3E40-926C-9A728C013613}"/>
              </a:ext>
            </a:extLst>
          </p:cNvPr>
          <p:cNvGrpSpPr/>
          <p:nvPr userDrawn="1"/>
        </p:nvGrpSpPr>
        <p:grpSpPr>
          <a:xfrm>
            <a:off x="300038" y="6356927"/>
            <a:ext cx="681037" cy="114823"/>
            <a:chOff x="300038" y="6426199"/>
            <a:chExt cx="869394" cy="146580"/>
          </a:xfrm>
        </p:grpSpPr>
        <p:pic>
          <p:nvPicPr>
            <p:cNvPr id="26" name="Picture 25">
              <a:extLst>
                <a:ext uri="{FF2B5EF4-FFF2-40B4-BE49-F238E27FC236}">
                  <a16:creationId xmlns:a16="http://schemas.microsoft.com/office/drawing/2014/main" id="{8CC64E65-E559-394D-A262-C601640D19DA}"/>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7" name="Picture 26">
              <a:extLst>
                <a:ext uri="{FF2B5EF4-FFF2-40B4-BE49-F238E27FC236}">
                  <a16:creationId xmlns:a16="http://schemas.microsoft.com/office/drawing/2014/main" id="{016E45A2-996F-4C44-A32E-F2A6880E773F}"/>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8" name="Picture 27">
              <a:extLst>
                <a:ext uri="{FF2B5EF4-FFF2-40B4-BE49-F238E27FC236}">
                  <a16:creationId xmlns:a16="http://schemas.microsoft.com/office/drawing/2014/main" id="{F693F01B-CE57-8947-8509-ABA9A1E5C268}"/>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9" name="Picture 28">
              <a:extLst>
                <a:ext uri="{FF2B5EF4-FFF2-40B4-BE49-F238E27FC236}">
                  <a16:creationId xmlns:a16="http://schemas.microsoft.com/office/drawing/2014/main" id="{699D44E9-FE72-E646-9A28-02B80B4CB883}"/>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318163249"/>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Conten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33FB71B-88BE-1740-8F93-EF00E65056F9}"/>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Title Placeholder 1">
            <a:extLst>
              <a:ext uri="{FF2B5EF4-FFF2-40B4-BE49-F238E27FC236}">
                <a16:creationId xmlns:a16="http://schemas.microsoft.com/office/drawing/2014/main" id="{4F6C8FBA-8122-DE4F-8931-D7978E15E67F}"/>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2">
            <a:extLst>
              <a:ext uri="{FF2B5EF4-FFF2-40B4-BE49-F238E27FC236}">
                <a16:creationId xmlns:a16="http://schemas.microsoft.com/office/drawing/2014/main" id="{E6A717F1-9D6B-3C4F-9DD5-B4FCDD581075}"/>
              </a:ext>
            </a:extLst>
          </p:cNvPr>
          <p:cNvSpPr>
            <a:spLocks noGrp="1"/>
          </p:cNvSpPr>
          <p:nvPr>
            <p:ph type="body" sz="quarter" idx="18" hasCustomPrompt="1"/>
          </p:nvPr>
        </p:nvSpPr>
        <p:spPr>
          <a:xfrm>
            <a:off x="307238" y="6131125"/>
            <a:ext cx="23485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6" name="Text Placeholder 10">
            <a:extLst>
              <a:ext uri="{FF2B5EF4-FFF2-40B4-BE49-F238E27FC236}">
                <a16:creationId xmlns:a16="http://schemas.microsoft.com/office/drawing/2014/main" id="{7348209D-D5CE-2843-B675-2887DFD7974D}"/>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ext Placeholder 3">
            <a:extLst>
              <a:ext uri="{FF2B5EF4-FFF2-40B4-BE49-F238E27FC236}">
                <a16:creationId xmlns:a16="http://schemas.microsoft.com/office/drawing/2014/main" id="{A53E4C59-1A50-AF49-AAA6-B494CC698BA2}"/>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rgbClr val="E0112B"/>
                </a:solidFill>
                <a:latin typeface="Arial" panose="020B0604020202020204" pitchFamily="34" charset="0"/>
                <a:cs typeface="Arial" panose="020B0604020202020204" pitchFamily="34" charset="0"/>
              </a:defRPr>
            </a:lvl1pPr>
            <a:lvl2pPr marL="138113" indent="-180000" algn="l">
              <a:lnSpc>
                <a:spcPts val="2450"/>
              </a:lnSpc>
              <a:buClr>
                <a:srgbClr val="E0112B"/>
              </a:buClr>
              <a:buFont typeface="Wingdings" pitchFamily="2" charset="2"/>
              <a:buChar char="§"/>
              <a:defRPr sz="2000" b="0" i="0">
                <a:solidFill>
                  <a:schemeClr val="tx1"/>
                </a:solidFill>
                <a:latin typeface="Arial" panose="020B0604020202020204" pitchFamily="34" charset="0"/>
                <a:cs typeface="Arial" panose="020B0604020202020204" pitchFamily="34" charset="0"/>
              </a:defRPr>
            </a:lvl2pPr>
            <a:lvl3pPr marL="139304" indent="180000" algn="l">
              <a:lnSpc>
                <a:spcPts val="2450"/>
              </a:lnSpc>
              <a:buClr>
                <a:srgbClr val="E0112B"/>
              </a:buClr>
              <a:buFont typeface="Wingdings" pitchFamily="2" charset="2"/>
              <a:buChar char="§"/>
              <a:defRPr sz="2000" b="0" i="0">
                <a:solidFill>
                  <a:schemeClr val="tx1"/>
                </a:solidFill>
                <a:latin typeface="Arial" panose="020B0604020202020204" pitchFamily="34" charset="0"/>
                <a:cs typeface="Arial" panose="020B0604020202020204" pitchFamily="34" charset="0"/>
              </a:defRPr>
            </a:lvl3pPr>
            <a:lvl4pPr marL="406004" indent="-180000" algn="l">
              <a:lnSpc>
                <a:spcPts val="2450"/>
              </a:lnSpc>
              <a:buClr>
                <a:schemeClr val="tx1"/>
              </a:buClr>
              <a:buFont typeface="Wingdings" pitchFamily="2" charset="2"/>
              <a:buChar char="§"/>
              <a:defRPr sz="1800" b="0" i="0">
                <a:solidFill>
                  <a:schemeClr val="tx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0" name="Group 19">
            <a:extLst>
              <a:ext uri="{FF2B5EF4-FFF2-40B4-BE49-F238E27FC236}">
                <a16:creationId xmlns:a16="http://schemas.microsoft.com/office/drawing/2014/main" id="{EE78DC4E-A482-2443-BBF0-8A5C274F4404}"/>
              </a:ext>
            </a:extLst>
          </p:cNvPr>
          <p:cNvGrpSpPr/>
          <p:nvPr userDrawn="1"/>
        </p:nvGrpSpPr>
        <p:grpSpPr>
          <a:xfrm>
            <a:off x="300006" y="6356169"/>
            <a:ext cx="681069" cy="119835"/>
            <a:chOff x="300038" y="6422517"/>
            <a:chExt cx="872569" cy="153531"/>
          </a:xfrm>
        </p:grpSpPr>
        <p:pic>
          <p:nvPicPr>
            <p:cNvPr id="21" name="Picture 20">
              <a:extLst>
                <a:ext uri="{FF2B5EF4-FFF2-40B4-BE49-F238E27FC236}">
                  <a16:creationId xmlns:a16="http://schemas.microsoft.com/office/drawing/2014/main" id="{F7D9786C-26F3-6B49-B561-AF7C60DA32F0}"/>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2" name="Picture 21">
              <a:extLst>
                <a:ext uri="{FF2B5EF4-FFF2-40B4-BE49-F238E27FC236}">
                  <a16:creationId xmlns:a16="http://schemas.microsoft.com/office/drawing/2014/main" id="{864B8E30-D072-6B43-B098-2385EDDD44E5}"/>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3" name="Picture 22">
              <a:extLst>
                <a:ext uri="{FF2B5EF4-FFF2-40B4-BE49-F238E27FC236}">
                  <a16:creationId xmlns:a16="http://schemas.microsoft.com/office/drawing/2014/main" id="{827E3F0B-3619-2E42-B352-238A547F7F83}"/>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4" name="Picture 23">
              <a:extLst>
                <a:ext uri="{FF2B5EF4-FFF2-40B4-BE49-F238E27FC236}">
                  <a16:creationId xmlns:a16="http://schemas.microsoft.com/office/drawing/2014/main" id="{C1B6031F-6F80-1642-8050-F7AA7F8829E5}"/>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4152936494"/>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Pictur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053453B-940D-5644-ADB5-AE92DE4AE174}"/>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4" name="Picture Placeholder 2">
            <a:extLst>
              <a:ext uri="{FF2B5EF4-FFF2-40B4-BE49-F238E27FC236}">
                <a16:creationId xmlns:a16="http://schemas.microsoft.com/office/drawing/2014/main" id="{4B214645-1F46-624A-B6AE-2916157361B4}"/>
              </a:ext>
            </a:extLst>
          </p:cNvPr>
          <p:cNvSpPr>
            <a:spLocks noGrp="1"/>
          </p:cNvSpPr>
          <p:nvPr>
            <p:ph type="pic" sz="quarter" idx="11"/>
          </p:nvPr>
        </p:nvSpPr>
        <p:spPr>
          <a:xfrm>
            <a:off x="2720520" y="1477735"/>
            <a:ext cx="5653236" cy="4608512"/>
          </a:xfrm>
          <a:prstGeom prst="rect">
            <a:avLst/>
          </a:prstGeom>
        </p:spPr>
        <p:txBody>
          <a:bodyPr vert="horz" anchor="ctr" anchorCtr="0"/>
          <a:lstStyle>
            <a:lvl1pPr marL="19050" indent="0" algn="ctr">
              <a:buFontTx/>
              <a:buNone/>
              <a:defRPr/>
            </a:lvl1pPr>
          </a:lstStyle>
          <a:p>
            <a:endParaRPr lang="en-US" dirty="0"/>
          </a:p>
        </p:txBody>
      </p:sp>
      <p:sp>
        <p:nvSpPr>
          <p:cNvPr id="10" name="Title Placeholder 1">
            <a:extLst>
              <a:ext uri="{FF2B5EF4-FFF2-40B4-BE49-F238E27FC236}">
                <a16:creationId xmlns:a16="http://schemas.microsoft.com/office/drawing/2014/main" id="{DACECF71-E44D-9343-B09C-B33F860188F1}"/>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9" name="Rectangle 8">
            <a:extLst>
              <a:ext uri="{FF2B5EF4-FFF2-40B4-BE49-F238E27FC236}">
                <a16:creationId xmlns:a16="http://schemas.microsoft.com/office/drawing/2014/main" id="{5976150C-88F6-D649-AF1D-7D43DF865EA1}"/>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2">
            <a:extLst>
              <a:ext uri="{FF2B5EF4-FFF2-40B4-BE49-F238E27FC236}">
                <a16:creationId xmlns:a16="http://schemas.microsoft.com/office/drawing/2014/main" id="{80D8C31D-12FC-9B4C-BB63-6ADF192F645C}"/>
              </a:ext>
            </a:extLst>
          </p:cNvPr>
          <p:cNvSpPr>
            <a:spLocks noGrp="1"/>
          </p:cNvSpPr>
          <p:nvPr>
            <p:ph type="body" sz="quarter" idx="18" hasCustomPrompt="1"/>
          </p:nvPr>
        </p:nvSpPr>
        <p:spPr>
          <a:xfrm>
            <a:off x="304800" y="6131125"/>
            <a:ext cx="23710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5" name="Text Placeholder 10">
            <a:extLst>
              <a:ext uri="{FF2B5EF4-FFF2-40B4-BE49-F238E27FC236}">
                <a16:creationId xmlns:a16="http://schemas.microsoft.com/office/drawing/2014/main" id="{94921A87-CE48-7E44-94CA-BFFDE74D2AF9}"/>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ext Placeholder 3">
            <a:extLst>
              <a:ext uri="{FF2B5EF4-FFF2-40B4-BE49-F238E27FC236}">
                <a16:creationId xmlns:a16="http://schemas.microsoft.com/office/drawing/2014/main" id="{129D2460-3596-824A-A3BE-5ACC633CB0A5}"/>
              </a:ext>
            </a:extLst>
          </p:cNvPr>
          <p:cNvSpPr>
            <a:spLocks noGrp="1"/>
          </p:cNvSpPr>
          <p:nvPr>
            <p:ph type="body" sz="quarter" idx="12" hasCustomPrompt="1"/>
          </p:nvPr>
        </p:nvSpPr>
        <p:spPr>
          <a:xfrm>
            <a:off x="829492" y="1477736"/>
            <a:ext cx="1846364" cy="4608511"/>
          </a:xfrm>
          <a:prstGeom prst="rect">
            <a:avLst/>
          </a:prstGeom>
        </p:spPr>
        <p:txBody>
          <a:bodyPr anchor="ctr">
            <a:normAutofit/>
          </a:bodyPr>
          <a:lstStyle>
            <a:lvl1pPr>
              <a:defRPr sz="2400" b="0" i="0">
                <a:solidFill>
                  <a:srgbClr val="E0112B"/>
                </a:solidFill>
                <a:latin typeface="Arial" panose="020B0604020202020204" pitchFamily="34" charset="0"/>
                <a:cs typeface="Arial" panose="020B0604020202020204" pitchFamily="34" charset="0"/>
              </a:defRPr>
            </a:lvl1pPr>
          </a:lstStyle>
          <a:p>
            <a:r>
              <a:rPr lang="en-GB" b="0" i="0" dirty="0">
                <a:latin typeface="Arial" panose="020B0604020202020204" pitchFamily="34" charset="0"/>
                <a:ea typeface="Roboto Medium" pitchFamily="2" charset="0"/>
                <a:cs typeface="Arial" panose="020B0604020202020204" pitchFamily="34" charset="0"/>
              </a:rPr>
              <a:t>Click to edit Master title style</a:t>
            </a:r>
            <a:endParaRPr lang="en-GB" b="0" i="0" dirty="0">
              <a:latin typeface="Roboto Medium" pitchFamily="2" charset="0"/>
              <a:ea typeface="Roboto Medium" pitchFamily="2" charset="0"/>
            </a:endParaRPr>
          </a:p>
        </p:txBody>
      </p:sp>
      <p:grpSp>
        <p:nvGrpSpPr>
          <p:cNvPr id="22" name="Group 21">
            <a:extLst>
              <a:ext uri="{FF2B5EF4-FFF2-40B4-BE49-F238E27FC236}">
                <a16:creationId xmlns:a16="http://schemas.microsoft.com/office/drawing/2014/main" id="{5897F2CC-BF11-394C-9F2A-CBFCB74326DF}"/>
              </a:ext>
            </a:extLst>
          </p:cNvPr>
          <p:cNvGrpSpPr/>
          <p:nvPr userDrawn="1"/>
        </p:nvGrpSpPr>
        <p:grpSpPr>
          <a:xfrm>
            <a:off x="300006" y="6356169"/>
            <a:ext cx="681069" cy="119835"/>
            <a:chOff x="300038" y="6422517"/>
            <a:chExt cx="872569" cy="153531"/>
          </a:xfrm>
        </p:grpSpPr>
        <p:pic>
          <p:nvPicPr>
            <p:cNvPr id="23" name="Picture 22">
              <a:extLst>
                <a:ext uri="{FF2B5EF4-FFF2-40B4-BE49-F238E27FC236}">
                  <a16:creationId xmlns:a16="http://schemas.microsoft.com/office/drawing/2014/main" id="{58E5D8CF-D7E7-D14F-86B8-6B0A4B0C3E9E}"/>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4" name="Picture 23">
              <a:extLst>
                <a:ext uri="{FF2B5EF4-FFF2-40B4-BE49-F238E27FC236}">
                  <a16:creationId xmlns:a16="http://schemas.microsoft.com/office/drawing/2014/main" id="{5983DA91-77D3-8D42-AC45-9C19D8DEFEB6}"/>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5" name="Picture 24">
              <a:extLst>
                <a:ext uri="{FF2B5EF4-FFF2-40B4-BE49-F238E27FC236}">
                  <a16:creationId xmlns:a16="http://schemas.microsoft.com/office/drawing/2014/main" id="{0B7B2A42-26A0-C242-AF62-223078E6BCFB}"/>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6" name="Picture 25">
              <a:extLst>
                <a:ext uri="{FF2B5EF4-FFF2-40B4-BE49-F238E27FC236}">
                  <a16:creationId xmlns:a16="http://schemas.microsoft.com/office/drawing/2014/main" id="{C33887BE-57A5-5948-8BC0-72FE4AB4D27B}"/>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3200821080"/>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Logo Slide">
    <p:bg>
      <p:bgRef idx="1001">
        <a:schemeClr val="bg2"/>
      </p:bgRef>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2F3F05DA-91B8-7E45-9FF1-5296A0BF28FB}"/>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4" name="Picture Placeholder 7">
            <a:extLst>
              <a:ext uri="{FF2B5EF4-FFF2-40B4-BE49-F238E27FC236}">
                <a16:creationId xmlns:a16="http://schemas.microsoft.com/office/drawing/2014/main" id="{AEC377AE-1F4E-3A40-A036-610E6D005357}"/>
              </a:ext>
            </a:extLst>
          </p:cNvPr>
          <p:cNvSpPr>
            <a:spLocks noGrp="1"/>
          </p:cNvSpPr>
          <p:nvPr>
            <p:ph type="pic" sz="quarter" idx="18" hasCustomPrompt="1"/>
          </p:nvPr>
        </p:nvSpPr>
        <p:spPr>
          <a:xfrm>
            <a:off x="3831431" y="3503613"/>
            <a:ext cx="1481138" cy="933450"/>
          </a:xfrm>
          <a:prstGeom prst="rect">
            <a:avLst/>
          </a:prstGeom>
        </p:spPr>
        <p:txBody>
          <a:bodyPr anchor="ctr" anchorCtr="0"/>
          <a:lstStyle>
            <a:lvl1pPr marL="19050" indent="0" algn="ctr">
              <a:buNone/>
              <a:defRPr/>
            </a:lvl1pPr>
          </a:lstStyle>
          <a:p>
            <a:r>
              <a:rPr lang="en-US" dirty="0"/>
              <a:t>Logo</a:t>
            </a:r>
          </a:p>
        </p:txBody>
      </p:sp>
      <p:sp>
        <p:nvSpPr>
          <p:cNvPr id="18" name="Picture Placeholder 7">
            <a:extLst>
              <a:ext uri="{FF2B5EF4-FFF2-40B4-BE49-F238E27FC236}">
                <a16:creationId xmlns:a16="http://schemas.microsoft.com/office/drawing/2014/main" id="{4A5AB9DE-0554-E944-A3B2-D9FABB959696}"/>
              </a:ext>
            </a:extLst>
          </p:cNvPr>
          <p:cNvSpPr>
            <a:spLocks noGrp="1"/>
          </p:cNvSpPr>
          <p:nvPr>
            <p:ph type="pic" sz="quarter" idx="19" hasCustomPrompt="1"/>
          </p:nvPr>
        </p:nvSpPr>
        <p:spPr>
          <a:xfrm>
            <a:off x="5634633" y="3503613"/>
            <a:ext cx="1481138" cy="933450"/>
          </a:xfrm>
          <a:prstGeom prst="rect">
            <a:avLst/>
          </a:prstGeom>
        </p:spPr>
        <p:txBody>
          <a:bodyPr anchor="ctr" anchorCtr="0"/>
          <a:lstStyle>
            <a:lvl1pPr marL="19050" indent="0" algn="ctr">
              <a:buNone/>
              <a:defRPr/>
            </a:lvl1pPr>
          </a:lstStyle>
          <a:p>
            <a:r>
              <a:rPr lang="en-US" dirty="0"/>
              <a:t>Logo</a:t>
            </a:r>
          </a:p>
        </p:txBody>
      </p:sp>
      <p:sp>
        <p:nvSpPr>
          <p:cNvPr id="19" name="Picture Placeholder 7">
            <a:extLst>
              <a:ext uri="{FF2B5EF4-FFF2-40B4-BE49-F238E27FC236}">
                <a16:creationId xmlns:a16="http://schemas.microsoft.com/office/drawing/2014/main" id="{F4BFC75B-E634-4A4F-8B4C-D587734E4C9F}"/>
              </a:ext>
            </a:extLst>
          </p:cNvPr>
          <p:cNvSpPr>
            <a:spLocks noGrp="1"/>
          </p:cNvSpPr>
          <p:nvPr>
            <p:ph type="pic" sz="quarter" idx="20" hasCustomPrompt="1"/>
          </p:nvPr>
        </p:nvSpPr>
        <p:spPr>
          <a:xfrm>
            <a:off x="2028229" y="3503613"/>
            <a:ext cx="1481138" cy="933450"/>
          </a:xfrm>
          <a:prstGeom prst="rect">
            <a:avLst/>
          </a:prstGeom>
        </p:spPr>
        <p:txBody>
          <a:bodyPr anchor="ctr" anchorCtr="0"/>
          <a:lstStyle>
            <a:lvl1pPr marL="19050" indent="0" algn="ctr">
              <a:buNone/>
              <a:defRPr/>
            </a:lvl1pPr>
          </a:lstStyle>
          <a:p>
            <a:r>
              <a:rPr lang="en-US" dirty="0"/>
              <a:t>Logo</a:t>
            </a:r>
          </a:p>
        </p:txBody>
      </p:sp>
      <p:sp>
        <p:nvSpPr>
          <p:cNvPr id="20" name="Picture Placeholder 7">
            <a:extLst>
              <a:ext uri="{FF2B5EF4-FFF2-40B4-BE49-F238E27FC236}">
                <a16:creationId xmlns:a16="http://schemas.microsoft.com/office/drawing/2014/main" id="{AD510AE7-F4B4-3C4D-B8B4-22A41CF24731}"/>
              </a:ext>
            </a:extLst>
          </p:cNvPr>
          <p:cNvSpPr>
            <a:spLocks noGrp="1"/>
          </p:cNvSpPr>
          <p:nvPr>
            <p:ph type="pic" sz="quarter" idx="21" hasCustomPrompt="1"/>
          </p:nvPr>
        </p:nvSpPr>
        <p:spPr>
          <a:xfrm>
            <a:off x="225028" y="3503613"/>
            <a:ext cx="1481138" cy="933450"/>
          </a:xfrm>
          <a:prstGeom prst="rect">
            <a:avLst/>
          </a:prstGeom>
        </p:spPr>
        <p:txBody>
          <a:bodyPr anchor="ctr" anchorCtr="0"/>
          <a:lstStyle>
            <a:lvl1pPr marL="19050" indent="0" algn="ctr">
              <a:buNone/>
              <a:defRPr/>
            </a:lvl1pPr>
          </a:lstStyle>
          <a:p>
            <a:r>
              <a:rPr lang="en-US" dirty="0"/>
              <a:t>Logo</a:t>
            </a:r>
          </a:p>
        </p:txBody>
      </p:sp>
      <p:sp>
        <p:nvSpPr>
          <p:cNvPr id="21" name="Picture Placeholder 7">
            <a:extLst>
              <a:ext uri="{FF2B5EF4-FFF2-40B4-BE49-F238E27FC236}">
                <a16:creationId xmlns:a16="http://schemas.microsoft.com/office/drawing/2014/main" id="{5D4F9586-0175-9E43-9ACA-56B07728B04F}"/>
              </a:ext>
            </a:extLst>
          </p:cNvPr>
          <p:cNvSpPr>
            <a:spLocks noGrp="1"/>
          </p:cNvSpPr>
          <p:nvPr>
            <p:ph type="pic" sz="quarter" idx="22" hasCustomPrompt="1"/>
          </p:nvPr>
        </p:nvSpPr>
        <p:spPr>
          <a:xfrm>
            <a:off x="7437835" y="3499609"/>
            <a:ext cx="1481138" cy="933450"/>
          </a:xfrm>
          <a:prstGeom prst="rect">
            <a:avLst/>
          </a:prstGeom>
        </p:spPr>
        <p:txBody>
          <a:bodyPr anchor="ctr" anchorCtr="0"/>
          <a:lstStyle>
            <a:lvl1pPr marL="19050" indent="0" algn="ctr">
              <a:buNone/>
              <a:defRPr/>
            </a:lvl1pPr>
          </a:lstStyle>
          <a:p>
            <a:r>
              <a:rPr lang="en-US" dirty="0"/>
              <a:t>Logo</a:t>
            </a:r>
          </a:p>
        </p:txBody>
      </p:sp>
      <p:sp>
        <p:nvSpPr>
          <p:cNvPr id="22" name="Picture Placeholder 7">
            <a:extLst>
              <a:ext uri="{FF2B5EF4-FFF2-40B4-BE49-F238E27FC236}">
                <a16:creationId xmlns:a16="http://schemas.microsoft.com/office/drawing/2014/main" id="{FC39A0EC-9C46-1247-BC41-623BB397C202}"/>
              </a:ext>
            </a:extLst>
          </p:cNvPr>
          <p:cNvSpPr>
            <a:spLocks noGrp="1"/>
          </p:cNvSpPr>
          <p:nvPr>
            <p:ph type="pic" sz="quarter" idx="23" hasCustomPrompt="1"/>
          </p:nvPr>
        </p:nvSpPr>
        <p:spPr>
          <a:xfrm>
            <a:off x="4732910" y="4994411"/>
            <a:ext cx="1481138" cy="933450"/>
          </a:xfrm>
          <a:prstGeom prst="rect">
            <a:avLst/>
          </a:prstGeom>
        </p:spPr>
        <p:txBody>
          <a:bodyPr anchor="ctr" anchorCtr="0"/>
          <a:lstStyle>
            <a:lvl1pPr marL="19050" indent="0" algn="ctr">
              <a:buNone/>
              <a:defRPr/>
            </a:lvl1pPr>
          </a:lstStyle>
          <a:p>
            <a:r>
              <a:rPr lang="en-US" dirty="0"/>
              <a:t>Logo</a:t>
            </a:r>
          </a:p>
        </p:txBody>
      </p:sp>
      <p:sp>
        <p:nvSpPr>
          <p:cNvPr id="23" name="Picture Placeholder 7">
            <a:extLst>
              <a:ext uri="{FF2B5EF4-FFF2-40B4-BE49-F238E27FC236}">
                <a16:creationId xmlns:a16="http://schemas.microsoft.com/office/drawing/2014/main" id="{08882B08-B9F4-8246-BE1F-23EFED367445}"/>
              </a:ext>
            </a:extLst>
          </p:cNvPr>
          <p:cNvSpPr>
            <a:spLocks noGrp="1"/>
          </p:cNvSpPr>
          <p:nvPr>
            <p:ph type="pic" sz="quarter" idx="24" hasCustomPrompt="1"/>
          </p:nvPr>
        </p:nvSpPr>
        <p:spPr>
          <a:xfrm>
            <a:off x="6536112" y="4994411"/>
            <a:ext cx="1481138" cy="933450"/>
          </a:xfrm>
          <a:prstGeom prst="rect">
            <a:avLst/>
          </a:prstGeom>
        </p:spPr>
        <p:txBody>
          <a:bodyPr anchor="ctr" anchorCtr="0"/>
          <a:lstStyle>
            <a:lvl1pPr marL="19050" indent="0" algn="ctr">
              <a:buNone/>
              <a:defRPr/>
            </a:lvl1pPr>
          </a:lstStyle>
          <a:p>
            <a:r>
              <a:rPr lang="en-US" dirty="0"/>
              <a:t>Logo</a:t>
            </a:r>
          </a:p>
        </p:txBody>
      </p:sp>
      <p:sp>
        <p:nvSpPr>
          <p:cNvPr id="24" name="Picture Placeholder 7">
            <a:extLst>
              <a:ext uri="{FF2B5EF4-FFF2-40B4-BE49-F238E27FC236}">
                <a16:creationId xmlns:a16="http://schemas.microsoft.com/office/drawing/2014/main" id="{9DAD9550-8440-8244-8BC5-A05394521F34}"/>
              </a:ext>
            </a:extLst>
          </p:cNvPr>
          <p:cNvSpPr>
            <a:spLocks noGrp="1"/>
          </p:cNvSpPr>
          <p:nvPr>
            <p:ph type="pic" sz="quarter" idx="25" hasCustomPrompt="1"/>
          </p:nvPr>
        </p:nvSpPr>
        <p:spPr>
          <a:xfrm>
            <a:off x="2929708" y="4994411"/>
            <a:ext cx="1481138" cy="933450"/>
          </a:xfrm>
          <a:prstGeom prst="rect">
            <a:avLst/>
          </a:prstGeom>
        </p:spPr>
        <p:txBody>
          <a:bodyPr anchor="ctr" anchorCtr="0"/>
          <a:lstStyle>
            <a:lvl1pPr marL="19050" indent="0" algn="ctr">
              <a:buNone/>
              <a:defRPr/>
            </a:lvl1pPr>
          </a:lstStyle>
          <a:p>
            <a:r>
              <a:rPr lang="en-US" dirty="0"/>
              <a:t>Logo</a:t>
            </a:r>
          </a:p>
        </p:txBody>
      </p:sp>
      <p:sp>
        <p:nvSpPr>
          <p:cNvPr id="25" name="Picture Placeholder 7">
            <a:extLst>
              <a:ext uri="{FF2B5EF4-FFF2-40B4-BE49-F238E27FC236}">
                <a16:creationId xmlns:a16="http://schemas.microsoft.com/office/drawing/2014/main" id="{4277CFFB-6033-DC40-B925-DC0D3838C017}"/>
              </a:ext>
            </a:extLst>
          </p:cNvPr>
          <p:cNvSpPr>
            <a:spLocks noGrp="1"/>
          </p:cNvSpPr>
          <p:nvPr>
            <p:ph type="pic" sz="quarter" idx="26" hasCustomPrompt="1"/>
          </p:nvPr>
        </p:nvSpPr>
        <p:spPr>
          <a:xfrm>
            <a:off x="1126507" y="4994411"/>
            <a:ext cx="1481138" cy="933450"/>
          </a:xfrm>
          <a:prstGeom prst="rect">
            <a:avLst/>
          </a:prstGeom>
        </p:spPr>
        <p:txBody>
          <a:bodyPr anchor="ctr" anchorCtr="0"/>
          <a:lstStyle>
            <a:lvl1pPr marL="19050" indent="0" algn="ctr">
              <a:buNone/>
              <a:defRPr/>
            </a:lvl1pPr>
          </a:lstStyle>
          <a:p>
            <a:r>
              <a:rPr lang="en-US" dirty="0"/>
              <a:t>Logo</a:t>
            </a:r>
          </a:p>
        </p:txBody>
      </p:sp>
      <p:sp>
        <p:nvSpPr>
          <p:cNvPr id="15" name="Title Placeholder 1">
            <a:extLst>
              <a:ext uri="{FF2B5EF4-FFF2-40B4-BE49-F238E27FC236}">
                <a16:creationId xmlns:a16="http://schemas.microsoft.com/office/drawing/2014/main" id="{35013156-F6E4-C34B-8FC2-A2745B65BFF1}"/>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7" name="Rectangle 16">
            <a:extLst>
              <a:ext uri="{FF2B5EF4-FFF2-40B4-BE49-F238E27FC236}">
                <a16:creationId xmlns:a16="http://schemas.microsoft.com/office/drawing/2014/main" id="{CFB5A811-8D96-E849-BBE5-C3F64F8C9BB8}"/>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28" name="Text Placeholder 12">
            <a:extLst>
              <a:ext uri="{FF2B5EF4-FFF2-40B4-BE49-F238E27FC236}">
                <a16:creationId xmlns:a16="http://schemas.microsoft.com/office/drawing/2014/main" id="{18B2B4DF-EB0B-0D4C-9E2C-6BBE2ECA5D3A}"/>
              </a:ext>
            </a:extLst>
          </p:cNvPr>
          <p:cNvSpPr>
            <a:spLocks noGrp="1"/>
          </p:cNvSpPr>
          <p:nvPr>
            <p:ph type="body" sz="quarter" idx="28" hasCustomPrompt="1"/>
          </p:nvPr>
        </p:nvSpPr>
        <p:spPr>
          <a:xfrm>
            <a:off x="307238" y="6131125"/>
            <a:ext cx="23485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30" name="Text Placeholder 10">
            <a:extLst>
              <a:ext uri="{FF2B5EF4-FFF2-40B4-BE49-F238E27FC236}">
                <a16:creationId xmlns:a16="http://schemas.microsoft.com/office/drawing/2014/main" id="{B5F48572-1932-F14D-B76A-11FAFD7CF96E}"/>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32" name="Text Placeholder 3">
            <a:extLst>
              <a:ext uri="{FF2B5EF4-FFF2-40B4-BE49-F238E27FC236}">
                <a16:creationId xmlns:a16="http://schemas.microsoft.com/office/drawing/2014/main" id="{08868C83-1B29-1442-8A51-1A3A52480A0E}"/>
              </a:ext>
            </a:extLst>
          </p:cNvPr>
          <p:cNvSpPr>
            <a:spLocks noGrp="1"/>
          </p:cNvSpPr>
          <p:nvPr>
            <p:ph type="body" sz="quarter" idx="27" hasCustomPrompt="1"/>
          </p:nvPr>
        </p:nvSpPr>
        <p:spPr>
          <a:xfrm>
            <a:off x="225029" y="2919004"/>
            <a:ext cx="8693944" cy="371836"/>
          </a:xfrm>
          <a:prstGeom prst="rect">
            <a:avLst/>
          </a:prstGeom>
        </p:spPr>
        <p:txBody>
          <a:bodyPr anchor="ctr">
            <a:normAutofit/>
          </a:bodyPr>
          <a:lstStyle>
            <a:lvl1pPr algn="l">
              <a:defRPr sz="1800" b="0" i="0">
                <a:solidFill>
                  <a:schemeClr val="tx1"/>
                </a:solidFill>
                <a:latin typeface="Arial" panose="020B0604020202020204" pitchFamily="34" charset="0"/>
                <a:ea typeface="Roboto Medium" pitchFamily="2" charset="0"/>
                <a:cs typeface="Arial" panose="020B0604020202020204" pitchFamily="34" charset="0"/>
              </a:defRPr>
            </a:lvl1pPr>
          </a:lstStyle>
          <a:p>
            <a:pPr algn="l"/>
            <a:r>
              <a:rPr lang="en-US" sz="1050" b="1" i="0" dirty="0">
                <a:latin typeface="Arial" panose="020B0604020202020204" pitchFamily="34" charset="0"/>
                <a:ea typeface="Roboto Medium" pitchFamily="2" charset="0"/>
                <a:cs typeface="Arial" panose="020B0604020202020204" pitchFamily="34" charset="0"/>
              </a:rPr>
              <a:t>A presentation by The Department of XXXXXXXXX in association with</a:t>
            </a:r>
            <a:endParaRPr lang="en-US" sz="1050" b="0" i="0" dirty="0">
              <a:latin typeface="Roboto Medium" pitchFamily="2" charset="0"/>
              <a:ea typeface="Roboto Medium" pitchFamily="2" charset="0"/>
            </a:endParaRPr>
          </a:p>
        </p:txBody>
      </p:sp>
      <p:grpSp>
        <p:nvGrpSpPr>
          <p:cNvPr id="35" name="Group 34">
            <a:extLst>
              <a:ext uri="{FF2B5EF4-FFF2-40B4-BE49-F238E27FC236}">
                <a16:creationId xmlns:a16="http://schemas.microsoft.com/office/drawing/2014/main" id="{2C60E5A4-4A80-F941-815A-32F6DA93A9A7}"/>
              </a:ext>
            </a:extLst>
          </p:cNvPr>
          <p:cNvGrpSpPr/>
          <p:nvPr userDrawn="1"/>
        </p:nvGrpSpPr>
        <p:grpSpPr>
          <a:xfrm>
            <a:off x="300006" y="6356169"/>
            <a:ext cx="681069" cy="119835"/>
            <a:chOff x="300038" y="6422517"/>
            <a:chExt cx="872569" cy="153531"/>
          </a:xfrm>
        </p:grpSpPr>
        <p:pic>
          <p:nvPicPr>
            <p:cNvPr id="36" name="Picture 35">
              <a:extLst>
                <a:ext uri="{FF2B5EF4-FFF2-40B4-BE49-F238E27FC236}">
                  <a16:creationId xmlns:a16="http://schemas.microsoft.com/office/drawing/2014/main" id="{5A359571-8081-4D43-A48A-79BD192B3498}"/>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37" name="Picture 36">
              <a:extLst>
                <a:ext uri="{FF2B5EF4-FFF2-40B4-BE49-F238E27FC236}">
                  <a16:creationId xmlns:a16="http://schemas.microsoft.com/office/drawing/2014/main" id="{F6E6DCDE-5313-DC4B-A052-9BCE5153002F}"/>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38" name="Picture 37">
              <a:extLst>
                <a:ext uri="{FF2B5EF4-FFF2-40B4-BE49-F238E27FC236}">
                  <a16:creationId xmlns:a16="http://schemas.microsoft.com/office/drawing/2014/main" id="{C07B4813-9636-6143-8450-52461D4FD7D5}"/>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39" name="Picture 38">
              <a:extLst>
                <a:ext uri="{FF2B5EF4-FFF2-40B4-BE49-F238E27FC236}">
                  <a16:creationId xmlns:a16="http://schemas.microsoft.com/office/drawing/2014/main" id="{0BC64824-8FD2-B743-8A28-A4868DEF6663}"/>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271985756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0" userDrawn="1">
          <p15:clr>
            <a:srgbClr val="FBAE40"/>
          </p15:clr>
        </p15:guide>
        <p15:guide id="2" orient="horz" pos="1888" userDrawn="1">
          <p15:clr>
            <a:srgbClr val="FBAE40"/>
          </p15:clr>
        </p15:guide>
        <p15:guide id="3" orient="horz" pos="279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Quota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21E96FC-91A7-BE48-8B69-CD2AB2D3EB5C}"/>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4"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1" name="Title Placeholder 1">
            <a:extLst>
              <a:ext uri="{FF2B5EF4-FFF2-40B4-BE49-F238E27FC236}">
                <a16:creationId xmlns:a16="http://schemas.microsoft.com/office/drawing/2014/main" id="{E80B1BC7-3296-5643-BD8B-52C12A1AB3C0}"/>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Text Placeholder 18">
            <a:extLst>
              <a:ext uri="{FF2B5EF4-FFF2-40B4-BE49-F238E27FC236}">
                <a16:creationId xmlns:a16="http://schemas.microsoft.com/office/drawing/2014/main" id="{CF7D5217-A8AB-254F-8F8C-B7C9BF2A5C3C}"/>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1491423473"/>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Quotati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EA439F6-A9BA-1B45-A7E3-F7505379F4BA}"/>
              </a:ext>
            </a:extLst>
          </p:cNvPr>
          <p:cNvPicPr>
            <a:picLocks noChangeAspect="1"/>
          </p:cNvPicPr>
          <p:nvPr userDrawn="1"/>
        </p:nvPicPr>
        <p:blipFill rotWithShape="1">
          <a:blip r:embed="rId2"/>
          <a:srcRect l="30" r="24970"/>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rgbClr val="E0112B"/>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51720" cy="555807"/>
          </a:xfrm>
          <a:prstGeom prst="rect">
            <a:avLst/>
          </a:prstGeom>
        </p:spPr>
      </p:pic>
      <p:pic>
        <p:nvPicPr>
          <p:cNvPr id="3" name="Picture 2">
            <a:extLst>
              <a:ext uri="{FF2B5EF4-FFF2-40B4-BE49-F238E27FC236}">
                <a16:creationId xmlns:a16="http://schemas.microsoft.com/office/drawing/2014/main" id="{E4C5ED70-D288-9542-8589-E9E533DDDD37}"/>
              </a:ext>
            </a:extLst>
          </p:cNvPr>
          <p:cNvPicPr>
            <a:picLocks noChangeAspect="1"/>
          </p:cNvPicPr>
          <p:nvPr userDrawn="1"/>
        </p:nvPicPr>
        <p:blipFill>
          <a:blip r:embed="rId4"/>
          <a:stretch>
            <a:fillRect/>
          </a:stretch>
        </p:blipFill>
        <p:spPr>
          <a:xfrm>
            <a:off x="7723284" y="3462338"/>
            <a:ext cx="257175" cy="2540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rgbClr val="E0112B"/>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5" name="Title Placeholder 1">
            <a:extLst>
              <a:ext uri="{FF2B5EF4-FFF2-40B4-BE49-F238E27FC236}">
                <a16:creationId xmlns:a16="http://schemas.microsoft.com/office/drawing/2014/main" id="{E2E961E8-E800-804F-82D4-6A7C3B49D58C}"/>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pic>
        <p:nvPicPr>
          <p:cNvPr id="18" name="Picture 17">
            <a:extLst>
              <a:ext uri="{FF2B5EF4-FFF2-40B4-BE49-F238E27FC236}">
                <a16:creationId xmlns:a16="http://schemas.microsoft.com/office/drawing/2014/main" id="{C1352082-5A5F-AC40-8317-A7339DC7D913}"/>
              </a:ext>
            </a:extLst>
          </p:cNvPr>
          <p:cNvPicPr>
            <a:picLocks noChangeAspect="1"/>
          </p:cNvPicPr>
          <p:nvPr userDrawn="1"/>
        </p:nvPicPr>
        <p:blipFill>
          <a:blip r:embed="rId5"/>
          <a:stretch>
            <a:fillRect/>
          </a:stretch>
        </p:blipFill>
        <p:spPr>
          <a:xfrm>
            <a:off x="751346" y="1694655"/>
            <a:ext cx="629920" cy="457200"/>
          </a:xfrm>
          <a:prstGeom prst="rect">
            <a:avLst/>
          </a:prstGeom>
        </p:spPr>
      </p:pic>
      <p:sp>
        <p:nvSpPr>
          <p:cNvPr id="11" name="Text Placeholder 10">
            <a:extLst>
              <a:ext uri="{FF2B5EF4-FFF2-40B4-BE49-F238E27FC236}">
                <a16:creationId xmlns:a16="http://schemas.microsoft.com/office/drawing/2014/main" id="{32D3C96E-3368-8342-BA83-79D1FF4CC764}"/>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Tree>
    <p:extLst>
      <p:ext uri="{BB962C8B-B14F-4D97-AF65-F5344CB8AC3E}">
        <p14:creationId xmlns:p14="http://schemas.microsoft.com/office/powerpoint/2010/main" val="3849906687"/>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Intro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04A537-4B87-D84C-AFBB-307C5A8F1A4F}"/>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6" name="Rectangle 5">
            <a:extLst>
              <a:ext uri="{FF2B5EF4-FFF2-40B4-BE49-F238E27FC236}">
                <a16:creationId xmlns:a16="http://schemas.microsoft.com/office/drawing/2014/main" id="{7AAB65CC-40B5-F84F-A7CA-EBD3F9102B00}"/>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7" name="Text Placeholder 18">
            <a:extLst>
              <a:ext uri="{FF2B5EF4-FFF2-40B4-BE49-F238E27FC236}">
                <a16:creationId xmlns:a16="http://schemas.microsoft.com/office/drawing/2014/main" id="{4705860B-74AB-1341-89BB-45CD0F6A5E2A}"/>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0" name="Title Placeholder 1">
            <a:extLst>
              <a:ext uri="{FF2B5EF4-FFF2-40B4-BE49-F238E27FC236}">
                <a16:creationId xmlns:a16="http://schemas.microsoft.com/office/drawing/2014/main" id="{5A679DDE-6B17-5B4C-968C-6056C52195E5}"/>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2" name="Text Placeholder 4">
            <a:extLst>
              <a:ext uri="{FF2B5EF4-FFF2-40B4-BE49-F238E27FC236}">
                <a16:creationId xmlns:a16="http://schemas.microsoft.com/office/drawing/2014/main" id="{5E509A1E-0A9E-E543-B03A-FC4869742C34}"/>
              </a:ext>
            </a:extLst>
          </p:cNvPr>
          <p:cNvSpPr>
            <a:spLocks noGrp="1"/>
          </p:cNvSpPr>
          <p:nvPr>
            <p:ph type="body" sz="quarter" idx="17" hasCustomPrompt="1"/>
          </p:nvPr>
        </p:nvSpPr>
        <p:spPr>
          <a:xfrm>
            <a:off x="696221" y="2492377"/>
            <a:ext cx="7845723" cy="3480191"/>
          </a:xfrm>
        </p:spPr>
        <p:txBody>
          <a:bodyPr>
            <a:normAutofit/>
          </a:bodyPr>
          <a:lstStyle>
            <a:lvl1pPr marL="5953" marR="0" indent="0" algn="l" defTabSz="685800" rtl="0" eaLnBrk="1" fontAlgn="auto" latinLnBrk="0" hangingPunct="1">
              <a:lnSpc>
                <a:spcPts val="3375"/>
              </a:lnSpc>
              <a:spcBef>
                <a:spcPts val="750"/>
              </a:spcBef>
              <a:spcAft>
                <a:spcPts val="0"/>
              </a:spcAft>
              <a:buClr>
                <a:srgbClr val="FF0000"/>
              </a:buClr>
              <a:buSzPct val="110000"/>
              <a:buFontTx/>
              <a:buNone/>
              <a:tabLst/>
              <a:defRPr sz="2625" b="1" i="0" baseline="0">
                <a:solidFill>
                  <a:schemeClr val="bg1"/>
                </a:solidFill>
                <a:latin typeface="Arial" panose="020B0604020202020204" pitchFamily="34" charset="0"/>
                <a:cs typeface="Arial" panose="020B0604020202020204" pitchFamily="34" charset="0"/>
              </a:defRPr>
            </a:lvl1pPr>
          </a:lstStyle>
          <a:p>
            <a:pPr>
              <a:lnSpc>
                <a:spcPts val="4500"/>
              </a:lnSpc>
            </a:pPr>
            <a:r>
              <a:rPr lang="en-GB" sz="2700" b="1" i="0" baseline="0" dirty="0">
                <a:solidFill>
                  <a:schemeClr val="bg1"/>
                </a:solidFill>
                <a:effectLst/>
                <a:latin typeface="Arial" panose="020B0604020202020204" pitchFamily="34" charset="0"/>
                <a:ea typeface="Roboto" pitchFamily="2" charset="0"/>
                <a:cs typeface="Arial" panose="020B0604020202020204" pitchFamily="34" charset="0"/>
              </a:rPr>
              <a:t>LSE is a world leading university, specialising in social sciences, with a global community of people and ideas that transform the world. </a:t>
            </a:r>
            <a:endParaRPr lang="en-GB" sz="2700" b="1" i="0" dirty="0">
              <a:solidFill>
                <a:srgbClr val="F43131"/>
              </a:solidFill>
              <a:effectLst/>
              <a:latin typeface="Arial" panose="020B0604020202020204" pitchFamily="34" charset="0"/>
              <a:ea typeface="Roboto" pitchFamily="2" charset="0"/>
              <a:cs typeface="Arial" panose="020B0604020202020204" pitchFamily="34" charset="0"/>
            </a:endParaRPr>
          </a:p>
        </p:txBody>
      </p:sp>
    </p:spTree>
    <p:extLst>
      <p:ext uri="{BB962C8B-B14F-4D97-AF65-F5344CB8AC3E}">
        <p14:creationId xmlns:p14="http://schemas.microsoft.com/office/powerpoint/2010/main" val="260685231"/>
      </p:ext>
    </p:extLst>
  </p:cSld>
  <p:clrMapOvr>
    <a:masterClrMapping/>
  </p:clrMapOvr>
  <p:extLst>
    <p:ext uri="{DCECCB84-F9BA-43D5-87BE-67443E8EF086}">
      <p15:sldGuideLst xmlns:p15="http://schemas.microsoft.com/office/powerpoint/2012/main">
        <p15:guide id="2" pos="5585" userDrawn="1">
          <p15:clr>
            <a:srgbClr val="FBAE40"/>
          </p15:clr>
        </p15:guide>
        <p15:guide id="3" pos="5483" userDrawn="1">
          <p15:clr>
            <a:srgbClr val="FBAE40"/>
          </p15:clr>
        </p15:guide>
        <p15:guide id="4" orient="horz" pos="157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Intro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EAF37E-CDA6-F24C-8CDC-99DE59329BC6}"/>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7" name="Rectangle 6">
            <a:extLst>
              <a:ext uri="{FF2B5EF4-FFF2-40B4-BE49-F238E27FC236}">
                <a16:creationId xmlns:a16="http://schemas.microsoft.com/office/drawing/2014/main" id="{FD3EDFC9-472F-D340-AE89-53AF54C4B28F}"/>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0" name="Title Placeholder 1">
            <a:extLst>
              <a:ext uri="{FF2B5EF4-FFF2-40B4-BE49-F238E27FC236}">
                <a16:creationId xmlns:a16="http://schemas.microsoft.com/office/drawing/2014/main" id="{E057531C-3F06-F24C-A20F-5F6C78DC16D0}"/>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1" name="Text Placeholder 18">
            <a:extLst>
              <a:ext uri="{FF2B5EF4-FFF2-40B4-BE49-F238E27FC236}">
                <a16:creationId xmlns:a16="http://schemas.microsoft.com/office/drawing/2014/main" id="{9BE21998-E734-DA46-ADC2-E15DE93A068C}"/>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2" name="Text Placeholder 4">
            <a:extLst>
              <a:ext uri="{FF2B5EF4-FFF2-40B4-BE49-F238E27FC236}">
                <a16:creationId xmlns:a16="http://schemas.microsoft.com/office/drawing/2014/main" id="{7E1D2508-B843-1B43-BD2D-C29CDF2B2F5B}"/>
              </a:ext>
            </a:extLst>
          </p:cNvPr>
          <p:cNvSpPr>
            <a:spLocks noGrp="1"/>
          </p:cNvSpPr>
          <p:nvPr>
            <p:ph type="body" sz="quarter" idx="16" hasCustomPrompt="1"/>
          </p:nvPr>
        </p:nvSpPr>
        <p:spPr>
          <a:xfrm>
            <a:off x="696222" y="2492377"/>
            <a:ext cx="7832142" cy="3480511"/>
          </a:xfrm>
        </p:spPr>
        <p:txBody>
          <a:bodyPr>
            <a:normAutofit/>
          </a:bodyPr>
          <a:lstStyle>
            <a:lvl1pPr marL="5953" marR="0" indent="0" algn="l" defTabSz="685800" rtl="0" eaLnBrk="1" fontAlgn="auto" latinLnBrk="0" hangingPunct="1">
              <a:lnSpc>
                <a:spcPct val="100000"/>
              </a:lnSpc>
              <a:spcBef>
                <a:spcPts val="750"/>
              </a:spcBef>
              <a:spcAft>
                <a:spcPts val="0"/>
              </a:spcAft>
              <a:buClr>
                <a:srgbClr val="FF0000"/>
              </a:buClr>
              <a:buSzPct val="110000"/>
              <a:buFontTx/>
              <a:buNone/>
              <a:tabLst/>
              <a:defRPr sz="2625" b="1" i="0">
                <a:solidFill>
                  <a:schemeClr val="bg1"/>
                </a:solidFill>
                <a:latin typeface="Arial" panose="020B0604020202020204" pitchFamily="34" charset="0"/>
                <a:cs typeface="Arial" panose="020B0604020202020204" pitchFamily="34" charset="0"/>
              </a:defRPr>
            </a:lvl1pPr>
          </a:lstStyle>
          <a:p>
            <a:pPr marL="5953" marR="0" lvl="0" indent="0" algn="l" defTabSz="685800" rtl="0" eaLnBrk="1" fontAlgn="auto" latinLnBrk="0" hangingPunct="1">
              <a:lnSpc>
                <a:spcPts val="4500"/>
              </a:lnSpc>
              <a:spcBef>
                <a:spcPts val="750"/>
              </a:spcBef>
              <a:spcAft>
                <a:spcPts val="0"/>
              </a:spcAft>
              <a:buClr>
                <a:srgbClr val="FF0000"/>
              </a:buClr>
              <a:buSzPct val="110000"/>
              <a:buFontTx/>
              <a:buNone/>
              <a:tabLst/>
              <a:defRPr/>
            </a:pPr>
            <a:r>
              <a:rPr lang="en-GB" sz="2700" b="1" i="0" dirty="0">
                <a:solidFill>
                  <a:schemeClr val="bg1"/>
                </a:solidFill>
                <a:effectLst/>
                <a:latin typeface="Arial" panose="020B0604020202020204" pitchFamily="34" charset="0"/>
                <a:ea typeface="Roboto" pitchFamily="2" charset="0"/>
                <a:cs typeface="Arial" panose="020B0604020202020204" pitchFamily="34" charset="0"/>
              </a:rPr>
              <a:t>We provide a dynamic and diverse education and research environment attracting the brightest minds from across the globe.</a:t>
            </a:r>
          </a:p>
        </p:txBody>
      </p:sp>
    </p:spTree>
    <p:extLst>
      <p:ext uri="{BB962C8B-B14F-4D97-AF65-F5344CB8AC3E}">
        <p14:creationId xmlns:p14="http://schemas.microsoft.com/office/powerpoint/2010/main" val="748275054"/>
      </p:ext>
    </p:extLst>
  </p:cSld>
  <p:clrMapOvr>
    <a:masterClrMapping/>
  </p:clrMapOvr>
  <p:extLst>
    <p:ext uri="{DCECCB84-F9BA-43D5-87BE-67443E8EF086}">
      <p15:sldGuideLst xmlns:p15="http://schemas.microsoft.com/office/powerpoint/2012/main">
        <p15:guide id="2" pos="5585" userDrawn="1">
          <p15:clr>
            <a:srgbClr val="FBAE40"/>
          </p15:clr>
        </p15:guide>
        <p15:guide id="3" pos="5483" userDrawn="1">
          <p15:clr>
            <a:srgbClr val="FBAE40"/>
          </p15:clr>
        </p15:guide>
        <p15:guide id="4" orient="horz" pos="157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Intro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8A4E88-A69D-8849-A4AD-A8A23F10D740}"/>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7" name="Rectangle 6">
            <a:extLst>
              <a:ext uri="{FF2B5EF4-FFF2-40B4-BE49-F238E27FC236}">
                <a16:creationId xmlns:a16="http://schemas.microsoft.com/office/drawing/2014/main" id="{AD86AADD-76EC-5743-9917-5F2414A37081}"/>
              </a:ext>
            </a:extLst>
          </p:cNvPr>
          <p:cNvSpPr/>
          <p:nvPr userDrawn="1"/>
        </p:nvSpPr>
        <p:spPr>
          <a:xfrm>
            <a:off x="819150" y="2321330"/>
            <a:ext cx="7342200" cy="3663011"/>
          </a:xfrm>
          <a:prstGeom prst="rect">
            <a:avLst/>
          </a:prstGeom>
          <a:noFill/>
        </p:spPr>
        <p:txBody>
          <a:bodyPr vert="horz" wrap="square" lIns="0" tIns="0" rIns="0" bIns="0" anchor="t" anchorCtr="0">
            <a:noAutofit/>
          </a:bodyPr>
          <a:lstStyle/>
          <a:p>
            <a:pPr>
              <a:lnSpc>
                <a:spcPts val="2925"/>
              </a:lnSpc>
            </a:pPr>
            <a:endParaRPr lang="en-GB" sz="2475" dirty="0">
              <a:solidFill>
                <a:srgbClr val="FFFFFF"/>
              </a:solidFill>
              <a:latin typeface="Arial Regular"/>
              <a:ea typeface="Roboto Light" pitchFamily="2" charset="0"/>
            </a:endParaRPr>
          </a:p>
        </p:txBody>
      </p:sp>
      <p:sp>
        <p:nvSpPr>
          <p:cNvPr id="8" name="Rectangle 7">
            <a:extLst>
              <a:ext uri="{FF2B5EF4-FFF2-40B4-BE49-F238E27FC236}">
                <a16:creationId xmlns:a16="http://schemas.microsoft.com/office/drawing/2014/main" id="{4207A7B6-1E13-4F4D-97B5-B8A35074392A}"/>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itle Placeholder 1">
            <a:extLst>
              <a:ext uri="{FF2B5EF4-FFF2-40B4-BE49-F238E27FC236}">
                <a16:creationId xmlns:a16="http://schemas.microsoft.com/office/drawing/2014/main" id="{80BD81C8-78ED-8E4B-8031-87DA5E1761FE}"/>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Text Placeholder 18">
            <a:extLst>
              <a:ext uri="{FF2B5EF4-FFF2-40B4-BE49-F238E27FC236}">
                <a16:creationId xmlns:a16="http://schemas.microsoft.com/office/drawing/2014/main" id="{E61B40F3-96EC-C640-B322-07022DA89876}"/>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5" name="Text Placeholder 4">
            <a:extLst>
              <a:ext uri="{FF2B5EF4-FFF2-40B4-BE49-F238E27FC236}">
                <a16:creationId xmlns:a16="http://schemas.microsoft.com/office/drawing/2014/main" id="{4517A914-0F72-1241-A932-1FC8D8080274}"/>
              </a:ext>
            </a:extLst>
          </p:cNvPr>
          <p:cNvSpPr>
            <a:spLocks noGrp="1"/>
          </p:cNvSpPr>
          <p:nvPr>
            <p:ph type="body" sz="quarter" idx="16" hasCustomPrompt="1"/>
          </p:nvPr>
        </p:nvSpPr>
        <p:spPr>
          <a:xfrm>
            <a:off x="696221" y="2492377"/>
            <a:ext cx="7838934" cy="3480511"/>
          </a:xfrm>
        </p:spPr>
        <p:txBody>
          <a:bodyPr>
            <a:normAutofit/>
          </a:bodyPr>
          <a:lstStyle>
            <a:lvl1pPr marL="5953" marR="0" indent="0" algn="l" defTabSz="685800" rtl="0" eaLnBrk="1" fontAlgn="auto" latinLnBrk="0" hangingPunct="1">
              <a:lnSpc>
                <a:spcPct val="100000"/>
              </a:lnSpc>
              <a:spcBef>
                <a:spcPts val="750"/>
              </a:spcBef>
              <a:spcAft>
                <a:spcPts val="0"/>
              </a:spcAft>
              <a:buClr>
                <a:srgbClr val="FF0000"/>
              </a:buClr>
              <a:buSzPct val="110000"/>
              <a:buFontTx/>
              <a:buNone/>
              <a:tabLst/>
              <a:defRPr sz="2625" b="1" i="0">
                <a:solidFill>
                  <a:schemeClr val="bg1"/>
                </a:solidFill>
                <a:latin typeface="Arial" panose="020B0604020202020204" pitchFamily="34" charset="0"/>
                <a:cs typeface="Arial" panose="020B0604020202020204" pitchFamily="34" charset="0"/>
              </a:defRPr>
            </a:lvl1pPr>
          </a:lstStyle>
          <a:p>
            <a:pPr>
              <a:lnSpc>
                <a:spcPts val="4500"/>
              </a:lnSpc>
            </a:pPr>
            <a:r>
              <a:rPr lang="en-GB" sz="2700" b="1" i="0" dirty="0">
                <a:solidFill>
                  <a:schemeClr val="bg1"/>
                </a:solidFill>
                <a:effectLst/>
                <a:latin typeface="Arial" panose="020B0604020202020204" pitchFamily="34" charset="0"/>
                <a:ea typeface="Roboto" pitchFamily="2" charset="0"/>
                <a:cs typeface="Arial" panose="020B0604020202020204" pitchFamily="34" charset="0"/>
              </a:rPr>
              <a:t>Through our world-leading teaching and research, we are preparing the next generation to face the challenges of tomorrow.</a:t>
            </a:r>
          </a:p>
        </p:txBody>
      </p:sp>
    </p:spTree>
    <p:extLst>
      <p:ext uri="{BB962C8B-B14F-4D97-AF65-F5344CB8AC3E}">
        <p14:creationId xmlns:p14="http://schemas.microsoft.com/office/powerpoint/2010/main" val="1145636279"/>
      </p:ext>
    </p:extLst>
  </p:cSld>
  <p:clrMapOvr>
    <a:masterClrMapping/>
  </p:clrMapOvr>
  <p:extLst>
    <p:ext uri="{DCECCB84-F9BA-43D5-87BE-67443E8EF086}">
      <p15:sldGuideLst xmlns:p15="http://schemas.microsoft.com/office/powerpoint/2012/main">
        <p15:guide id="1" orient="horz" pos="157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Intro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68C29C-1DD2-A94C-8C3A-4B833556FBEB}"/>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7" name="Rectangle 6">
            <a:extLst>
              <a:ext uri="{FF2B5EF4-FFF2-40B4-BE49-F238E27FC236}">
                <a16:creationId xmlns:a16="http://schemas.microsoft.com/office/drawing/2014/main" id="{AD86AADD-76EC-5743-9917-5F2414A37081}"/>
              </a:ext>
            </a:extLst>
          </p:cNvPr>
          <p:cNvSpPr/>
          <p:nvPr userDrawn="1"/>
        </p:nvSpPr>
        <p:spPr>
          <a:xfrm>
            <a:off x="819150" y="2321330"/>
            <a:ext cx="7342200" cy="3663011"/>
          </a:xfrm>
          <a:prstGeom prst="rect">
            <a:avLst/>
          </a:prstGeom>
          <a:noFill/>
        </p:spPr>
        <p:txBody>
          <a:bodyPr vert="horz" wrap="square" lIns="0" tIns="0" rIns="0" bIns="0" anchor="t" anchorCtr="0">
            <a:noAutofit/>
          </a:bodyPr>
          <a:lstStyle/>
          <a:p>
            <a:pPr>
              <a:lnSpc>
                <a:spcPts val="2925"/>
              </a:lnSpc>
            </a:pPr>
            <a:endParaRPr lang="en-GB" sz="2475" dirty="0">
              <a:solidFill>
                <a:srgbClr val="FFFFFF"/>
              </a:solidFill>
              <a:latin typeface="Arial Regular"/>
              <a:ea typeface="Roboto Light" pitchFamily="2" charset="0"/>
            </a:endParaRPr>
          </a:p>
        </p:txBody>
      </p:sp>
      <p:sp>
        <p:nvSpPr>
          <p:cNvPr id="5" name="Title Placeholder 1">
            <a:extLst>
              <a:ext uri="{FF2B5EF4-FFF2-40B4-BE49-F238E27FC236}">
                <a16:creationId xmlns:a16="http://schemas.microsoft.com/office/drawing/2014/main" id="{7CBDB688-64EF-324F-BFAB-D512A89376FF}"/>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8" name="Rectangle 7">
            <a:extLst>
              <a:ext uri="{FF2B5EF4-FFF2-40B4-BE49-F238E27FC236}">
                <a16:creationId xmlns:a16="http://schemas.microsoft.com/office/drawing/2014/main" id="{6F647BE0-73F8-4949-A3BB-CF87E2D08977}"/>
              </a:ext>
            </a:extLst>
          </p:cNvPr>
          <p:cNvSpPr/>
          <p:nvPr userDrawn="1"/>
        </p:nvSpPr>
        <p:spPr>
          <a:xfrm>
            <a:off x="8782337" y="6378958"/>
            <a:ext cx="82800"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0">
            <a:extLst>
              <a:ext uri="{FF2B5EF4-FFF2-40B4-BE49-F238E27FC236}">
                <a16:creationId xmlns:a16="http://schemas.microsoft.com/office/drawing/2014/main" id="{CE36D61C-9E99-CB4E-BB41-08F68F30DC74}"/>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2" name="Text Placeholder 4">
            <a:extLst>
              <a:ext uri="{FF2B5EF4-FFF2-40B4-BE49-F238E27FC236}">
                <a16:creationId xmlns:a16="http://schemas.microsoft.com/office/drawing/2014/main" id="{5477F86A-195A-CD40-B5BB-C6B881E7F91C}"/>
              </a:ext>
            </a:extLst>
          </p:cNvPr>
          <p:cNvSpPr>
            <a:spLocks noGrp="1"/>
          </p:cNvSpPr>
          <p:nvPr>
            <p:ph type="body" sz="quarter" idx="17" hasCustomPrompt="1"/>
          </p:nvPr>
        </p:nvSpPr>
        <p:spPr>
          <a:xfrm>
            <a:off x="696221" y="2492377"/>
            <a:ext cx="7845723" cy="3480191"/>
          </a:xfrm>
        </p:spPr>
        <p:txBody>
          <a:bodyPr>
            <a:normAutofit/>
          </a:bodyPr>
          <a:lstStyle>
            <a:lvl1pPr marL="5953" marR="0" indent="0" algn="l" defTabSz="685800" rtl="0" eaLnBrk="1" fontAlgn="auto" latinLnBrk="0" hangingPunct="1">
              <a:lnSpc>
                <a:spcPts val="3375"/>
              </a:lnSpc>
              <a:spcBef>
                <a:spcPts val="750"/>
              </a:spcBef>
              <a:spcAft>
                <a:spcPts val="0"/>
              </a:spcAft>
              <a:buClr>
                <a:srgbClr val="FF0000"/>
              </a:buClr>
              <a:buSzPct val="110000"/>
              <a:buFontTx/>
              <a:buNone/>
              <a:tabLst/>
              <a:defRPr sz="2625" b="1" i="0">
                <a:solidFill>
                  <a:srgbClr val="E0112B"/>
                </a:solidFill>
                <a:latin typeface="Arial" panose="020B0604020202020204" pitchFamily="34" charset="0"/>
                <a:cs typeface="Arial" panose="020B0604020202020204" pitchFamily="34" charset="0"/>
              </a:defRPr>
            </a:lvl1pPr>
          </a:lstStyle>
          <a:p>
            <a:pPr>
              <a:lnSpc>
                <a:spcPts val="4500"/>
              </a:lnSpc>
            </a:pPr>
            <a:r>
              <a:rPr lang="en-GB" sz="2700" b="1" i="0" dirty="0">
                <a:solidFill>
                  <a:srgbClr val="F43131"/>
                </a:solidFill>
                <a:effectLst/>
                <a:latin typeface="Arial" panose="020B0604020202020204" pitchFamily="34" charset="0"/>
                <a:ea typeface="Roboto" pitchFamily="2" charset="0"/>
                <a:cs typeface="Arial" panose="020B0604020202020204" pitchFamily="34" charset="0"/>
              </a:rPr>
              <a:t>LSE is a world leading university, specialising in social sciences, with a global community of people and ideas that transform the world.</a:t>
            </a:r>
          </a:p>
        </p:txBody>
      </p:sp>
    </p:spTree>
    <p:extLst>
      <p:ext uri="{BB962C8B-B14F-4D97-AF65-F5344CB8AC3E}">
        <p14:creationId xmlns:p14="http://schemas.microsoft.com/office/powerpoint/2010/main" val="152089099"/>
      </p:ext>
    </p:extLst>
  </p:cSld>
  <p:clrMapOvr>
    <a:masterClrMapping/>
  </p:clrMapOvr>
  <p:extLst>
    <p:ext uri="{DCECCB84-F9BA-43D5-87BE-67443E8EF086}">
      <p15:sldGuideLst xmlns:p15="http://schemas.microsoft.com/office/powerpoint/2012/main">
        <p15:guide id="1" orient="horz" pos="157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Pictu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C3E9B3-0E9A-C846-9C2B-55D4DCFCB8AE}"/>
              </a:ext>
            </a:extLst>
          </p:cNvPr>
          <p:cNvPicPr>
            <a:picLocks noChangeAspect="1"/>
          </p:cNvPicPr>
          <p:nvPr userDrawn="1"/>
        </p:nvPicPr>
        <p:blipFill rotWithShape="1">
          <a:blip r:embed="rId2"/>
          <a:srcRect l="9" r="11103"/>
          <a:stretch/>
        </p:blipFill>
        <p:spPr>
          <a:xfrm>
            <a:off x="0" y="0"/>
            <a:ext cx="9144000" cy="6858000"/>
          </a:xfrm>
          <a:prstGeom prst="rect">
            <a:avLst/>
          </a:prstGeom>
        </p:spPr>
      </p:pic>
      <p:pic>
        <p:nvPicPr>
          <p:cNvPr id="6" name="Picture 5">
            <a:extLst>
              <a:ext uri="{FF2B5EF4-FFF2-40B4-BE49-F238E27FC236}">
                <a16:creationId xmlns:a16="http://schemas.microsoft.com/office/drawing/2014/main" id="{6F19CED2-8B24-DE4A-8092-C6CDFCA1AC56}"/>
              </a:ext>
            </a:extLst>
          </p:cNvPr>
          <p:cNvPicPr>
            <a:picLocks noChangeAspect="1"/>
          </p:cNvPicPr>
          <p:nvPr userDrawn="1"/>
        </p:nvPicPr>
        <p:blipFill>
          <a:blip r:embed="rId3"/>
          <a:stretch>
            <a:fillRect/>
          </a:stretch>
        </p:blipFill>
        <p:spPr>
          <a:xfrm>
            <a:off x="304541" y="296864"/>
            <a:ext cx="1804924" cy="608838"/>
          </a:xfrm>
          <a:prstGeom prst="rect">
            <a:avLst/>
          </a:prstGeom>
        </p:spPr>
      </p:pic>
    </p:spTree>
    <p:extLst>
      <p:ext uri="{BB962C8B-B14F-4D97-AF65-F5344CB8AC3E}">
        <p14:creationId xmlns:p14="http://schemas.microsoft.com/office/powerpoint/2010/main" val="2952058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4168129D-8A12-1642-B72D-276B159EEE83}"/>
              </a:ext>
            </a:extLst>
          </p:cNvPr>
          <p:cNvSpPr>
            <a:spLocks noGrp="1"/>
          </p:cNvSpPr>
          <p:nvPr>
            <p:ph type="title"/>
          </p:nvPr>
        </p:nvSpPr>
        <p:spPr>
          <a:xfrm>
            <a:off x="764381" y="296863"/>
            <a:ext cx="7615238" cy="1403350"/>
          </a:xfrm>
          <a:prstGeom prst="rect">
            <a:avLst/>
          </a:prstGeom>
        </p:spPr>
        <p:txBody>
          <a:bodyPr vert="horz" lIns="91440" tIns="45720" rIns="91440" bIns="45720" rtlCol="0" anchor="ctr">
            <a:normAutofit/>
          </a:bodyPr>
          <a:lstStyle/>
          <a:p>
            <a:r>
              <a:rPr lang="en-US" dirty="0"/>
              <a:t>Click to edit Master title style</a:t>
            </a:r>
          </a:p>
        </p:txBody>
      </p:sp>
      <p:sp>
        <p:nvSpPr>
          <p:cNvPr id="2" name="Text Placeholder 1">
            <a:extLst>
              <a:ext uri="{FF2B5EF4-FFF2-40B4-BE49-F238E27FC236}">
                <a16:creationId xmlns:a16="http://schemas.microsoft.com/office/drawing/2014/main" id="{5B6329C4-6709-E243-8A81-9E6214E0534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36893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txStyles>
    <p:titleStyle>
      <a:lvl1pPr algn="l" defTabSz="685800" rtl="0" eaLnBrk="1" latinLnBrk="0" hangingPunct="1">
        <a:lnSpc>
          <a:spcPts val="3960"/>
        </a:lnSpc>
        <a:spcBef>
          <a:spcPct val="0"/>
        </a:spcBef>
        <a:buNone/>
        <a:defRPr sz="2775" b="0" i="0" kern="1200">
          <a:solidFill>
            <a:srgbClr val="E0112B"/>
          </a:solidFill>
          <a:latin typeface="Roboto Medium" pitchFamily="2" charset="0"/>
          <a:ea typeface="Roboto Medium" pitchFamily="2" charset="0"/>
          <a:cs typeface="+mj-cs"/>
        </a:defRPr>
      </a:lvl1pPr>
    </p:titleStyle>
    <p:bodyStyle>
      <a:lvl1pPr marL="5953" indent="0" algn="l" defTabSz="685800" rtl="0" eaLnBrk="1" latinLnBrk="0" hangingPunct="1">
        <a:lnSpc>
          <a:spcPct val="90000"/>
        </a:lnSpc>
        <a:spcBef>
          <a:spcPts val="750"/>
        </a:spcBef>
        <a:buClr>
          <a:srgbClr val="FF0000"/>
        </a:buClr>
        <a:buSzPct val="110000"/>
        <a:buFontTx/>
        <a:buNone/>
        <a:tabLst/>
        <a:defRPr sz="1500" kern="1200">
          <a:solidFill>
            <a:schemeClr val="tx1"/>
          </a:solidFill>
          <a:latin typeface="Roboto" pitchFamily="2" charset="0"/>
          <a:ea typeface="Roboto" pitchFamily="2" charset="0"/>
          <a:cs typeface="+mn-cs"/>
        </a:defRPr>
      </a:lvl1pPr>
      <a:lvl2pPr marL="138113" indent="-132160" algn="l" defTabSz="675000" rtl="0" eaLnBrk="1" latinLnBrk="0" hangingPunct="1">
        <a:lnSpc>
          <a:spcPts val="2250"/>
        </a:lnSpc>
        <a:spcBef>
          <a:spcPts val="0"/>
        </a:spcBef>
        <a:spcAft>
          <a:spcPts val="0"/>
        </a:spcAft>
        <a:buClr>
          <a:srgbClr val="E0112B"/>
        </a:buClr>
        <a:buSzPct val="130000"/>
        <a:buFont typeface="Wingdings" pitchFamily="2" charset="2"/>
        <a:buChar char="§"/>
        <a:tabLst>
          <a:tab pos="2996804" algn="l"/>
        </a:tabLst>
        <a:defRPr sz="1500" kern="1200">
          <a:solidFill>
            <a:schemeClr val="tx1"/>
          </a:solidFill>
          <a:latin typeface="Roboto" pitchFamily="2" charset="0"/>
          <a:ea typeface="Roboto" pitchFamily="2" charset="0"/>
          <a:cs typeface="+mn-cs"/>
        </a:defRPr>
      </a:lvl2pPr>
      <a:lvl3pPr marL="139304" indent="133350" algn="l" defTabSz="675000" rtl="0" eaLnBrk="1" latinLnBrk="0" hangingPunct="1">
        <a:lnSpc>
          <a:spcPts val="2250"/>
        </a:lnSpc>
        <a:spcBef>
          <a:spcPts val="0"/>
        </a:spcBef>
        <a:buClr>
          <a:srgbClr val="E0112B"/>
        </a:buClr>
        <a:buSzPct val="130000"/>
        <a:buFont typeface="Wingdings" pitchFamily="2" charset="2"/>
        <a:buChar char="§"/>
        <a:tabLst>
          <a:tab pos="2996804" algn="l"/>
        </a:tabLst>
        <a:defRPr sz="1500" kern="1200">
          <a:solidFill>
            <a:schemeClr val="tx1"/>
          </a:solidFill>
          <a:latin typeface="Roboto" pitchFamily="2" charset="0"/>
          <a:ea typeface="Roboto" pitchFamily="2" charset="0"/>
          <a:cs typeface="+mn-cs"/>
        </a:defRPr>
      </a:lvl3pPr>
      <a:lvl4pPr marL="406004" indent="-133350" algn="l" defTabSz="675000" rtl="0" eaLnBrk="1" latinLnBrk="0" hangingPunct="1">
        <a:lnSpc>
          <a:spcPts val="2250"/>
        </a:lnSpc>
        <a:spcBef>
          <a:spcPts val="0"/>
        </a:spcBef>
        <a:buClr>
          <a:srgbClr val="E0112B"/>
        </a:buClr>
        <a:buSzPct val="130000"/>
        <a:buFont typeface="Wingdings" pitchFamily="2" charset="2"/>
        <a:buChar char="§"/>
        <a:tabLst>
          <a:tab pos="2996804" algn="l"/>
        </a:tabLst>
        <a:defRPr sz="1275" kern="1200">
          <a:solidFill>
            <a:schemeClr val="tx1"/>
          </a:solidFill>
          <a:latin typeface="Roboto" pitchFamily="2" charset="0"/>
          <a:ea typeface="Roboto" pitchFamily="2" charset="0"/>
          <a:cs typeface="+mn-cs"/>
        </a:defRPr>
      </a:lvl4pPr>
      <a:lvl5pPr marL="538163" marR="0" indent="-132160" algn="l" defTabSz="675000" rtl="0" eaLnBrk="1" fontAlgn="auto" latinLnBrk="0" hangingPunct="1">
        <a:lnSpc>
          <a:spcPts val="2250"/>
        </a:lnSpc>
        <a:spcBef>
          <a:spcPts val="0"/>
        </a:spcBef>
        <a:spcAft>
          <a:spcPts val="0"/>
        </a:spcAft>
        <a:buClr>
          <a:srgbClr val="E0112B"/>
        </a:buClr>
        <a:buSzPct val="130000"/>
        <a:buFont typeface="Wingdings" pitchFamily="2" charset="2"/>
        <a:buChar char="§"/>
        <a:tabLst>
          <a:tab pos="2996804" algn="l"/>
        </a:tabLst>
        <a:defRPr sz="1275" kern="1200">
          <a:solidFill>
            <a:schemeClr val="tx1"/>
          </a:solidFill>
          <a:latin typeface="Roboto" pitchFamily="2" charset="0"/>
          <a:ea typeface="Roboto" pitchFamily="2"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5618" userDrawn="1">
          <p15:clr>
            <a:srgbClr val="F26B43"/>
          </p15:clr>
        </p15:guide>
        <p15:guide id="7" pos="5279" userDrawn="1">
          <p15:clr>
            <a:srgbClr val="F26B43"/>
          </p15:clr>
        </p15:guide>
        <p15:guide id="8" orient="horz" pos="4088" userDrawn="1">
          <p15:clr>
            <a:srgbClr val="F26B43"/>
          </p15:clr>
        </p15:guide>
        <p15:guide id="10" orient="horz" pos="3974" userDrawn="1">
          <p15:clr>
            <a:srgbClr val="F26B43"/>
          </p15:clr>
        </p15:guide>
        <p15:guide id="12" orient="horz" pos="187" userDrawn="1">
          <p15:clr>
            <a:srgbClr val="F26B43"/>
          </p15:clr>
        </p15:guide>
        <p15:guide id="13" pos="142" userDrawn="1">
          <p15:clr>
            <a:srgbClr val="F26B43"/>
          </p15:clr>
        </p15:guide>
        <p15:guide id="14" pos="482" userDrawn="1">
          <p15:clr>
            <a:srgbClr val="F26B43"/>
          </p15:clr>
        </p15:guide>
        <p15:guide id="15" orient="horz" pos="107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hyperlink" Target="https://info.lse.ac.uk/staff/divisions/Human-Resources/The-sickness-absence-toolkit" TargetMode="Externa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hyperlink" Target="https://info.lse.ac.uk/staff/divisions/Human-Resources/Assets/Internal/staff/Sickness-Toolkit/Sickness-Absence-Procedure.pdf" TargetMode="Externa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hyperlink" Target="https://info.lse.ac.uk/staff/services/Policies-and-procedures/Assets/Documents/capHeaProAcaSupSta.pdf" TargetMode="Externa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hyperlink" Target="https://info.lse.ac.uk/staff/services/staff-counselling" TargetMode="External"/><Relationship Id="rId2" Type="http://schemas.openxmlformats.org/officeDocument/2006/relationships/hyperlink" Target="https://info.lse.ac.uk/staff/divisions/Human-Resources/The-sickness-absence-toolkit" TargetMode="External"/><Relationship Id="rId1" Type="http://schemas.openxmlformats.org/officeDocument/2006/relationships/slideLayout" Target="../slideLayouts/slideLayout8.xml"/><Relationship Id="rId6" Type="http://schemas.openxmlformats.org/officeDocument/2006/relationships/hyperlink" Target="https://info.lse.ac.uk/staff/wellbeing/Mental-Health-First-Aid-Network" TargetMode="External"/><Relationship Id="rId5" Type="http://schemas.openxmlformats.org/officeDocument/2006/relationships/hyperlink" Target="https://info.lse.ac.uk/staff/divisions/Human-Resources/Wellbeing-Pages-2020/Staff-Wellbeing" TargetMode="External"/><Relationship Id="rId4" Type="http://schemas.openxmlformats.org/officeDocument/2006/relationships/hyperlink" Target="https://info.lse.ac.uk/staff/divisions/Human-Resources/Wellbeing-Pages-2020/Employee-Assistance-Programme"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C142FE7A-1BD4-204F-8B66-50A9CA7C24CD}"/>
              </a:ext>
            </a:extLst>
          </p:cNvPr>
          <p:cNvSpPr>
            <a:spLocks noGrp="1"/>
          </p:cNvSpPr>
          <p:nvPr>
            <p:ph type="body" sz="quarter" idx="16"/>
          </p:nvPr>
        </p:nvSpPr>
        <p:spPr/>
        <p:txBody>
          <a:bodyPr/>
          <a:lstStyle/>
          <a:p>
            <a:r>
              <a:rPr lang="en-US" dirty="0"/>
              <a:t>HR November 2020</a:t>
            </a:r>
          </a:p>
        </p:txBody>
      </p:sp>
      <p:sp>
        <p:nvSpPr>
          <p:cNvPr id="14" name="Title 13">
            <a:extLst>
              <a:ext uri="{FF2B5EF4-FFF2-40B4-BE49-F238E27FC236}">
                <a16:creationId xmlns:a16="http://schemas.microsoft.com/office/drawing/2014/main" id="{89FDBC20-D099-0F45-AC75-1681705F30A6}"/>
              </a:ext>
            </a:extLst>
          </p:cNvPr>
          <p:cNvSpPr>
            <a:spLocks noGrp="1"/>
          </p:cNvSpPr>
          <p:nvPr>
            <p:ph type="ctrTitle"/>
          </p:nvPr>
        </p:nvSpPr>
        <p:spPr/>
        <p:txBody>
          <a:bodyPr/>
          <a:lstStyle/>
          <a:p>
            <a:r>
              <a:rPr lang="en-US" dirty="0"/>
              <a:t>Sickness Absence and Capability Health</a:t>
            </a:r>
          </a:p>
        </p:txBody>
      </p:sp>
      <p:sp>
        <p:nvSpPr>
          <p:cNvPr id="15" name="Subtitle 14">
            <a:extLst>
              <a:ext uri="{FF2B5EF4-FFF2-40B4-BE49-F238E27FC236}">
                <a16:creationId xmlns:a16="http://schemas.microsoft.com/office/drawing/2014/main" id="{8F1B155D-E36E-B641-90A1-5630BEC3F74A}"/>
              </a:ext>
            </a:extLst>
          </p:cNvPr>
          <p:cNvSpPr>
            <a:spLocks noGrp="1"/>
          </p:cNvSpPr>
          <p:nvPr>
            <p:ph type="subTitle" idx="1"/>
          </p:nvPr>
        </p:nvSpPr>
        <p:spPr/>
        <p:txBody>
          <a:bodyPr/>
          <a:lstStyle/>
          <a:p>
            <a:r>
              <a:rPr lang="en-GB" dirty="0"/>
              <a:t>Friday 20 November 2020</a:t>
            </a:r>
            <a:endParaRPr lang="en-US" dirty="0"/>
          </a:p>
        </p:txBody>
      </p:sp>
      <p:sp>
        <p:nvSpPr>
          <p:cNvPr id="16" name="Text Placeholder 15">
            <a:extLst>
              <a:ext uri="{FF2B5EF4-FFF2-40B4-BE49-F238E27FC236}">
                <a16:creationId xmlns:a16="http://schemas.microsoft.com/office/drawing/2014/main" id="{9848B62E-B01B-3E4A-BD63-310078B3CA79}"/>
              </a:ext>
            </a:extLst>
          </p:cNvPr>
          <p:cNvSpPr>
            <a:spLocks noGrp="1"/>
          </p:cNvSpPr>
          <p:nvPr>
            <p:ph type="body" sz="quarter" idx="10"/>
          </p:nvPr>
        </p:nvSpPr>
        <p:spPr/>
        <p:txBody>
          <a:bodyPr/>
          <a:lstStyle/>
          <a:p>
            <a:r>
              <a:rPr lang="en-US" dirty="0">
                <a:solidFill>
                  <a:srgbClr val="FF0000"/>
                </a:solidFill>
              </a:rPr>
              <a:t>Joanne Hay (Deputy COO)</a:t>
            </a:r>
          </a:p>
          <a:p>
            <a:r>
              <a:rPr lang="en-US" dirty="0">
                <a:solidFill>
                  <a:srgbClr val="FF0000"/>
                </a:solidFill>
              </a:rPr>
              <a:t>HR Partnering, HR Policy, HR Organisational Learning</a:t>
            </a:r>
          </a:p>
        </p:txBody>
      </p:sp>
      <p:sp>
        <p:nvSpPr>
          <p:cNvPr id="18" name="Text Placeholder 17">
            <a:extLst>
              <a:ext uri="{FF2B5EF4-FFF2-40B4-BE49-F238E27FC236}">
                <a16:creationId xmlns:a16="http://schemas.microsoft.com/office/drawing/2014/main" id="{BD94510E-CDFF-5945-846D-841E1B47EAE5}"/>
              </a:ext>
            </a:extLst>
          </p:cNvPr>
          <p:cNvSpPr>
            <a:spLocks noGrp="1"/>
          </p:cNvSpPr>
          <p:nvPr>
            <p:ph type="body" sz="quarter" idx="17"/>
          </p:nvPr>
        </p:nvSpPr>
        <p:spPr/>
        <p:txBody>
          <a:bodyPr/>
          <a:lstStyle/>
          <a:p>
            <a:r>
              <a:rPr lang="en-US" dirty="0"/>
              <a:t>LSE Manager: Bringing Policy to Life</a:t>
            </a:r>
          </a:p>
        </p:txBody>
      </p:sp>
      <p:sp>
        <p:nvSpPr>
          <p:cNvPr id="19" name="Text Placeholder 18">
            <a:extLst>
              <a:ext uri="{FF2B5EF4-FFF2-40B4-BE49-F238E27FC236}">
                <a16:creationId xmlns:a16="http://schemas.microsoft.com/office/drawing/2014/main" id="{79350BC7-93AF-0A45-9DE0-6844E886396D}"/>
              </a:ext>
            </a:extLst>
          </p:cNvPr>
          <p:cNvSpPr>
            <a:spLocks noGrp="1"/>
          </p:cNvSpPr>
          <p:nvPr>
            <p:ph type="body" sz="quarter" idx="19"/>
          </p:nvPr>
        </p:nvSpPr>
        <p:spPr/>
        <p:txBody>
          <a:bodyPr/>
          <a:lstStyle/>
          <a:p>
            <a:endParaRPr lang="en-US" dirty="0"/>
          </a:p>
        </p:txBody>
      </p:sp>
    </p:spTree>
    <p:extLst>
      <p:ext uri="{BB962C8B-B14F-4D97-AF65-F5344CB8AC3E}">
        <p14:creationId xmlns:p14="http://schemas.microsoft.com/office/powerpoint/2010/main" val="3019756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5976" y="296863"/>
            <a:ext cx="4425479" cy="611187"/>
          </a:xfrm>
        </p:spPr>
        <p:txBody>
          <a:bodyPr/>
          <a:lstStyle/>
          <a:p>
            <a:r>
              <a:rPr lang="en-GB" dirty="0"/>
              <a:t>Sickness Absence and Capability Health</a:t>
            </a:r>
          </a:p>
        </p:txBody>
      </p:sp>
      <p:sp>
        <p:nvSpPr>
          <p:cNvPr id="3" name="Text Placeholder 2"/>
          <p:cNvSpPr>
            <a:spLocks noGrp="1"/>
          </p:cNvSpPr>
          <p:nvPr>
            <p:ph type="body" sz="quarter" idx="16"/>
          </p:nvPr>
        </p:nvSpPr>
        <p:spPr>
          <a:xfrm>
            <a:off x="251520" y="6195416"/>
            <a:ext cx="8529935" cy="439737"/>
          </a:xfrm>
        </p:spPr>
        <p:txBody>
          <a:bodyPr>
            <a:normAutofit fontScale="92500"/>
          </a:bodyPr>
          <a:lstStyle/>
          <a:p>
            <a:r>
              <a:rPr lang="en-GB" dirty="0"/>
              <a:t>LSE Manager: Bringing Policy to Life                                                                   HR November 2020</a:t>
            </a:r>
          </a:p>
        </p:txBody>
      </p:sp>
      <p:sp>
        <p:nvSpPr>
          <p:cNvPr id="4" name="Text Placeholder 3"/>
          <p:cNvSpPr>
            <a:spLocks noGrp="1"/>
          </p:cNvSpPr>
          <p:nvPr>
            <p:ph type="body" sz="quarter" idx="17"/>
          </p:nvPr>
        </p:nvSpPr>
        <p:spPr>
          <a:xfrm>
            <a:off x="696221" y="1052736"/>
            <a:ext cx="7845723" cy="4919833"/>
          </a:xfrm>
        </p:spPr>
        <p:txBody>
          <a:bodyPr>
            <a:normAutofit fontScale="77500" lnSpcReduction="20000"/>
          </a:bodyPr>
          <a:lstStyle/>
          <a:p>
            <a:pPr>
              <a:lnSpc>
                <a:spcPct val="170000"/>
              </a:lnSpc>
            </a:pPr>
            <a:r>
              <a:rPr lang="en-GB" sz="2300" dirty="0">
                <a:solidFill>
                  <a:schemeClr val="tx1"/>
                </a:solidFill>
                <a:latin typeface="Arial"/>
                <a:ea typeface="+mj-ea"/>
                <a:cs typeface="Arial"/>
              </a:rPr>
              <a:t>Case Study 2</a:t>
            </a:r>
          </a:p>
          <a:p>
            <a:pPr>
              <a:lnSpc>
                <a:spcPct val="107000"/>
              </a:lnSpc>
              <a:spcAft>
                <a:spcPts val="800"/>
              </a:spcAft>
            </a:pPr>
            <a:r>
              <a:rPr lang="en-GB" sz="2100" b="0" dirty="0">
                <a:solidFill>
                  <a:schemeClr val="tx1"/>
                </a:solidFill>
                <a:effectLst/>
                <a:ea typeface="Calibri" panose="020F0502020204030204" pitchFamily="34" charset="0"/>
              </a:rPr>
              <a:t>Jonas has worked at the London School of Economics for over 12 years in the Insurance Division.  During the course of his service, he has held several posts in the Division (remaining at the same Band) and has been in his latest role as an Insurance Officer for the last 6 years. You joined the LSE in November 2020 and after spending a few months getting to know the staff and roles in your team, notice that Jonas is not performing to the standard he should.  </a:t>
            </a:r>
          </a:p>
          <a:p>
            <a:pPr>
              <a:lnSpc>
                <a:spcPct val="107000"/>
              </a:lnSpc>
              <a:spcAft>
                <a:spcPts val="800"/>
              </a:spcAft>
            </a:pPr>
            <a:r>
              <a:rPr lang="en-GB" sz="2100" b="0" dirty="0">
                <a:solidFill>
                  <a:schemeClr val="tx1"/>
                </a:solidFill>
                <a:effectLst/>
                <a:ea typeface="Calibri" panose="020F0502020204030204" pitchFamily="34" charset="0"/>
              </a:rPr>
              <a:t>You have had several meetings with Jonas to discuss work related issues that have arisen, but you feel the work issues raised are not being addressed. When Jonas’s performance still does not improve following an informal capability performance meeting in September 2020, you meet with him to let him know that you will now begin the formal stage of the capability performance process.  </a:t>
            </a:r>
          </a:p>
          <a:p>
            <a:pPr>
              <a:lnSpc>
                <a:spcPct val="107000"/>
              </a:lnSpc>
              <a:spcAft>
                <a:spcPts val="800"/>
              </a:spcAft>
            </a:pPr>
            <a:r>
              <a:rPr lang="en-GB" sz="2100" b="0" dirty="0">
                <a:solidFill>
                  <a:schemeClr val="tx1"/>
                </a:solidFill>
                <a:effectLst/>
                <a:ea typeface="Calibri" panose="020F0502020204030204" pitchFamily="34" charset="0"/>
              </a:rPr>
              <a:t>Jonas does not react well and the next day informs you he is unwell and is going to see his GP. Later that day he sends you a GP’s Fit Note informing you that he has been signed off with work relate stress for 1 month.</a:t>
            </a:r>
          </a:p>
          <a:p>
            <a:pPr>
              <a:lnSpc>
                <a:spcPct val="107000"/>
              </a:lnSpc>
              <a:spcAft>
                <a:spcPts val="800"/>
              </a:spcAft>
            </a:pPr>
            <a:r>
              <a:rPr lang="en-GB" sz="2100" b="0" dirty="0">
                <a:solidFill>
                  <a:schemeClr val="tx1"/>
                </a:solidFill>
                <a:effectLst/>
                <a:ea typeface="Calibri" panose="020F0502020204030204" pitchFamily="34" charset="0"/>
              </a:rPr>
              <a:t>As Jonas’s line manager, what would you do and how would you manage the sickness absence issue?</a:t>
            </a:r>
          </a:p>
          <a:p>
            <a:pPr>
              <a:lnSpc>
                <a:spcPct val="170000"/>
              </a:lnSpc>
            </a:pPr>
            <a:endParaRPr lang="en-GB" sz="2800" b="0" dirty="0">
              <a:solidFill>
                <a:schemeClr val="tx1"/>
              </a:solidFill>
              <a:latin typeface="Arial"/>
              <a:ea typeface="+mj-ea"/>
              <a:cs typeface="Arial"/>
            </a:endParaRPr>
          </a:p>
          <a:p>
            <a:pPr>
              <a:lnSpc>
                <a:spcPct val="170000"/>
              </a:lnSpc>
            </a:pPr>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1061933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5976" y="296863"/>
            <a:ext cx="4425479" cy="611187"/>
          </a:xfrm>
        </p:spPr>
        <p:txBody>
          <a:bodyPr/>
          <a:lstStyle/>
          <a:p>
            <a:r>
              <a:rPr lang="en-GB" dirty="0"/>
              <a:t>Sickness Absence and Capability Health</a:t>
            </a:r>
          </a:p>
        </p:txBody>
      </p:sp>
      <p:sp>
        <p:nvSpPr>
          <p:cNvPr id="3" name="Text Placeholder 2"/>
          <p:cNvSpPr>
            <a:spLocks noGrp="1"/>
          </p:cNvSpPr>
          <p:nvPr>
            <p:ph type="body" sz="quarter" idx="16"/>
          </p:nvPr>
        </p:nvSpPr>
        <p:spPr>
          <a:xfrm>
            <a:off x="251520" y="6195416"/>
            <a:ext cx="8529935" cy="439737"/>
          </a:xfrm>
        </p:spPr>
        <p:txBody>
          <a:bodyPr>
            <a:normAutofit fontScale="92500"/>
          </a:bodyPr>
          <a:lstStyle/>
          <a:p>
            <a:r>
              <a:rPr lang="en-GB" dirty="0"/>
              <a:t>LSE Manager: Bringing Policy to Life                                                                   HR November 2020</a:t>
            </a:r>
          </a:p>
        </p:txBody>
      </p:sp>
      <p:sp>
        <p:nvSpPr>
          <p:cNvPr id="4" name="Text Placeholder 3"/>
          <p:cNvSpPr>
            <a:spLocks noGrp="1"/>
          </p:cNvSpPr>
          <p:nvPr>
            <p:ph type="body" sz="quarter" idx="17"/>
          </p:nvPr>
        </p:nvSpPr>
        <p:spPr>
          <a:xfrm>
            <a:off x="696221" y="1052736"/>
            <a:ext cx="7845723" cy="4919833"/>
          </a:xfrm>
        </p:spPr>
        <p:txBody>
          <a:bodyPr>
            <a:normAutofit fontScale="85000" lnSpcReduction="10000"/>
          </a:bodyPr>
          <a:lstStyle/>
          <a:p>
            <a:pPr>
              <a:lnSpc>
                <a:spcPct val="170000"/>
              </a:lnSpc>
            </a:pPr>
            <a:r>
              <a:rPr lang="en-GB" sz="2300" dirty="0">
                <a:solidFill>
                  <a:schemeClr val="tx1"/>
                </a:solidFill>
                <a:latin typeface="Arial"/>
                <a:ea typeface="+mj-ea"/>
                <a:cs typeface="Arial"/>
              </a:rPr>
              <a:t>Case Study 3</a:t>
            </a:r>
          </a:p>
          <a:p>
            <a:pPr>
              <a:lnSpc>
                <a:spcPct val="107000"/>
              </a:lnSpc>
              <a:spcAft>
                <a:spcPts val="800"/>
              </a:spcAft>
            </a:pPr>
            <a:r>
              <a:rPr lang="en-GB" sz="1900" b="0" dirty="0">
                <a:solidFill>
                  <a:schemeClr val="tx1"/>
                </a:solidFill>
                <a:effectLst/>
                <a:ea typeface="Calibri" panose="020F0502020204030204" pitchFamily="34" charset="0"/>
              </a:rPr>
              <a:t>Josephine started working in the Department of Projects at the London School of Economics in January 1978.   She has held several Project Officer positions within different Departments in the School and for the last 10 years has held a Senior Project Manager position with the Department of Projects.</a:t>
            </a:r>
          </a:p>
          <a:p>
            <a:pPr>
              <a:lnSpc>
                <a:spcPct val="107000"/>
              </a:lnSpc>
              <a:spcAft>
                <a:spcPts val="800"/>
              </a:spcAft>
            </a:pPr>
            <a:r>
              <a:rPr lang="en-GB" sz="1900" b="0" dirty="0">
                <a:solidFill>
                  <a:schemeClr val="tx1"/>
                </a:solidFill>
                <a:effectLst/>
                <a:ea typeface="Calibri" panose="020F0502020204030204" pitchFamily="34" charset="0"/>
              </a:rPr>
              <a:t>For the past six months Josephine has had several periods of sickness absence (35 days over 3 episodes) and she has advised you that her GP would like to now refer her to an oncologist for further investigation.  Josephine has asked to meet with you and has disclosed some difficult personal news that cancer runs in her family.</a:t>
            </a:r>
          </a:p>
          <a:p>
            <a:pPr>
              <a:lnSpc>
                <a:spcPct val="107000"/>
              </a:lnSpc>
              <a:spcAft>
                <a:spcPts val="800"/>
              </a:spcAft>
            </a:pPr>
            <a:r>
              <a:rPr lang="en-GB" sz="1900" b="0" dirty="0">
                <a:solidFill>
                  <a:schemeClr val="tx1"/>
                </a:solidFill>
                <a:effectLst/>
                <a:ea typeface="Calibri" panose="020F0502020204030204" pitchFamily="34" charset="0"/>
              </a:rPr>
              <a:t>The prognosis would indicate that Josephine may be off work for several months, possibly over several episodes of time or one single episode.  </a:t>
            </a:r>
          </a:p>
          <a:p>
            <a:pPr>
              <a:lnSpc>
                <a:spcPct val="107000"/>
              </a:lnSpc>
              <a:spcAft>
                <a:spcPts val="800"/>
              </a:spcAft>
            </a:pPr>
            <a:r>
              <a:rPr lang="en-GB" sz="1900" b="0" dirty="0">
                <a:solidFill>
                  <a:schemeClr val="tx1"/>
                </a:solidFill>
                <a:effectLst/>
                <a:ea typeface="Calibri" panose="020F0502020204030204" pitchFamily="34" charset="0"/>
              </a:rPr>
              <a:t>As Josephine’s line manager, how will you manage her case and what considerations would you take in to account when she returns to work in the future.</a:t>
            </a:r>
          </a:p>
          <a:p>
            <a:pPr>
              <a:lnSpc>
                <a:spcPct val="107000"/>
              </a:lnSpc>
              <a:spcAft>
                <a:spcPts val="800"/>
              </a:spcAft>
            </a:pPr>
            <a:endParaRPr lang="en-GB" sz="2800" b="0" dirty="0">
              <a:solidFill>
                <a:schemeClr val="tx1"/>
              </a:solidFill>
              <a:latin typeface="Arial"/>
              <a:ea typeface="+mj-ea"/>
              <a:cs typeface="Arial"/>
            </a:endParaRPr>
          </a:p>
          <a:p>
            <a:pPr>
              <a:lnSpc>
                <a:spcPct val="170000"/>
              </a:lnSpc>
            </a:pPr>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1101149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5976" y="296863"/>
            <a:ext cx="4425479" cy="611187"/>
          </a:xfrm>
        </p:spPr>
        <p:txBody>
          <a:bodyPr/>
          <a:lstStyle/>
          <a:p>
            <a:r>
              <a:rPr lang="en-GB" dirty="0"/>
              <a:t>Sickness Absence and Capability Health</a:t>
            </a:r>
          </a:p>
        </p:txBody>
      </p:sp>
      <p:sp>
        <p:nvSpPr>
          <p:cNvPr id="3" name="Text Placeholder 2"/>
          <p:cNvSpPr>
            <a:spLocks noGrp="1"/>
          </p:cNvSpPr>
          <p:nvPr>
            <p:ph type="body" sz="quarter" idx="16"/>
          </p:nvPr>
        </p:nvSpPr>
        <p:spPr>
          <a:xfrm>
            <a:off x="251520" y="6195416"/>
            <a:ext cx="8529935" cy="439737"/>
          </a:xfrm>
        </p:spPr>
        <p:txBody>
          <a:bodyPr>
            <a:normAutofit fontScale="92500"/>
          </a:bodyPr>
          <a:lstStyle/>
          <a:p>
            <a:r>
              <a:rPr lang="en-GB" dirty="0"/>
              <a:t>LSE Manager: Bringing Policy to Life                                                                   HR November 2020</a:t>
            </a:r>
          </a:p>
        </p:txBody>
      </p:sp>
      <p:sp>
        <p:nvSpPr>
          <p:cNvPr id="4" name="Text Placeholder 3"/>
          <p:cNvSpPr>
            <a:spLocks noGrp="1"/>
          </p:cNvSpPr>
          <p:nvPr>
            <p:ph type="body" sz="quarter" idx="17"/>
          </p:nvPr>
        </p:nvSpPr>
        <p:spPr>
          <a:xfrm>
            <a:off x="696221" y="1052735"/>
            <a:ext cx="7845723" cy="5328593"/>
          </a:xfrm>
        </p:spPr>
        <p:txBody>
          <a:bodyPr>
            <a:normAutofit fontScale="47500" lnSpcReduction="20000"/>
          </a:bodyPr>
          <a:lstStyle/>
          <a:p>
            <a:pPr>
              <a:lnSpc>
                <a:spcPct val="170000"/>
              </a:lnSpc>
            </a:pPr>
            <a:r>
              <a:rPr lang="en-GB" sz="3500" dirty="0">
                <a:solidFill>
                  <a:schemeClr val="tx1"/>
                </a:solidFill>
                <a:latin typeface="Arial"/>
                <a:ea typeface="+mj-ea"/>
                <a:cs typeface="Arial"/>
              </a:rPr>
              <a:t>Case Study 4</a:t>
            </a:r>
          </a:p>
          <a:p>
            <a:pPr>
              <a:lnSpc>
                <a:spcPct val="170000"/>
              </a:lnSpc>
            </a:pPr>
            <a:r>
              <a:rPr lang="en-GB" sz="2900" b="0" dirty="0">
                <a:solidFill>
                  <a:schemeClr val="tx1"/>
                </a:solidFill>
              </a:rPr>
              <a:t>Jerimiah has been an employee of LSE since 2001. He works in the Mechanics Division and is responsible for servicing the electronic reception screens across the School. You are aware that he suffers with M.E. Jerimiah has kept his condition under control for many years, but now his symptoms are starting to impact the way he carries out his role as he is now unable to concentrate for extended periods of time and he becomes fatigued often. His last GP Fit Note indicates that things will likely worsen over time, and that his mobility will not improve.</a:t>
            </a:r>
          </a:p>
          <a:p>
            <a:pPr>
              <a:lnSpc>
                <a:spcPct val="170000"/>
              </a:lnSpc>
            </a:pPr>
            <a:r>
              <a:rPr lang="en-GB" sz="2900" b="0" dirty="0">
                <a:solidFill>
                  <a:schemeClr val="tx1"/>
                </a:solidFill>
              </a:rPr>
              <a:t>His job requires that he moves from site to site many days each week, and it is not a role that particularly lends itself to working remotely/from home. </a:t>
            </a:r>
          </a:p>
          <a:p>
            <a:pPr>
              <a:lnSpc>
                <a:spcPct val="170000"/>
              </a:lnSpc>
            </a:pPr>
            <a:r>
              <a:rPr lang="en-GB" sz="2900" b="0" dirty="0">
                <a:solidFill>
                  <a:schemeClr val="tx1"/>
                </a:solidFill>
              </a:rPr>
              <a:t>What sort of adjustments would you consider, and how would you support Jerimiah, as his line manager? </a:t>
            </a:r>
          </a:p>
          <a:p>
            <a:pPr>
              <a:lnSpc>
                <a:spcPct val="170000"/>
              </a:lnSpc>
            </a:pPr>
            <a:endParaRPr lang="en-GB" sz="2900" b="0" dirty="0">
              <a:solidFill>
                <a:schemeClr val="tx1"/>
              </a:solidFill>
            </a:endParaRPr>
          </a:p>
          <a:p>
            <a:pPr>
              <a:lnSpc>
                <a:spcPct val="120000"/>
              </a:lnSpc>
            </a:pPr>
            <a:r>
              <a:rPr lang="en-GB" sz="3000" b="0" i="1" dirty="0" err="1">
                <a:solidFill>
                  <a:schemeClr val="tx1"/>
                </a:solidFill>
              </a:rPr>
              <a:t>Myalgic</a:t>
            </a:r>
            <a:r>
              <a:rPr lang="en-GB" sz="3000" b="0" i="1" dirty="0">
                <a:solidFill>
                  <a:schemeClr val="tx1"/>
                </a:solidFill>
              </a:rPr>
              <a:t> encephalomyelitis (ME) is characterised by a range of neurological symptoms and signs, muscle pain with intense physical or mental exhaustion, relapses, and specific cognitive disabilities. </a:t>
            </a:r>
          </a:p>
        </p:txBody>
      </p:sp>
    </p:spTree>
    <p:extLst>
      <p:ext uri="{BB962C8B-B14F-4D97-AF65-F5344CB8AC3E}">
        <p14:creationId xmlns:p14="http://schemas.microsoft.com/office/powerpoint/2010/main" val="26286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5976" y="296863"/>
            <a:ext cx="4425479" cy="611187"/>
          </a:xfrm>
        </p:spPr>
        <p:txBody>
          <a:bodyPr/>
          <a:lstStyle/>
          <a:p>
            <a:r>
              <a:rPr lang="en-GB" dirty="0"/>
              <a:t>Sickness Absence and Capability Health</a:t>
            </a:r>
          </a:p>
        </p:txBody>
      </p:sp>
      <p:sp>
        <p:nvSpPr>
          <p:cNvPr id="3" name="Text Placeholder 2"/>
          <p:cNvSpPr>
            <a:spLocks noGrp="1"/>
          </p:cNvSpPr>
          <p:nvPr>
            <p:ph type="body" sz="quarter" idx="16"/>
          </p:nvPr>
        </p:nvSpPr>
        <p:spPr>
          <a:xfrm>
            <a:off x="179512" y="6195416"/>
            <a:ext cx="8601943" cy="439737"/>
          </a:xfrm>
        </p:spPr>
        <p:txBody>
          <a:bodyPr>
            <a:normAutofit fontScale="92500"/>
          </a:bodyPr>
          <a:lstStyle/>
          <a:p>
            <a:r>
              <a:rPr lang="en-GB" dirty="0"/>
              <a:t>LSE Manager: Bringing Policy to Life                                                                    HR November 2020</a:t>
            </a:r>
          </a:p>
        </p:txBody>
      </p:sp>
      <p:sp>
        <p:nvSpPr>
          <p:cNvPr id="4" name="Text Placeholder 3"/>
          <p:cNvSpPr>
            <a:spLocks noGrp="1"/>
          </p:cNvSpPr>
          <p:nvPr>
            <p:ph type="body" sz="quarter" idx="17"/>
          </p:nvPr>
        </p:nvSpPr>
        <p:spPr>
          <a:xfrm>
            <a:off x="696221" y="1268760"/>
            <a:ext cx="7845723" cy="4703809"/>
          </a:xfrm>
        </p:spPr>
        <p:txBody>
          <a:bodyPr/>
          <a:lstStyle/>
          <a:p>
            <a:r>
              <a:rPr lang="en-GB" sz="2800" b="0" dirty="0">
                <a:solidFill>
                  <a:srgbClr val="FF0000"/>
                </a:solidFill>
                <a:latin typeface="Arial"/>
                <a:ea typeface="+mj-ea"/>
                <a:cs typeface="Arial"/>
              </a:rPr>
              <a:t>Best practice hints and tips</a:t>
            </a:r>
          </a:p>
          <a:p>
            <a:endParaRPr lang="en-GB" sz="2800" b="0" dirty="0">
              <a:solidFill>
                <a:srgbClr val="FF0000"/>
              </a:solidFill>
              <a:latin typeface="Arial"/>
              <a:ea typeface="+mj-ea"/>
              <a:cs typeface="Arial"/>
            </a:endParaRPr>
          </a:p>
          <a:p>
            <a:r>
              <a:rPr lang="en-GB" sz="2800" b="0" dirty="0">
                <a:solidFill>
                  <a:schemeClr val="tx1"/>
                </a:solidFill>
                <a:latin typeface="Arial"/>
                <a:ea typeface="+mj-ea"/>
                <a:cs typeface="Arial"/>
              </a:rPr>
              <a:t>In groups…</a:t>
            </a:r>
            <a:endParaRPr lang="en-GB" sz="2400" b="0" dirty="0">
              <a:solidFill>
                <a:schemeClr val="tx1"/>
              </a:solidFill>
              <a:latin typeface="Arial"/>
              <a:ea typeface="+mn-ea"/>
              <a:cs typeface="Arial"/>
            </a:endParaRPr>
          </a:p>
          <a:p>
            <a:pPr marL="348853" indent="-342900">
              <a:buClrTx/>
              <a:buFont typeface="Arial" panose="020B0604020202020204" pitchFamily="34" charset="0"/>
              <a:buChar char="•"/>
            </a:pPr>
            <a:r>
              <a:rPr lang="en-GB" sz="2000" b="0" dirty="0">
                <a:solidFill>
                  <a:schemeClr val="tx1"/>
                </a:solidFill>
                <a:latin typeface="Arial"/>
                <a:cs typeface="Arial"/>
              </a:rPr>
              <a:t>What are the key lessons you have had from managing sickness absence and/or capability health? </a:t>
            </a:r>
          </a:p>
          <a:p>
            <a:pPr marL="348853" indent="-342900">
              <a:buClrTx/>
              <a:buFont typeface="Arial" panose="020B0604020202020204" pitchFamily="34" charset="0"/>
              <a:buChar char="•"/>
            </a:pPr>
            <a:r>
              <a:rPr lang="en-GB" sz="2000" b="0" dirty="0">
                <a:solidFill>
                  <a:schemeClr val="tx1"/>
                </a:solidFill>
                <a:latin typeface="Arial"/>
                <a:ea typeface="+mj-ea"/>
                <a:cs typeface="Arial"/>
              </a:rPr>
              <a:t>What key hints and tips would you share with other managers? </a:t>
            </a: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27483541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5976" y="296863"/>
            <a:ext cx="4425479" cy="611187"/>
          </a:xfrm>
        </p:spPr>
        <p:txBody>
          <a:bodyPr/>
          <a:lstStyle/>
          <a:p>
            <a:r>
              <a:rPr lang="en-GB" dirty="0"/>
              <a:t>Sickness Absence and Capability Health</a:t>
            </a:r>
          </a:p>
        </p:txBody>
      </p:sp>
      <p:sp>
        <p:nvSpPr>
          <p:cNvPr id="3" name="Text Placeholder 2"/>
          <p:cNvSpPr>
            <a:spLocks noGrp="1"/>
          </p:cNvSpPr>
          <p:nvPr>
            <p:ph type="body" sz="quarter" idx="16"/>
          </p:nvPr>
        </p:nvSpPr>
        <p:spPr>
          <a:xfrm>
            <a:off x="179512" y="6195416"/>
            <a:ext cx="8601943" cy="439737"/>
          </a:xfrm>
        </p:spPr>
        <p:txBody>
          <a:bodyPr>
            <a:normAutofit fontScale="92500"/>
          </a:bodyPr>
          <a:lstStyle/>
          <a:p>
            <a:r>
              <a:rPr lang="en-GB" dirty="0"/>
              <a:t>LSE Manager: Bringing Policy to Life                                                                    HR November 2020</a:t>
            </a:r>
          </a:p>
        </p:txBody>
      </p:sp>
      <p:sp>
        <p:nvSpPr>
          <p:cNvPr id="4" name="Text Placeholder 3"/>
          <p:cNvSpPr>
            <a:spLocks noGrp="1"/>
          </p:cNvSpPr>
          <p:nvPr>
            <p:ph type="body" sz="quarter" idx="17"/>
          </p:nvPr>
        </p:nvSpPr>
        <p:spPr>
          <a:xfrm>
            <a:off x="395537" y="1124745"/>
            <a:ext cx="8424936" cy="4536504"/>
          </a:xfrm>
        </p:spPr>
        <p:txBody>
          <a:bodyPr>
            <a:normAutofit/>
          </a:bodyPr>
          <a:lstStyle/>
          <a:p>
            <a:r>
              <a:rPr lang="en-GB" sz="2400" b="0" dirty="0"/>
              <a:t>Some final thoughts…</a:t>
            </a:r>
          </a:p>
        </p:txBody>
      </p:sp>
    </p:spTree>
    <p:extLst>
      <p:ext uri="{BB962C8B-B14F-4D97-AF65-F5344CB8AC3E}">
        <p14:creationId xmlns:p14="http://schemas.microsoft.com/office/powerpoint/2010/main" val="185646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3968" y="296863"/>
            <a:ext cx="4497487" cy="611187"/>
          </a:xfrm>
        </p:spPr>
        <p:txBody>
          <a:bodyPr/>
          <a:lstStyle/>
          <a:p>
            <a:r>
              <a:rPr lang="en-GB" dirty="0"/>
              <a:t>Sickness Absence and Capability Health</a:t>
            </a:r>
          </a:p>
        </p:txBody>
      </p:sp>
      <p:sp>
        <p:nvSpPr>
          <p:cNvPr id="3" name="Text Placeholder 2"/>
          <p:cNvSpPr>
            <a:spLocks noGrp="1"/>
          </p:cNvSpPr>
          <p:nvPr>
            <p:ph type="body" sz="quarter" idx="16"/>
          </p:nvPr>
        </p:nvSpPr>
        <p:spPr>
          <a:xfrm>
            <a:off x="179512" y="6195416"/>
            <a:ext cx="8601943" cy="439737"/>
          </a:xfrm>
        </p:spPr>
        <p:txBody>
          <a:bodyPr>
            <a:normAutofit fontScale="92500"/>
          </a:bodyPr>
          <a:lstStyle/>
          <a:p>
            <a:r>
              <a:rPr lang="en-GB" dirty="0"/>
              <a:t>LSE Manager: Bringing Policy to Life                                                                    HR November 2020</a:t>
            </a:r>
          </a:p>
        </p:txBody>
      </p:sp>
      <p:sp>
        <p:nvSpPr>
          <p:cNvPr id="4" name="Text Placeholder 3"/>
          <p:cNvSpPr>
            <a:spLocks noGrp="1"/>
          </p:cNvSpPr>
          <p:nvPr>
            <p:ph type="body" sz="quarter" idx="17"/>
          </p:nvPr>
        </p:nvSpPr>
        <p:spPr>
          <a:xfrm>
            <a:off x="696221" y="1124745"/>
            <a:ext cx="7845723" cy="4752528"/>
          </a:xfrm>
        </p:spPr>
        <p:txBody>
          <a:bodyPr>
            <a:normAutofit/>
          </a:bodyPr>
          <a:lstStyle/>
          <a:p>
            <a:r>
              <a:rPr lang="en-GB" sz="2400" b="0" dirty="0"/>
              <a:t>Overview…</a:t>
            </a:r>
          </a:p>
          <a:p>
            <a:pPr marL="342900" indent="-342900">
              <a:lnSpc>
                <a:spcPct val="150000"/>
              </a:lnSpc>
              <a:buFont typeface="Arial" panose="020B0604020202020204" pitchFamily="34" charset="0"/>
              <a:buChar char="•"/>
            </a:pPr>
            <a:r>
              <a:rPr lang="en-GB" sz="2600" b="0" dirty="0">
                <a:solidFill>
                  <a:schemeClr val="tx1"/>
                </a:solidFill>
              </a:rPr>
              <a:t>Aims for this session</a:t>
            </a:r>
          </a:p>
          <a:p>
            <a:pPr marL="342900" indent="-342900">
              <a:lnSpc>
                <a:spcPct val="150000"/>
              </a:lnSpc>
              <a:buFont typeface="Arial" panose="020B0604020202020204" pitchFamily="34" charset="0"/>
              <a:buChar char="•"/>
            </a:pPr>
            <a:r>
              <a:rPr lang="en-GB" sz="2600" b="0" dirty="0">
                <a:solidFill>
                  <a:schemeClr val="tx1"/>
                </a:solidFill>
              </a:rPr>
              <a:t>Introduction and context</a:t>
            </a:r>
          </a:p>
          <a:p>
            <a:pPr marL="342900" indent="-342900">
              <a:lnSpc>
                <a:spcPct val="150000"/>
              </a:lnSpc>
              <a:buFont typeface="Arial" panose="020B0604020202020204" pitchFamily="34" charset="0"/>
              <a:buChar char="•"/>
            </a:pPr>
            <a:r>
              <a:rPr lang="en-GB" sz="2600" b="0" dirty="0">
                <a:solidFill>
                  <a:schemeClr val="tx1"/>
                </a:solidFill>
              </a:rPr>
              <a:t>School policies and supporting resources </a:t>
            </a:r>
          </a:p>
          <a:p>
            <a:pPr marL="342900" indent="-342900">
              <a:lnSpc>
                <a:spcPct val="150000"/>
              </a:lnSpc>
              <a:buFont typeface="Arial" panose="020B0604020202020204" pitchFamily="34" charset="0"/>
              <a:buChar char="•"/>
            </a:pPr>
            <a:r>
              <a:rPr lang="en-GB" sz="2600" b="0" dirty="0">
                <a:solidFill>
                  <a:schemeClr val="tx1"/>
                </a:solidFill>
              </a:rPr>
              <a:t>Case studies</a:t>
            </a:r>
          </a:p>
          <a:p>
            <a:pPr marL="342900" indent="-342900">
              <a:lnSpc>
                <a:spcPct val="150000"/>
              </a:lnSpc>
              <a:buFont typeface="Arial" panose="020B0604020202020204" pitchFamily="34" charset="0"/>
              <a:buChar char="•"/>
            </a:pPr>
            <a:r>
              <a:rPr lang="en-GB" sz="2600" b="0" dirty="0">
                <a:solidFill>
                  <a:schemeClr val="tx1"/>
                </a:solidFill>
              </a:rPr>
              <a:t>Best practice hints and tips</a:t>
            </a:r>
            <a:endParaRPr lang="en-GB" sz="2000" b="0" dirty="0">
              <a:solidFill>
                <a:schemeClr val="tx1"/>
              </a:solidFill>
            </a:endParaRPr>
          </a:p>
          <a:p>
            <a:pPr marL="342900" indent="-342900">
              <a:lnSpc>
                <a:spcPct val="150000"/>
              </a:lnSpc>
              <a:buFont typeface="Arial" panose="020B0604020202020204" pitchFamily="34" charset="0"/>
              <a:buChar char="•"/>
            </a:pPr>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p:txBody>
      </p:sp>
    </p:spTree>
    <p:extLst>
      <p:ext uri="{BB962C8B-B14F-4D97-AF65-F5344CB8AC3E}">
        <p14:creationId xmlns:p14="http://schemas.microsoft.com/office/powerpoint/2010/main" val="4205239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1960" y="296863"/>
            <a:ext cx="4569495" cy="611187"/>
          </a:xfrm>
        </p:spPr>
        <p:txBody>
          <a:bodyPr/>
          <a:lstStyle/>
          <a:p>
            <a:r>
              <a:rPr lang="en-GB" dirty="0"/>
              <a:t>Sickness Absence and Capability Health</a:t>
            </a:r>
          </a:p>
        </p:txBody>
      </p:sp>
      <p:sp>
        <p:nvSpPr>
          <p:cNvPr id="3" name="Text Placeholder 2"/>
          <p:cNvSpPr>
            <a:spLocks noGrp="1"/>
          </p:cNvSpPr>
          <p:nvPr>
            <p:ph type="body" sz="quarter" idx="16"/>
          </p:nvPr>
        </p:nvSpPr>
        <p:spPr>
          <a:xfrm>
            <a:off x="179512" y="6195416"/>
            <a:ext cx="8601943" cy="439737"/>
          </a:xfrm>
        </p:spPr>
        <p:txBody>
          <a:bodyPr>
            <a:normAutofit fontScale="92500"/>
          </a:bodyPr>
          <a:lstStyle/>
          <a:p>
            <a:r>
              <a:rPr lang="en-GB" dirty="0"/>
              <a:t>LSE Manager: Bringing Policy to Life                                                                    HR November 2020</a:t>
            </a:r>
          </a:p>
        </p:txBody>
      </p:sp>
      <p:sp>
        <p:nvSpPr>
          <p:cNvPr id="4" name="Text Placeholder 3"/>
          <p:cNvSpPr>
            <a:spLocks noGrp="1"/>
          </p:cNvSpPr>
          <p:nvPr>
            <p:ph type="body" sz="quarter" idx="17"/>
          </p:nvPr>
        </p:nvSpPr>
        <p:spPr>
          <a:xfrm>
            <a:off x="696221" y="1196752"/>
            <a:ext cx="7845723" cy="4775817"/>
          </a:xfrm>
        </p:spPr>
        <p:txBody>
          <a:bodyPr>
            <a:normAutofit/>
          </a:bodyPr>
          <a:lstStyle/>
          <a:p>
            <a:r>
              <a:rPr lang="en-GB" sz="2400" b="0" dirty="0"/>
              <a:t>Aims for this session…</a:t>
            </a:r>
          </a:p>
          <a:p>
            <a:pPr marL="342900" indent="-342900">
              <a:lnSpc>
                <a:spcPct val="150000"/>
              </a:lnSpc>
              <a:buFont typeface="Arial" panose="020B0604020202020204" pitchFamily="34" charset="0"/>
              <a:buChar char="•"/>
            </a:pPr>
            <a:r>
              <a:rPr lang="en-GB" sz="2200" b="0" dirty="0">
                <a:solidFill>
                  <a:schemeClr val="tx1"/>
                </a:solidFill>
              </a:rPr>
              <a:t>Understand the School’s policies and procedures for sickness absence and capability health – what they cover, when they should be used and your role as a manager</a:t>
            </a:r>
          </a:p>
          <a:p>
            <a:pPr marL="342900" indent="-342900">
              <a:lnSpc>
                <a:spcPct val="150000"/>
              </a:lnSpc>
              <a:buFont typeface="Arial" panose="020B0604020202020204" pitchFamily="34" charset="0"/>
              <a:buChar char="•"/>
            </a:pPr>
            <a:r>
              <a:rPr lang="en-GB" sz="2200" b="0" dirty="0">
                <a:solidFill>
                  <a:schemeClr val="tx1"/>
                </a:solidFill>
              </a:rPr>
              <a:t>Discuss best practice management approaches to sickness absence and capability health through scenarios</a:t>
            </a:r>
          </a:p>
          <a:p>
            <a:pPr marL="342900" indent="-342900">
              <a:lnSpc>
                <a:spcPct val="150000"/>
              </a:lnSpc>
              <a:buFont typeface="Arial" panose="020B0604020202020204" pitchFamily="34" charset="0"/>
              <a:buChar char="•"/>
            </a:pPr>
            <a:r>
              <a:rPr lang="en-GB" sz="2200" b="0" dirty="0">
                <a:solidFill>
                  <a:schemeClr val="tx1"/>
                </a:solidFill>
              </a:rPr>
              <a:t>Develop some best practice hints and tips</a:t>
            </a:r>
          </a:p>
          <a:p>
            <a:pPr marL="342900" indent="-342900">
              <a:lnSpc>
                <a:spcPct val="150000"/>
              </a:lnSpc>
              <a:buFont typeface="Arial" panose="020B0604020202020204" pitchFamily="34" charset="0"/>
              <a:buChar char="•"/>
            </a:pPr>
            <a:r>
              <a:rPr lang="en-GB" sz="2200" b="0" dirty="0">
                <a:solidFill>
                  <a:schemeClr val="tx1"/>
                </a:solidFill>
              </a:rPr>
              <a:t>Understand what support is available to you as a manager </a:t>
            </a: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p:txBody>
      </p:sp>
    </p:spTree>
    <p:extLst>
      <p:ext uri="{BB962C8B-B14F-4D97-AF65-F5344CB8AC3E}">
        <p14:creationId xmlns:p14="http://schemas.microsoft.com/office/powerpoint/2010/main" val="3789561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9952" y="296863"/>
            <a:ext cx="4641503" cy="611187"/>
          </a:xfrm>
        </p:spPr>
        <p:txBody>
          <a:bodyPr/>
          <a:lstStyle/>
          <a:p>
            <a:r>
              <a:rPr lang="en-GB" dirty="0"/>
              <a:t>Sickness Absence and Capability Health</a:t>
            </a:r>
          </a:p>
        </p:txBody>
      </p:sp>
      <p:sp>
        <p:nvSpPr>
          <p:cNvPr id="3" name="Text Placeholder 2"/>
          <p:cNvSpPr>
            <a:spLocks noGrp="1"/>
          </p:cNvSpPr>
          <p:nvPr>
            <p:ph type="body" sz="quarter" idx="16"/>
          </p:nvPr>
        </p:nvSpPr>
        <p:spPr>
          <a:xfrm>
            <a:off x="0" y="6195416"/>
            <a:ext cx="8781455" cy="439737"/>
          </a:xfrm>
        </p:spPr>
        <p:txBody>
          <a:bodyPr>
            <a:normAutofit fontScale="92500"/>
          </a:bodyPr>
          <a:lstStyle/>
          <a:p>
            <a:r>
              <a:rPr lang="en-GB" dirty="0"/>
              <a:t>LSE Manager: Bringing Policy to Life                                                                    HR November 2020</a:t>
            </a:r>
          </a:p>
        </p:txBody>
      </p:sp>
      <p:sp>
        <p:nvSpPr>
          <p:cNvPr id="4" name="Text Placeholder 3"/>
          <p:cNvSpPr>
            <a:spLocks noGrp="1"/>
          </p:cNvSpPr>
          <p:nvPr>
            <p:ph type="body" sz="quarter" idx="17"/>
          </p:nvPr>
        </p:nvSpPr>
        <p:spPr>
          <a:xfrm>
            <a:off x="696221" y="1124744"/>
            <a:ext cx="7845723" cy="4536504"/>
          </a:xfrm>
        </p:spPr>
        <p:txBody>
          <a:bodyPr>
            <a:normAutofit/>
          </a:bodyPr>
          <a:lstStyle/>
          <a:p>
            <a:r>
              <a:rPr lang="en-GB" sz="2400" b="0" dirty="0"/>
              <a:t>Introduction and context</a:t>
            </a:r>
            <a:endParaRPr lang="en-GB" sz="1000" b="0" dirty="0">
              <a:solidFill>
                <a:schemeClr val="tx1"/>
              </a:solidFill>
            </a:endParaRPr>
          </a:p>
          <a:p>
            <a:pPr marL="348853" indent="-342900">
              <a:lnSpc>
                <a:spcPct val="110000"/>
              </a:lnSpc>
              <a:buClrTx/>
              <a:buFont typeface="Arial" panose="020B0604020202020204" pitchFamily="34" charset="0"/>
              <a:buChar char="•"/>
            </a:pPr>
            <a:r>
              <a:rPr lang="en-GB" sz="2000" b="0" dirty="0">
                <a:solidFill>
                  <a:schemeClr val="tx1"/>
                </a:solidFill>
              </a:rPr>
              <a:t>Increased focus on the wellbeing of staff (and students) as a consequence of COVID-19 and related lockdown</a:t>
            </a:r>
          </a:p>
          <a:p>
            <a:pPr marL="348853" indent="-342900">
              <a:lnSpc>
                <a:spcPct val="150000"/>
              </a:lnSpc>
              <a:buClrTx/>
              <a:buFont typeface="Arial" panose="020B0604020202020204" pitchFamily="34" charset="0"/>
              <a:buChar char="•"/>
            </a:pPr>
            <a:r>
              <a:rPr lang="en-GB" sz="2000" b="0" dirty="0">
                <a:solidFill>
                  <a:schemeClr val="tx1"/>
                </a:solidFill>
              </a:rPr>
              <a:t>Implications for the management of sickness absence:</a:t>
            </a:r>
          </a:p>
          <a:p>
            <a:pPr marL="748904" lvl="3" indent="-342900">
              <a:lnSpc>
                <a:spcPct val="110000"/>
              </a:lnSpc>
              <a:buClrTx/>
              <a:buFont typeface="Wingdings" panose="05000000000000000000" pitchFamily="2" charset="2"/>
              <a:buChar char="Ø"/>
            </a:pPr>
            <a:r>
              <a:rPr lang="en-GB" sz="1800" b="0" dirty="0">
                <a:solidFill>
                  <a:schemeClr val="tx1"/>
                </a:solidFill>
                <a:latin typeface="Arial" panose="020B0604020202020204" pitchFamily="34" charset="0"/>
                <a:cs typeface="Arial" panose="020B0604020202020204" pitchFamily="34" charset="0"/>
              </a:rPr>
              <a:t>How to manage COVID-related absence, including sickness absence as a result of self-isolation</a:t>
            </a:r>
          </a:p>
          <a:p>
            <a:pPr marL="748904" lvl="3" indent="-342900">
              <a:lnSpc>
                <a:spcPct val="110000"/>
              </a:lnSpc>
              <a:buClrTx/>
              <a:buFont typeface="Wingdings" panose="05000000000000000000" pitchFamily="2" charset="2"/>
              <a:buChar char="Ø"/>
            </a:pPr>
            <a:r>
              <a:rPr lang="en-GB" sz="1800" b="0" dirty="0">
                <a:solidFill>
                  <a:schemeClr val="tx1"/>
                </a:solidFill>
                <a:latin typeface="Arial" panose="020B0604020202020204" pitchFamily="34" charset="0"/>
                <a:cs typeface="Arial" panose="020B0604020202020204" pitchFamily="34" charset="0"/>
              </a:rPr>
              <a:t>Greater leeway in the application of procedures, e.g. normal triggers for frequency of absence </a:t>
            </a:r>
            <a:r>
              <a:rPr lang="en-GB" sz="1800" dirty="0">
                <a:latin typeface="Arial" panose="020B0604020202020204" pitchFamily="34" charset="0"/>
                <a:cs typeface="Arial" panose="020B0604020202020204" pitchFamily="34" charset="0"/>
              </a:rPr>
              <a:t>will</a:t>
            </a:r>
            <a:r>
              <a:rPr lang="en-GB" sz="1800" b="0" dirty="0">
                <a:solidFill>
                  <a:schemeClr val="tx1"/>
                </a:solidFill>
                <a:latin typeface="Arial" panose="020B0604020202020204" pitchFamily="34" charset="0"/>
                <a:cs typeface="Arial" panose="020B0604020202020204" pitchFamily="34" charset="0"/>
              </a:rPr>
              <a:t> not apply where absence is due to COVID-19</a:t>
            </a:r>
            <a:endParaRPr lang="en-GB" sz="2000" b="0" dirty="0">
              <a:solidFill>
                <a:schemeClr val="tx1"/>
              </a:solidFill>
            </a:endParaRPr>
          </a:p>
          <a:p>
            <a:pPr marL="348853" indent="-342900">
              <a:lnSpc>
                <a:spcPct val="110000"/>
              </a:lnSpc>
              <a:buClrTx/>
              <a:buFont typeface="Arial" panose="020B0604020202020204" pitchFamily="34" charset="0"/>
              <a:buChar char="•"/>
            </a:pPr>
            <a:r>
              <a:rPr lang="en-GB" sz="2000" b="0" dirty="0">
                <a:solidFill>
                  <a:schemeClr val="tx1"/>
                </a:solidFill>
              </a:rPr>
              <a:t>Sympathetic and timely management of sickness absence and capability health cases is in line with LSE 2030, especially Priority 3 (‘Develop LSE for everyone’) </a:t>
            </a:r>
          </a:p>
          <a:p>
            <a:pPr marL="348853" indent="-342900">
              <a:lnSpc>
                <a:spcPct val="110000"/>
              </a:lnSpc>
              <a:buClrTx/>
              <a:buFont typeface="Arial" panose="020B0604020202020204" pitchFamily="34" charset="0"/>
              <a:buChar char="•"/>
            </a:pPr>
            <a:endParaRPr lang="en-GB" sz="2000" dirty="0">
              <a:solidFill>
                <a:schemeClr val="tx1"/>
              </a:solidFill>
              <a:latin typeface="Arial" panose="020B0604020202020204" pitchFamily="34" charset="0"/>
              <a:cs typeface="Arial" panose="020B0604020202020204" pitchFamily="34" charset="0"/>
            </a:endParaRPr>
          </a:p>
          <a:p>
            <a:pPr lvl="3" indent="0">
              <a:lnSpc>
                <a:spcPct val="110000"/>
              </a:lnSpc>
              <a:buClrTx/>
              <a:buNone/>
            </a:pPr>
            <a:endParaRPr lang="en-GB" sz="1000" dirty="0">
              <a:latin typeface="Arial" panose="020B0604020202020204" pitchFamily="34" charset="0"/>
              <a:cs typeface="Arial" panose="020B0604020202020204" pitchFamily="34" charset="0"/>
            </a:endParaRPr>
          </a:p>
          <a:p>
            <a:pPr marL="348853" lvl="1" indent="-342900" defTabSz="685800">
              <a:lnSpc>
                <a:spcPct val="110000"/>
              </a:lnSpc>
              <a:spcBef>
                <a:spcPts val="750"/>
              </a:spcBef>
              <a:buClrTx/>
              <a:buSzPct val="110000"/>
              <a:buFont typeface="Arial" panose="020B0604020202020204" pitchFamily="34" charset="0"/>
              <a:buChar char="•"/>
              <a:tabLst/>
            </a:pPr>
            <a:endParaRPr lang="en-GB" sz="1000" dirty="0">
              <a:latin typeface="Arial" panose="020B0604020202020204" pitchFamily="34" charset="0"/>
              <a:cs typeface="Arial" panose="020B0604020202020204" pitchFamily="34" charset="0"/>
            </a:endParaRPr>
          </a:p>
          <a:p>
            <a:pPr marL="5953" lvl="1" indent="0" defTabSz="685800">
              <a:lnSpc>
                <a:spcPct val="110000"/>
              </a:lnSpc>
              <a:spcBef>
                <a:spcPts val="750"/>
              </a:spcBef>
              <a:buClrTx/>
              <a:buSzPct val="110000"/>
              <a:buNone/>
              <a:tabLst/>
            </a:pPr>
            <a:endParaRPr lang="en-GB" sz="2500" b="0" dirty="0">
              <a:solidFill>
                <a:schemeClr val="tx1"/>
              </a:solidFill>
              <a:latin typeface="Arial" panose="020B0604020202020204" pitchFamily="34" charset="0"/>
              <a:cs typeface="Arial" panose="020B0604020202020204" pitchFamily="34" charset="0"/>
            </a:endParaRPr>
          </a:p>
          <a:p>
            <a:pPr marL="348853" indent="-342900">
              <a:lnSpc>
                <a:spcPct val="170000"/>
              </a:lnSpc>
              <a:buFont typeface="Arial" panose="020B0604020202020204" pitchFamily="34" charset="0"/>
              <a:buChar char="•"/>
            </a:pPr>
            <a:endParaRPr lang="en-GB" sz="3600" b="0" dirty="0">
              <a:solidFill>
                <a:schemeClr val="tx1"/>
              </a:solidFill>
            </a:endParaRPr>
          </a:p>
          <a:p>
            <a:endParaRPr lang="en-GB" dirty="0"/>
          </a:p>
        </p:txBody>
      </p:sp>
    </p:spTree>
    <p:extLst>
      <p:ext uri="{BB962C8B-B14F-4D97-AF65-F5344CB8AC3E}">
        <p14:creationId xmlns:p14="http://schemas.microsoft.com/office/powerpoint/2010/main" val="3859354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1960" y="296863"/>
            <a:ext cx="4569495" cy="611187"/>
          </a:xfrm>
        </p:spPr>
        <p:txBody>
          <a:bodyPr/>
          <a:lstStyle/>
          <a:p>
            <a:r>
              <a:rPr lang="en-GB" dirty="0"/>
              <a:t>Sickness Absence and Capability Health</a:t>
            </a:r>
          </a:p>
        </p:txBody>
      </p:sp>
      <p:sp>
        <p:nvSpPr>
          <p:cNvPr id="3" name="Text Placeholder 2"/>
          <p:cNvSpPr>
            <a:spLocks noGrp="1"/>
          </p:cNvSpPr>
          <p:nvPr>
            <p:ph type="body" sz="quarter" idx="16"/>
          </p:nvPr>
        </p:nvSpPr>
        <p:spPr>
          <a:xfrm>
            <a:off x="179512" y="6195416"/>
            <a:ext cx="8601943" cy="439737"/>
          </a:xfrm>
        </p:spPr>
        <p:txBody>
          <a:bodyPr>
            <a:normAutofit fontScale="92500"/>
          </a:bodyPr>
          <a:lstStyle/>
          <a:p>
            <a:r>
              <a:rPr lang="en-GB" dirty="0"/>
              <a:t>LSE Manager: Bringing Policy to Life                                                                    HR November 2020</a:t>
            </a:r>
          </a:p>
        </p:txBody>
      </p:sp>
      <p:sp>
        <p:nvSpPr>
          <p:cNvPr id="4" name="Text Placeholder 3"/>
          <p:cNvSpPr>
            <a:spLocks noGrp="1"/>
          </p:cNvSpPr>
          <p:nvPr>
            <p:ph type="body" sz="quarter" idx="17"/>
          </p:nvPr>
        </p:nvSpPr>
        <p:spPr>
          <a:xfrm>
            <a:off x="696221" y="908050"/>
            <a:ext cx="7845723" cy="5041229"/>
          </a:xfrm>
        </p:spPr>
        <p:txBody>
          <a:bodyPr>
            <a:normAutofit fontScale="62500" lnSpcReduction="20000"/>
          </a:bodyPr>
          <a:lstStyle/>
          <a:p>
            <a:r>
              <a:rPr lang="en-GB" sz="4500" b="0" dirty="0">
                <a:solidFill>
                  <a:srgbClr val="FF0000"/>
                </a:solidFill>
                <a:latin typeface="Arial"/>
                <a:ea typeface="+mj-ea"/>
                <a:cs typeface="Arial"/>
                <a:hlinkClick r:id="rId2"/>
              </a:rPr>
              <a:t>School policies and supporting resources</a:t>
            </a:r>
          </a:p>
          <a:p>
            <a:r>
              <a:rPr lang="en-GB" sz="3800" b="0" dirty="0">
                <a:solidFill>
                  <a:srgbClr val="FF0000"/>
                </a:solidFill>
                <a:latin typeface="Arial"/>
                <a:ea typeface="+mj-ea"/>
                <a:cs typeface="Arial"/>
                <a:hlinkClick r:id="rId2"/>
              </a:rPr>
              <a:t>Sickness Absence Toolkit</a:t>
            </a:r>
            <a:endParaRPr lang="en-GB" sz="3800" b="0" dirty="0">
              <a:solidFill>
                <a:srgbClr val="FF0000"/>
              </a:solidFill>
              <a:latin typeface="Arial"/>
              <a:ea typeface="+mj-ea"/>
              <a:cs typeface="Arial"/>
            </a:endParaRPr>
          </a:p>
          <a:p>
            <a:pPr marL="463153" indent="-457200">
              <a:lnSpc>
                <a:spcPct val="170000"/>
              </a:lnSpc>
              <a:buClr>
                <a:schemeClr val="tx1"/>
              </a:buClr>
              <a:buFont typeface="Arial" panose="020B0604020202020204" pitchFamily="34" charset="0"/>
              <a:buChar char="•"/>
            </a:pPr>
            <a:r>
              <a:rPr lang="en-GB" sz="3300" b="0" dirty="0">
                <a:solidFill>
                  <a:schemeClr val="tx1"/>
                </a:solidFill>
                <a:latin typeface="Arial"/>
                <a:ea typeface="+mj-ea"/>
                <a:cs typeface="Arial"/>
              </a:rPr>
              <a:t>Includes:</a:t>
            </a:r>
          </a:p>
          <a:p>
            <a:pPr marL="595313" lvl="1" indent="-457200">
              <a:lnSpc>
                <a:spcPct val="170000"/>
              </a:lnSpc>
              <a:buClr>
                <a:schemeClr val="tx1"/>
              </a:buClr>
              <a:buFont typeface="Wingdings" panose="05000000000000000000" pitchFamily="2" charset="2"/>
              <a:buChar char="Ø"/>
            </a:pPr>
            <a:r>
              <a:rPr lang="en-GB" sz="3200" b="0" dirty="0">
                <a:solidFill>
                  <a:schemeClr val="tx1"/>
                </a:solidFill>
                <a:latin typeface="Arial"/>
                <a:ea typeface="+mj-ea"/>
                <a:cs typeface="Arial"/>
              </a:rPr>
              <a:t>Sickness  Absence Procedure</a:t>
            </a:r>
          </a:p>
          <a:p>
            <a:pPr marL="595313" lvl="1" indent="-457200">
              <a:lnSpc>
                <a:spcPct val="170000"/>
              </a:lnSpc>
              <a:buClr>
                <a:schemeClr val="tx1"/>
              </a:buClr>
              <a:buFont typeface="Wingdings" panose="05000000000000000000" pitchFamily="2" charset="2"/>
              <a:buChar char="Ø"/>
            </a:pPr>
            <a:r>
              <a:rPr lang="en-GB" sz="3200" b="0" dirty="0">
                <a:solidFill>
                  <a:schemeClr val="tx1"/>
                </a:solidFill>
                <a:latin typeface="Arial"/>
                <a:ea typeface="+mj-ea"/>
                <a:cs typeface="Arial"/>
              </a:rPr>
              <a:t>Sickness Absence Pocket Guide</a:t>
            </a:r>
          </a:p>
          <a:p>
            <a:pPr marL="595313" lvl="1" indent="-457200">
              <a:lnSpc>
                <a:spcPct val="170000"/>
              </a:lnSpc>
              <a:buClr>
                <a:schemeClr val="tx1"/>
              </a:buClr>
              <a:buFont typeface="Wingdings" panose="05000000000000000000" pitchFamily="2" charset="2"/>
              <a:buChar char="Ø"/>
            </a:pPr>
            <a:r>
              <a:rPr lang="en-GB" sz="3200" b="0" dirty="0">
                <a:solidFill>
                  <a:schemeClr val="tx1"/>
                </a:solidFill>
                <a:latin typeface="Arial"/>
                <a:ea typeface="+mj-ea"/>
                <a:cs typeface="Arial"/>
              </a:rPr>
              <a:t>Guidance and templates</a:t>
            </a:r>
            <a:endParaRPr lang="en-GB" sz="3200" dirty="0">
              <a:latin typeface="Arial"/>
              <a:ea typeface="+mj-ea"/>
              <a:cs typeface="Arial"/>
            </a:endParaRPr>
          </a:p>
          <a:p>
            <a:pPr marL="595313" lvl="1" indent="-457200">
              <a:lnSpc>
                <a:spcPct val="170000"/>
              </a:lnSpc>
              <a:buClr>
                <a:schemeClr val="tx1"/>
              </a:buClr>
              <a:buFont typeface="Wingdings" panose="05000000000000000000" pitchFamily="2" charset="2"/>
              <a:buChar char="Ø"/>
            </a:pPr>
            <a:r>
              <a:rPr lang="en-GB" sz="3200" b="0" dirty="0">
                <a:solidFill>
                  <a:schemeClr val="tx1"/>
                </a:solidFill>
                <a:latin typeface="Arial"/>
                <a:ea typeface="+mj-ea"/>
                <a:cs typeface="Arial"/>
              </a:rPr>
              <a:t>Sick pay entitlements and calculation</a:t>
            </a:r>
          </a:p>
          <a:p>
            <a:pPr marL="595313" lvl="1" indent="-457200">
              <a:lnSpc>
                <a:spcPct val="170000"/>
              </a:lnSpc>
              <a:buClr>
                <a:schemeClr val="tx1"/>
              </a:buClr>
              <a:buFont typeface="Wingdings" panose="05000000000000000000" pitchFamily="2" charset="2"/>
              <a:buChar char="Ø"/>
            </a:pPr>
            <a:r>
              <a:rPr lang="en-GB" sz="3200" b="0" dirty="0">
                <a:solidFill>
                  <a:schemeClr val="tx1"/>
                </a:solidFill>
                <a:latin typeface="Arial"/>
                <a:ea typeface="+mj-ea"/>
                <a:cs typeface="Arial"/>
              </a:rPr>
              <a:t>Return to work guidance and template</a:t>
            </a:r>
          </a:p>
          <a:p>
            <a:pPr marL="595313" lvl="1" indent="-457200">
              <a:lnSpc>
                <a:spcPct val="170000"/>
              </a:lnSpc>
              <a:buClr>
                <a:schemeClr val="tx1"/>
              </a:buClr>
              <a:buFont typeface="Wingdings" panose="05000000000000000000" pitchFamily="2" charset="2"/>
              <a:buChar char="Ø"/>
            </a:pPr>
            <a:r>
              <a:rPr lang="en-GB" sz="3200" b="0" dirty="0">
                <a:solidFill>
                  <a:schemeClr val="tx1"/>
                </a:solidFill>
                <a:latin typeface="Arial"/>
                <a:ea typeface="+mj-ea"/>
                <a:cs typeface="Arial"/>
              </a:rPr>
              <a:t>Occupational Health process</a:t>
            </a:r>
          </a:p>
          <a:p>
            <a:pPr marL="595313" lvl="1" indent="-457200">
              <a:lnSpc>
                <a:spcPct val="170000"/>
              </a:lnSpc>
              <a:buClr>
                <a:schemeClr val="tx1"/>
              </a:buClr>
              <a:buFont typeface="Wingdings" panose="05000000000000000000" pitchFamily="2" charset="2"/>
              <a:buChar char="Ø"/>
            </a:pPr>
            <a:r>
              <a:rPr lang="en-GB" sz="3200" b="0" dirty="0">
                <a:solidFill>
                  <a:schemeClr val="tx1"/>
                </a:solidFill>
                <a:latin typeface="Arial"/>
                <a:ea typeface="+mj-ea"/>
                <a:cs typeface="Arial"/>
              </a:rPr>
              <a:t>…and more…</a:t>
            </a:r>
          </a:p>
          <a:p>
            <a:endParaRPr lang="en-GB" sz="2800" b="0" dirty="0">
              <a:solidFill>
                <a:srgbClr val="FF0000"/>
              </a:solidFill>
              <a:latin typeface="Arial"/>
              <a:ea typeface="+mj-ea"/>
              <a:cs typeface="Arial"/>
            </a:endParaRPr>
          </a:p>
          <a:p>
            <a:endParaRPr lang="en-GB" sz="2800" b="0" dirty="0">
              <a:solidFill>
                <a:srgbClr val="FF0000"/>
              </a:solidFill>
              <a:latin typeface="Arial"/>
              <a:ea typeface="+mj-ea"/>
              <a:cs typeface="Arial"/>
            </a:endParaRPr>
          </a:p>
          <a:p>
            <a:endParaRPr lang="en-GB" dirty="0"/>
          </a:p>
        </p:txBody>
      </p:sp>
    </p:spTree>
    <p:extLst>
      <p:ext uri="{BB962C8B-B14F-4D97-AF65-F5344CB8AC3E}">
        <p14:creationId xmlns:p14="http://schemas.microsoft.com/office/powerpoint/2010/main" val="1555654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1960" y="296863"/>
            <a:ext cx="4569495" cy="611187"/>
          </a:xfrm>
        </p:spPr>
        <p:txBody>
          <a:bodyPr/>
          <a:lstStyle/>
          <a:p>
            <a:r>
              <a:rPr lang="en-GB" dirty="0"/>
              <a:t>Sickness Absence and Capability Health</a:t>
            </a:r>
          </a:p>
        </p:txBody>
      </p:sp>
      <p:sp>
        <p:nvSpPr>
          <p:cNvPr id="3" name="Text Placeholder 2"/>
          <p:cNvSpPr>
            <a:spLocks noGrp="1"/>
          </p:cNvSpPr>
          <p:nvPr>
            <p:ph type="body" sz="quarter" idx="16"/>
          </p:nvPr>
        </p:nvSpPr>
        <p:spPr>
          <a:xfrm>
            <a:off x="179512" y="6195416"/>
            <a:ext cx="8601943" cy="439737"/>
          </a:xfrm>
        </p:spPr>
        <p:txBody>
          <a:bodyPr>
            <a:normAutofit fontScale="92500"/>
          </a:bodyPr>
          <a:lstStyle/>
          <a:p>
            <a:r>
              <a:rPr lang="en-GB" dirty="0"/>
              <a:t>LSE Manager: Bringing Policy to Life                                                                    HR November 2020</a:t>
            </a:r>
          </a:p>
        </p:txBody>
      </p:sp>
      <p:sp>
        <p:nvSpPr>
          <p:cNvPr id="4" name="Text Placeholder 3"/>
          <p:cNvSpPr>
            <a:spLocks noGrp="1"/>
          </p:cNvSpPr>
          <p:nvPr>
            <p:ph type="body" sz="quarter" idx="17"/>
          </p:nvPr>
        </p:nvSpPr>
        <p:spPr>
          <a:xfrm>
            <a:off x="696221" y="908050"/>
            <a:ext cx="7845723" cy="5041229"/>
          </a:xfrm>
        </p:spPr>
        <p:txBody>
          <a:bodyPr>
            <a:normAutofit/>
          </a:bodyPr>
          <a:lstStyle/>
          <a:p>
            <a:pPr>
              <a:buClr>
                <a:schemeClr val="tx1"/>
              </a:buClr>
            </a:pPr>
            <a:r>
              <a:rPr lang="en-GB" sz="2800" b="0" dirty="0">
                <a:solidFill>
                  <a:prstClr val="black"/>
                </a:solidFill>
                <a:latin typeface="Arial"/>
                <a:ea typeface="+mn-ea"/>
                <a:cs typeface="Arial"/>
                <a:hlinkClick r:id="rId2"/>
              </a:rPr>
              <a:t>Sickness Absence Procedure</a:t>
            </a:r>
            <a:endParaRPr lang="en-GB" sz="2800" b="0" dirty="0">
              <a:solidFill>
                <a:prstClr val="black"/>
              </a:solidFill>
              <a:latin typeface="Arial"/>
              <a:ea typeface="+mn-ea"/>
              <a:cs typeface="Arial"/>
            </a:endParaRPr>
          </a:p>
          <a:p>
            <a:pPr marL="348853" indent="-342900">
              <a:buClr>
                <a:schemeClr val="tx1"/>
              </a:buClr>
              <a:buFont typeface="Arial" panose="020B0604020202020204" pitchFamily="34" charset="0"/>
              <a:buChar char="•"/>
            </a:pPr>
            <a:r>
              <a:rPr lang="en-GB" sz="1900" b="0" dirty="0">
                <a:solidFill>
                  <a:prstClr val="black"/>
                </a:solidFill>
                <a:latin typeface="Arial"/>
                <a:ea typeface="+mn-ea"/>
                <a:cs typeface="Arial"/>
              </a:rPr>
              <a:t>Reporting procedures apply to all salaried staff: academic, research and professional services</a:t>
            </a:r>
          </a:p>
          <a:p>
            <a:pPr marL="348853" indent="-342900">
              <a:buClr>
                <a:schemeClr val="tx1"/>
              </a:buClr>
              <a:buFont typeface="Arial" panose="020B0604020202020204" pitchFamily="34" charset="0"/>
              <a:buChar char="•"/>
            </a:pPr>
            <a:r>
              <a:rPr lang="en-GB" sz="1900" b="0" dirty="0">
                <a:solidFill>
                  <a:prstClr val="black"/>
                </a:solidFill>
                <a:latin typeface="Arial"/>
                <a:ea typeface="+mn-ea"/>
                <a:cs typeface="Arial"/>
              </a:rPr>
              <a:t>Employee responsibilities:</a:t>
            </a:r>
          </a:p>
          <a:p>
            <a:pPr marL="475060" lvl="1" indent="-342900" defTabSz="457200">
              <a:lnSpc>
                <a:spcPct val="100000"/>
              </a:lnSpc>
              <a:spcBef>
                <a:spcPct val="20000"/>
              </a:spcBef>
              <a:buClrTx/>
              <a:buSzTx/>
              <a:buFont typeface="Wingdings" panose="05000000000000000000" pitchFamily="2" charset="2"/>
              <a:buChar char="Ø"/>
            </a:pPr>
            <a:r>
              <a:rPr lang="en-GB" sz="1900" b="0" dirty="0">
                <a:solidFill>
                  <a:prstClr val="black"/>
                </a:solidFill>
                <a:latin typeface="Arial"/>
                <a:ea typeface="+mn-ea"/>
                <a:cs typeface="Arial"/>
              </a:rPr>
              <a:t>Self-certify for absence of 7 calendar days or fewer (professional services staff should do this via MyView)</a:t>
            </a:r>
          </a:p>
          <a:p>
            <a:pPr marL="475060" lvl="1" indent="-342900" defTabSz="457200">
              <a:lnSpc>
                <a:spcPct val="100000"/>
              </a:lnSpc>
              <a:spcBef>
                <a:spcPct val="20000"/>
              </a:spcBef>
              <a:buClrTx/>
              <a:buSzTx/>
              <a:buFont typeface="Wingdings" panose="05000000000000000000" pitchFamily="2" charset="2"/>
              <a:buChar char="Ø"/>
            </a:pPr>
            <a:r>
              <a:rPr lang="en-GB" sz="1900" b="0" dirty="0">
                <a:solidFill>
                  <a:prstClr val="black"/>
                </a:solidFill>
                <a:latin typeface="Arial"/>
                <a:ea typeface="+mn-ea"/>
                <a:cs typeface="Arial"/>
              </a:rPr>
              <a:t>Must obtain doctor’s fit note for absences of more than 7 days</a:t>
            </a:r>
            <a:endParaRPr lang="en-GB" sz="1200" b="0" dirty="0">
              <a:solidFill>
                <a:prstClr val="black"/>
              </a:solidFill>
              <a:latin typeface="Arial"/>
              <a:ea typeface="+mn-ea"/>
              <a:cs typeface="Arial"/>
            </a:endParaRPr>
          </a:p>
          <a:p>
            <a:pPr marL="348853" indent="-342900">
              <a:buClr>
                <a:schemeClr val="tx1"/>
              </a:buClr>
              <a:buFont typeface="Arial" panose="020B0604020202020204" pitchFamily="34" charset="0"/>
              <a:buChar char="•"/>
            </a:pPr>
            <a:r>
              <a:rPr lang="en-GB" sz="1900" b="0" dirty="0">
                <a:solidFill>
                  <a:schemeClr val="tx1"/>
                </a:solidFill>
                <a:latin typeface="Arial"/>
                <a:ea typeface="+mj-ea"/>
                <a:cs typeface="Arial"/>
              </a:rPr>
              <a:t>Pay entitlements (including Occupational Sick Pay)</a:t>
            </a:r>
          </a:p>
          <a:p>
            <a:pPr marL="348853" indent="-342900">
              <a:buClr>
                <a:schemeClr val="tx1"/>
              </a:buClr>
              <a:buFont typeface="Arial" panose="020B0604020202020204" pitchFamily="34" charset="0"/>
              <a:buChar char="•"/>
            </a:pPr>
            <a:r>
              <a:rPr lang="en-GB" sz="1900" b="0" dirty="0">
                <a:solidFill>
                  <a:schemeClr val="tx1"/>
                </a:solidFill>
                <a:latin typeface="Arial"/>
                <a:ea typeface="+mj-ea"/>
                <a:cs typeface="Arial"/>
              </a:rPr>
              <a:t>Return to work arrangements will vary depending on circumstances</a:t>
            </a:r>
          </a:p>
          <a:p>
            <a:pPr marL="348853" indent="-342900">
              <a:buClr>
                <a:schemeClr val="tx1"/>
              </a:buClr>
              <a:buFont typeface="Arial" panose="020B0604020202020204" pitchFamily="34" charset="0"/>
              <a:buChar char="•"/>
            </a:pPr>
            <a:r>
              <a:rPr lang="en-GB" sz="1900" b="0" dirty="0">
                <a:solidFill>
                  <a:schemeClr val="tx1"/>
                </a:solidFill>
                <a:latin typeface="Arial"/>
                <a:ea typeface="+mj-ea"/>
                <a:cs typeface="Arial"/>
              </a:rPr>
              <a:t>Different approaches where disability or stress are factors: reasonable adjustments, risk assessments</a:t>
            </a:r>
          </a:p>
          <a:p>
            <a:endParaRPr lang="en-GB" dirty="0"/>
          </a:p>
        </p:txBody>
      </p:sp>
    </p:spTree>
    <p:extLst>
      <p:ext uri="{BB962C8B-B14F-4D97-AF65-F5344CB8AC3E}">
        <p14:creationId xmlns:p14="http://schemas.microsoft.com/office/powerpoint/2010/main" val="631709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5976" y="296863"/>
            <a:ext cx="4425479" cy="611187"/>
          </a:xfrm>
        </p:spPr>
        <p:txBody>
          <a:bodyPr/>
          <a:lstStyle/>
          <a:p>
            <a:r>
              <a:rPr lang="en-GB" dirty="0"/>
              <a:t>Sickness Absence and Capability Health</a:t>
            </a:r>
          </a:p>
        </p:txBody>
      </p:sp>
      <p:sp>
        <p:nvSpPr>
          <p:cNvPr id="3" name="Text Placeholder 2"/>
          <p:cNvSpPr>
            <a:spLocks noGrp="1"/>
          </p:cNvSpPr>
          <p:nvPr>
            <p:ph type="body" sz="quarter" idx="16"/>
          </p:nvPr>
        </p:nvSpPr>
        <p:spPr>
          <a:xfrm>
            <a:off x="179512" y="6195416"/>
            <a:ext cx="8601943" cy="439737"/>
          </a:xfrm>
        </p:spPr>
        <p:txBody>
          <a:bodyPr>
            <a:normAutofit fontScale="92500"/>
          </a:bodyPr>
          <a:lstStyle/>
          <a:p>
            <a:r>
              <a:rPr lang="en-GB" dirty="0"/>
              <a:t>LSE Manager: Bringing Policy to Life                                                                    HR November 2020</a:t>
            </a:r>
          </a:p>
        </p:txBody>
      </p:sp>
      <p:sp>
        <p:nvSpPr>
          <p:cNvPr id="4" name="Text Placeholder 3"/>
          <p:cNvSpPr>
            <a:spLocks noGrp="1"/>
          </p:cNvSpPr>
          <p:nvPr>
            <p:ph type="body" sz="quarter" idx="17"/>
          </p:nvPr>
        </p:nvSpPr>
        <p:spPr>
          <a:xfrm>
            <a:off x="696221" y="1052736"/>
            <a:ext cx="7845723" cy="4824535"/>
          </a:xfrm>
        </p:spPr>
        <p:txBody>
          <a:bodyPr>
            <a:normAutofit lnSpcReduction="10000"/>
          </a:bodyPr>
          <a:lstStyle/>
          <a:p>
            <a:r>
              <a:rPr lang="en-GB" sz="2800" b="0" dirty="0">
                <a:solidFill>
                  <a:srgbClr val="FF0000"/>
                </a:solidFill>
                <a:latin typeface="Arial"/>
                <a:cs typeface="Arial"/>
                <a:hlinkClick r:id="rId2"/>
              </a:rPr>
              <a:t>Capability Health Policy and Procedure</a:t>
            </a:r>
            <a:endParaRPr lang="en-GB" sz="2400" b="0" dirty="0">
              <a:solidFill>
                <a:prstClr val="black"/>
              </a:solidFill>
              <a:latin typeface="Arial"/>
              <a:ea typeface="+mn-ea"/>
              <a:cs typeface="Arial"/>
            </a:endParaRPr>
          </a:p>
          <a:p>
            <a:pPr marL="132160" lvl="1" indent="0" defTabSz="457200">
              <a:lnSpc>
                <a:spcPct val="100000"/>
              </a:lnSpc>
              <a:spcBef>
                <a:spcPct val="20000"/>
              </a:spcBef>
              <a:buClrTx/>
              <a:buSzTx/>
              <a:buNone/>
            </a:pPr>
            <a:endParaRPr lang="en-GB" sz="2400" dirty="0">
              <a:solidFill>
                <a:prstClr val="black"/>
              </a:solidFill>
              <a:latin typeface="Arial"/>
              <a:ea typeface="+mn-ea"/>
              <a:cs typeface="Arial"/>
            </a:endParaRPr>
          </a:p>
          <a:p>
            <a:pPr marL="475060" lvl="1" indent="-342900" defTabSz="457200">
              <a:lnSpc>
                <a:spcPct val="100000"/>
              </a:lnSpc>
              <a:spcBef>
                <a:spcPct val="20000"/>
              </a:spcBef>
              <a:buClrTx/>
              <a:buSzTx/>
              <a:buFont typeface="Arial" panose="020B0604020202020204" pitchFamily="34" charset="0"/>
              <a:buChar char="•"/>
            </a:pPr>
            <a:r>
              <a:rPr lang="en-GB" sz="2000" b="0" dirty="0">
                <a:solidFill>
                  <a:prstClr val="black"/>
                </a:solidFill>
                <a:latin typeface="Arial"/>
                <a:ea typeface="+mn-ea"/>
                <a:cs typeface="Arial"/>
              </a:rPr>
              <a:t>Applies to all professional services staff who have passed their review period (Academic Annex applies for academic staff).</a:t>
            </a:r>
          </a:p>
          <a:p>
            <a:pPr marL="475060" lvl="1" indent="-342900" defTabSz="457200">
              <a:lnSpc>
                <a:spcPct val="100000"/>
              </a:lnSpc>
              <a:spcBef>
                <a:spcPct val="20000"/>
              </a:spcBef>
              <a:buClrTx/>
              <a:buSzTx/>
              <a:buFont typeface="Arial" panose="020B0604020202020204" pitchFamily="34" charset="0"/>
              <a:buChar char="•"/>
            </a:pPr>
            <a:r>
              <a:rPr lang="en-GB" sz="2000" dirty="0">
                <a:solidFill>
                  <a:prstClr val="black"/>
                </a:solidFill>
                <a:latin typeface="Arial"/>
                <a:ea typeface="+mn-ea"/>
                <a:cs typeface="Arial"/>
              </a:rPr>
              <a:t>Support to facilitate an employee’s timely return to their substantive role where possible. Where a return is not possible, explore alternative options as appropriate to circumstances and medical advice – e.g. redeployment, ill health retirement, termination of contract. </a:t>
            </a:r>
          </a:p>
          <a:p>
            <a:pPr marL="475060" lvl="1" indent="-342900" defTabSz="457200">
              <a:lnSpc>
                <a:spcPct val="100000"/>
              </a:lnSpc>
              <a:spcBef>
                <a:spcPct val="20000"/>
              </a:spcBef>
              <a:buClrTx/>
              <a:buSzTx/>
              <a:buFont typeface="Arial" panose="020B0604020202020204" pitchFamily="34" charset="0"/>
              <a:buChar char="•"/>
            </a:pPr>
            <a:r>
              <a:rPr lang="en-GB" sz="2000" dirty="0">
                <a:solidFill>
                  <a:prstClr val="black"/>
                </a:solidFill>
                <a:latin typeface="Arial"/>
                <a:ea typeface="+mn-ea"/>
                <a:cs typeface="Arial"/>
              </a:rPr>
              <a:t>Employee must be consulted before any decisions are made regarding their employment. Decisions must be informed by medical information, including an Occupational Health referral.</a:t>
            </a:r>
          </a:p>
          <a:p>
            <a:pPr marL="475060" lvl="1" indent="-342900" defTabSz="457200">
              <a:lnSpc>
                <a:spcPct val="100000"/>
              </a:lnSpc>
              <a:spcBef>
                <a:spcPct val="20000"/>
              </a:spcBef>
              <a:buClrTx/>
              <a:buSzTx/>
              <a:buFont typeface="Arial" panose="020B0604020202020204" pitchFamily="34" charset="0"/>
              <a:buChar char="•"/>
            </a:pPr>
            <a:r>
              <a:rPr lang="en-GB" sz="2000" b="0" dirty="0">
                <a:solidFill>
                  <a:prstClr val="black"/>
                </a:solidFill>
                <a:latin typeface="Arial"/>
                <a:ea typeface="+mn-ea"/>
                <a:cs typeface="Arial"/>
              </a:rPr>
              <a:t>Concerns should be addressed informally in the first instance.</a:t>
            </a:r>
          </a:p>
          <a:p>
            <a:pPr marL="475060" lvl="1" indent="-342900" defTabSz="457200">
              <a:lnSpc>
                <a:spcPct val="100000"/>
              </a:lnSpc>
              <a:spcBef>
                <a:spcPct val="20000"/>
              </a:spcBef>
              <a:buClrTx/>
              <a:buSzTx/>
              <a:buFont typeface="Arial" panose="020B0604020202020204" pitchFamily="34" charset="0"/>
              <a:buChar char="•"/>
            </a:pPr>
            <a:r>
              <a:rPr lang="en-GB" sz="2000" b="0" dirty="0">
                <a:solidFill>
                  <a:prstClr val="black"/>
                </a:solidFill>
                <a:latin typeface="Arial"/>
                <a:ea typeface="+mn-ea"/>
                <a:cs typeface="Arial"/>
              </a:rPr>
              <a:t>Where informal attempts are unsuccessful or insufficient, formal procedures apply that may have a range of potential outcomes. </a:t>
            </a:r>
          </a:p>
          <a:p>
            <a:pPr marL="475060" lvl="1" indent="-342900" defTabSz="457200">
              <a:lnSpc>
                <a:spcPct val="100000"/>
              </a:lnSpc>
              <a:spcBef>
                <a:spcPct val="20000"/>
              </a:spcBef>
              <a:buClrTx/>
              <a:buSzTx/>
              <a:buFont typeface="Arial" panose="020B0604020202020204" pitchFamily="34" charset="0"/>
              <a:buChar char="•"/>
            </a:pPr>
            <a:endParaRPr lang="en-GB" sz="2000" b="0" dirty="0">
              <a:solidFill>
                <a:prstClr val="black"/>
              </a:solidFill>
              <a:latin typeface="Arial"/>
              <a:ea typeface="+mn-ea"/>
              <a:cs typeface="Arial"/>
            </a:endParaRPr>
          </a:p>
          <a:p>
            <a:pPr marL="475060" lvl="1" indent="-342900" defTabSz="457200">
              <a:lnSpc>
                <a:spcPct val="100000"/>
              </a:lnSpc>
              <a:spcBef>
                <a:spcPct val="20000"/>
              </a:spcBef>
              <a:buClrTx/>
              <a:buSzTx/>
              <a:buFont typeface="Arial" panose="020B0604020202020204" pitchFamily="34" charset="0"/>
              <a:buChar char="•"/>
            </a:pPr>
            <a:endParaRPr lang="en-GB" sz="2000" b="0" dirty="0">
              <a:solidFill>
                <a:prstClr val="black"/>
              </a:solidFill>
              <a:latin typeface="Arial"/>
              <a:ea typeface="+mn-ea"/>
              <a:cs typeface="Arial"/>
            </a:endParaRPr>
          </a:p>
          <a:p>
            <a:pPr marL="342900" lvl="0" indent="-342900" algn="ctr" defTabSz="457200">
              <a:lnSpc>
                <a:spcPct val="100000"/>
              </a:lnSpc>
              <a:spcBef>
                <a:spcPct val="20000"/>
              </a:spcBef>
              <a:buClrTx/>
              <a:buSzTx/>
            </a:pPr>
            <a:endParaRPr lang="en-GB" sz="1200" b="0" dirty="0">
              <a:solidFill>
                <a:prstClr val="black"/>
              </a:solidFill>
              <a:latin typeface="Arial"/>
              <a:ea typeface="+mn-ea"/>
              <a:cs typeface="Arial"/>
            </a:endParaRPr>
          </a:p>
          <a:p>
            <a:endParaRPr lang="en-GB" sz="2800" b="0" dirty="0">
              <a:solidFill>
                <a:srgbClr val="FF0000"/>
              </a:solidFill>
              <a:latin typeface="Arial"/>
              <a:ea typeface="+mj-ea"/>
              <a:cs typeface="Arial"/>
            </a:endParaRPr>
          </a:p>
          <a:p>
            <a:endParaRPr lang="en-GB" sz="2800" b="0" dirty="0">
              <a:solidFill>
                <a:srgbClr val="FF0000"/>
              </a:solidFill>
              <a:latin typeface="Arial"/>
              <a:ea typeface="+mj-ea"/>
              <a:cs typeface="Arial"/>
            </a:endParaRPr>
          </a:p>
          <a:p>
            <a:endParaRPr lang="en-GB" dirty="0"/>
          </a:p>
        </p:txBody>
      </p:sp>
    </p:spTree>
    <p:extLst>
      <p:ext uri="{BB962C8B-B14F-4D97-AF65-F5344CB8AC3E}">
        <p14:creationId xmlns:p14="http://schemas.microsoft.com/office/powerpoint/2010/main" val="3462304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1960" y="296863"/>
            <a:ext cx="4569495" cy="611187"/>
          </a:xfrm>
        </p:spPr>
        <p:txBody>
          <a:bodyPr/>
          <a:lstStyle/>
          <a:p>
            <a:r>
              <a:rPr lang="en-GB" dirty="0"/>
              <a:t>Sickness Absence and Capability Health</a:t>
            </a:r>
          </a:p>
        </p:txBody>
      </p:sp>
      <p:sp>
        <p:nvSpPr>
          <p:cNvPr id="3" name="Text Placeholder 2"/>
          <p:cNvSpPr>
            <a:spLocks noGrp="1"/>
          </p:cNvSpPr>
          <p:nvPr>
            <p:ph type="body" sz="quarter" idx="16"/>
          </p:nvPr>
        </p:nvSpPr>
        <p:spPr>
          <a:xfrm>
            <a:off x="179512" y="6195416"/>
            <a:ext cx="8601943" cy="439737"/>
          </a:xfrm>
        </p:spPr>
        <p:txBody>
          <a:bodyPr>
            <a:normAutofit fontScale="92500"/>
          </a:bodyPr>
          <a:lstStyle/>
          <a:p>
            <a:r>
              <a:rPr lang="en-GB" dirty="0"/>
              <a:t>LSE Manager: Bringing Policy to Life                                                                    HR November 2020</a:t>
            </a:r>
          </a:p>
        </p:txBody>
      </p:sp>
      <p:sp>
        <p:nvSpPr>
          <p:cNvPr id="4" name="Text Placeholder 3"/>
          <p:cNvSpPr>
            <a:spLocks noGrp="1"/>
          </p:cNvSpPr>
          <p:nvPr>
            <p:ph type="body" sz="quarter" idx="17"/>
          </p:nvPr>
        </p:nvSpPr>
        <p:spPr>
          <a:xfrm>
            <a:off x="696221" y="1124744"/>
            <a:ext cx="7845723" cy="4824535"/>
          </a:xfrm>
        </p:spPr>
        <p:txBody>
          <a:bodyPr>
            <a:normAutofit/>
          </a:bodyPr>
          <a:lstStyle/>
          <a:p>
            <a:r>
              <a:rPr lang="en-GB" sz="3300" b="0" dirty="0">
                <a:solidFill>
                  <a:srgbClr val="FF0000"/>
                </a:solidFill>
                <a:latin typeface="Arial"/>
                <a:ea typeface="+mj-ea"/>
                <a:cs typeface="Arial"/>
                <a:hlinkClick r:id="rId2"/>
              </a:rPr>
              <a:t>School policies and supporting resources</a:t>
            </a:r>
          </a:p>
          <a:p>
            <a:r>
              <a:rPr lang="en-GB" sz="2000" dirty="0">
                <a:solidFill>
                  <a:schemeClr val="tx1"/>
                </a:solidFill>
              </a:rPr>
              <a:t>Managers should be aware of the following supporting resources and should refer staff to these as appropriate: </a:t>
            </a:r>
          </a:p>
          <a:p>
            <a:pPr marL="348853" indent="-342900">
              <a:buClr>
                <a:schemeClr val="tx1"/>
              </a:buClr>
              <a:buFont typeface="Arial" panose="020B0604020202020204" pitchFamily="34" charset="0"/>
              <a:buChar char="•"/>
            </a:pPr>
            <a:r>
              <a:rPr lang="en-GB" sz="2000" b="0" dirty="0">
                <a:solidFill>
                  <a:schemeClr val="tx1"/>
                </a:solidFill>
                <a:hlinkClick r:id="rId3"/>
              </a:rPr>
              <a:t>Staff Counselling services</a:t>
            </a:r>
            <a:endParaRPr lang="en-GB" sz="2000" b="0" dirty="0">
              <a:solidFill>
                <a:schemeClr val="tx1"/>
              </a:solidFill>
            </a:endParaRPr>
          </a:p>
          <a:p>
            <a:pPr marL="348853" indent="-342900">
              <a:buClr>
                <a:schemeClr val="tx1"/>
              </a:buClr>
              <a:buFont typeface="Arial" panose="020B0604020202020204" pitchFamily="34" charset="0"/>
              <a:buChar char="•"/>
            </a:pPr>
            <a:r>
              <a:rPr lang="en-GB" sz="2000" b="0" dirty="0">
                <a:solidFill>
                  <a:schemeClr val="tx1"/>
                </a:solidFill>
                <a:hlinkClick r:id="rId4"/>
              </a:rPr>
              <a:t>Employee Assistance Programme (EAP)</a:t>
            </a:r>
            <a:r>
              <a:rPr lang="en-GB" sz="2000" b="0" dirty="0">
                <a:solidFill>
                  <a:schemeClr val="tx1"/>
                </a:solidFill>
              </a:rPr>
              <a:t>: external resource for all staff until 31 March 2021 (free and available 24/7)</a:t>
            </a:r>
          </a:p>
          <a:p>
            <a:pPr marL="348853" indent="-342900">
              <a:buClr>
                <a:schemeClr val="tx1"/>
              </a:buClr>
              <a:buFont typeface="Arial" panose="020B0604020202020204" pitchFamily="34" charset="0"/>
              <a:buChar char="•"/>
            </a:pPr>
            <a:r>
              <a:rPr lang="en-GB" sz="2000" b="0" dirty="0">
                <a:solidFill>
                  <a:schemeClr val="tx1"/>
                </a:solidFill>
                <a:hlinkClick r:id="rId5"/>
              </a:rPr>
              <a:t>Staff Wellbeing webpages</a:t>
            </a:r>
            <a:endParaRPr lang="en-GB" sz="2000" b="0" dirty="0">
              <a:solidFill>
                <a:schemeClr val="tx1"/>
              </a:solidFill>
            </a:endParaRPr>
          </a:p>
          <a:p>
            <a:pPr marL="348853" indent="-342900">
              <a:buClr>
                <a:schemeClr val="tx1"/>
              </a:buClr>
              <a:buFont typeface="Arial" panose="020B0604020202020204" pitchFamily="34" charset="0"/>
              <a:buChar char="•"/>
            </a:pPr>
            <a:r>
              <a:rPr lang="en-GB" sz="2000" b="0" dirty="0">
                <a:solidFill>
                  <a:schemeClr val="tx1"/>
                </a:solidFill>
              </a:rPr>
              <a:t>School’s </a:t>
            </a:r>
            <a:r>
              <a:rPr lang="en-GB" sz="2000" b="0" dirty="0">
                <a:solidFill>
                  <a:schemeClr val="tx1"/>
                </a:solidFill>
                <a:hlinkClick r:id="rId6"/>
              </a:rPr>
              <a:t>Mental Health First Aid Network</a:t>
            </a:r>
            <a:endParaRPr lang="en-GB" sz="2000" b="0" dirty="0">
              <a:solidFill>
                <a:schemeClr val="tx1"/>
              </a:solidFill>
            </a:endParaRPr>
          </a:p>
          <a:p>
            <a:endParaRPr lang="en-GB" sz="2000" b="0" dirty="0"/>
          </a:p>
        </p:txBody>
      </p:sp>
    </p:spTree>
    <p:extLst>
      <p:ext uri="{BB962C8B-B14F-4D97-AF65-F5344CB8AC3E}">
        <p14:creationId xmlns:p14="http://schemas.microsoft.com/office/powerpoint/2010/main" val="2125878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5976" y="296863"/>
            <a:ext cx="4425479" cy="611187"/>
          </a:xfrm>
        </p:spPr>
        <p:txBody>
          <a:bodyPr/>
          <a:lstStyle/>
          <a:p>
            <a:r>
              <a:rPr lang="en-GB" dirty="0"/>
              <a:t>Sickness Absence and Capability Health</a:t>
            </a:r>
          </a:p>
        </p:txBody>
      </p:sp>
      <p:sp>
        <p:nvSpPr>
          <p:cNvPr id="3" name="Text Placeholder 2"/>
          <p:cNvSpPr>
            <a:spLocks noGrp="1"/>
          </p:cNvSpPr>
          <p:nvPr>
            <p:ph type="body" sz="quarter" idx="16"/>
          </p:nvPr>
        </p:nvSpPr>
        <p:spPr>
          <a:xfrm>
            <a:off x="251520" y="6195416"/>
            <a:ext cx="8529935" cy="439737"/>
          </a:xfrm>
        </p:spPr>
        <p:txBody>
          <a:bodyPr>
            <a:normAutofit fontScale="92500"/>
          </a:bodyPr>
          <a:lstStyle/>
          <a:p>
            <a:r>
              <a:rPr lang="en-GB" dirty="0"/>
              <a:t>LSE Manager: Bringing Policy to Life                                                                   HR November 2020</a:t>
            </a:r>
          </a:p>
        </p:txBody>
      </p:sp>
      <p:sp>
        <p:nvSpPr>
          <p:cNvPr id="4" name="Text Placeholder 3"/>
          <p:cNvSpPr>
            <a:spLocks noGrp="1"/>
          </p:cNvSpPr>
          <p:nvPr>
            <p:ph type="body" sz="quarter" idx="17"/>
          </p:nvPr>
        </p:nvSpPr>
        <p:spPr>
          <a:xfrm>
            <a:off x="696221" y="1052736"/>
            <a:ext cx="7845723" cy="5040560"/>
          </a:xfrm>
        </p:spPr>
        <p:txBody>
          <a:bodyPr>
            <a:normAutofit fontScale="77500" lnSpcReduction="20000"/>
          </a:bodyPr>
          <a:lstStyle/>
          <a:p>
            <a:pPr>
              <a:lnSpc>
                <a:spcPct val="170000"/>
              </a:lnSpc>
            </a:pPr>
            <a:r>
              <a:rPr lang="en-GB" sz="2800" b="0" dirty="0">
                <a:solidFill>
                  <a:srgbClr val="FF0000"/>
                </a:solidFill>
                <a:latin typeface="Arial"/>
                <a:ea typeface="+mj-ea"/>
                <a:cs typeface="Arial"/>
              </a:rPr>
              <a:t>Case studies (in groups)</a:t>
            </a:r>
          </a:p>
          <a:p>
            <a:pPr>
              <a:lnSpc>
                <a:spcPct val="170000"/>
              </a:lnSpc>
            </a:pPr>
            <a:r>
              <a:rPr lang="en-GB" sz="2300" dirty="0">
                <a:solidFill>
                  <a:schemeClr val="tx1"/>
                </a:solidFill>
                <a:latin typeface="Arial"/>
                <a:ea typeface="+mj-ea"/>
                <a:cs typeface="Arial"/>
              </a:rPr>
              <a:t>Case Study 1</a:t>
            </a:r>
          </a:p>
          <a:p>
            <a:pPr>
              <a:lnSpc>
                <a:spcPct val="107000"/>
              </a:lnSpc>
              <a:spcAft>
                <a:spcPts val="800"/>
              </a:spcAft>
            </a:pPr>
            <a:r>
              <a:rPr lang="en-GB" sz="1800" b="0" dirty="0">
                <a:solidFill>
                  <a:schemeClr val="tx1"/>
                </a:solidFill>
                <a:effectLst/>
                <a:ea typeface="Calibri" panose="020F0502020204030204" pitchFamily="34" charset="0"/>
              </a:rPr>
              <a:t>Jane started working in the Department of Business at the London School of Economics in November 2019 as an Administrator in the Media team.  Jane suffers from anxiety and depression, and has done so for a very long time, but she did not declare this to the School at the time of her appointment.  </a:t>
            </a:r>
          </a:p>
          <a:p>
            <a:pPr>
              <a:lnSpc>
                <a:spcPct val="107000"/>
              </a:lnSpc>
              <a:spcAft>
                <a:spcPts val="800"/>
              </a:spcAft>
            </a:pPr>
            <a:r>
              <a:rPr lang="en-GB" sz="1800" b="0" dirty="0">
                <a:solidFill>
                  <a:schemeClr val="tx1"/>
                </a:solidFill>
                <a:effectLst/>
                <a:ea typeface="Calibri" panose="020F0502020204030204" pitchFamily="34" charset="0"/>
              </a:rPr>
              <a:t>Since 23</a:t>
            </a:r>
            <a:r>
              <a:rPr lang="en-GB" sz="1800" b="0" baseline="30000" dirty="0">
                <a:solidFill>
                  <a:schemeClr val="tx1"/>
                </a:solidFill>
                <a:effectLst/>
                <a:ea typeface="Calibri" panose="020F0502020204030204" pitchFamily="34" charset="0"/>
              </a:rPr>
              <a:t>rd</a:t>
            </a:r>
            <a:r>
              <a:rPr lang="en-GB" sz="1800" b="0" dirty="0">
                <a:solidFill>
                  <a:schemeClr val="tx1"/>
                </a:solidFill>
                <a:effectLst/>
                <a:ea typeface="Calibri" panose="020F0502020204030204" pitchFamily="34" charset="0"/>
              </a:rPr>
              <a:t> March, like all her other professional services team colleagues in the Department, Jane has been working remotely from home.  </a:t>
            </a:r>
          </a:p>
          <a:p>
            <a:pPr>
              <a:lnSpc>
                <a:spcPct val="107000"/>
              </a:lnSpc>
              <a:spcAft>
                <a:spcPts val="800"/>
              </a:spcAft>
            </a:pPr>
            <a:r>
              <a:rPr lang="en-GB" sz="1800" b="0" dirty="0">
                <a:solidFill>
                  <a:schemeClr val="tx1"/>
                </a:solidFill>
                <a:effectLst/>
                <a:ea typeface="Calibri" panose="020F0502020204030204" pitchFamily="34" charset="0"/>
              </a:rPr>
              <a:t>Recently, Jane has been asked to come on to campus on a rota basis with other professional services colleagues to provide a student facing service for the Department.  She was advised you, her line manager, that she was expected to come in on Mondays, Tuesdays and Wednesdays.  Jane has since disclosed to you that she suffers from anxiety and depression and she has told you that this has been exacerbated since the lockdown.   </a:t>
            </a:r>
          </a:p>
          <a:p>
            <a:pPr>
              <a:lnSpc>
                <a:spcPct val="107000"/>
              </a:lnSpc>
              <a:spcAft>
                <a:spcPts val="800"/>
              </a:spcAft>
            </a:pPr>
            <a:r>
              <a:rPr lang="en-GB" sz="1800" b="0" dirty="0">
                <a:solidFill>
                  <a:schemeClr val="tx1"/>
                </a:solidFill>
                <a:effectLst/>
                <a:ea typeface="Calibri" panose="020F0502020204030204" pitchFamily="34" charset="0"/>
              </a:rPr>
              <a:t>Since Jane has been asked to attend campus for work, her anxiety has been getting worse and last week she informed she you that she has seen her GP and has been signed off work with anxiety for 2 weeks.</a:t>
            </a:r>
          </a:p>
          <a:p>
            <a:pPr>
              <a:lnSpc>
                <a:spcPct val="107000"/>
              </a:lnSpc>
              <a:spcAft>
                <a:spcPts val="800"/>
              </a:spcAft>
            </a:pPr>
            <a:r>
              <a:rPr lang="en-GB" sz="1800" b="0" dirty="0">
                <a:solidFill>
                  <a:schemeClr val="tx1"/>
                </a:solidFill>
                <a:effectLst/>
                <a:ea typeface="Calibri" panose="020F0502020204030204" pitchFamily="34" charset="0"/>
              </a:rPr>
              <a:t>As Jane’s line-manager, what would you do and how would you manage the issue?  </a:t>
            </a:r>
          </a:p>
          <a:p>
            <a:pPr>
              <a:lnSpc>
                <a:spcPct val="170000"/>
              </a:lnSpc>
            </a:pPr>
            <a:endParaRPr lang="en-GB" sz="2800" b="0" dirty="0">
              <a:solidFill>
                <a:schemeClr val="tx1"/>
              </a:solidFill>
              <a:latin typeface="Arial"/>
              <a:ea typeface="+mj-ea"/>
              <a:cs typeface="Arial"/>
            </a:endParaRPr>
          </a:p>
          <a:p>
            <a:pPr>
              <a:lnSpc>
                <a:spcPct val="170000"/>
              </a:lnSpc>
            </a:pPr>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3068434010"/>
      </p:ext>
    </p:extLst>
  </p:cSld>
  <p:clrMapOvr>
    <a:masterClrMapping/>
  </p:clrMapOvr>
</p:sld>
</file>

<file path=ppt/theme/theme1.xml><?xml version="1.0" encoding="utf-8"?>
<a:theme xmlns:a="http://schemas.openxmlformats.org/drawingml/2006/main" name="Introduction">
  <a:themeElements>
    <a:clrScheme name="LSE Colour Palette">
      <a:dk1>
        <a:srgbClr val="000000"/>
      </a:dk1>
      <a:lt1>
        <a:srgbClr val="FFFFFF"/>
      </a:lt1>
      <a:dk2>
        <a:srgbClr val="A3AAAE"/>
      </a:dk2>
      <a:lt2>
        <a:srgbClr val="D0D3D3"/>
      </a:lt2>
      <a:accent1>
        <a:srgbClr val="F33030"/>
      </a:accent1>
      <a:accent2>
        <a:srgbClr val="5B325F"/>
      </a:accent2>
      <a:accent3>
        <a:srgbClr val="6BABE5"/>
      </a:accent3>
      <a:accent4>
        <a:srgbClr val="FFCE00"/>
      </a:accent4>
      <a:accent5>
        <a:srgbClr val="009383"/>
      </a:accent5>
      <a:accent6>
        <a:srgbClr val="70AD47"/>
      </a:accent6>
      <a:hlink>
        <a:srgbClr val="5B325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1667</TotalTime>
  <Words>1578</Words>
  <Application>Microsoft Office PowerPoint</Application>
  <PresentationFormat>On-screen Show (4:3)</PresentationFormat>
  <Paragraphs>140</Paragraphs>
  <Slides>14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Arial Regular</vt:lpstr>
      <vt:lpstr>Calibri</vt:lpstr>
      <vt:lpstr>Roboto</vt:lpstr>
      <vt:lpstr>Roboto Medium</vt:lpstr>
      <vt:lpstr>Roboto Regular</vt:lpstr>
      <vt:lpstr>Wingdings</vt:lpstr>
      <vt:lpstr>Introduction</vt:lpstr>
      <vt:lpstr>Sickness Absence and Capability Health</vt:lpstr>
      <vt:lpstr>Sickness Absence and Capability Health</vt:lpstr>
      <vt:lpstr>Sickness Absence and Capability Health</vt:lpstr>
      <vt:lpstr>Sickness Absence and Capability Health</vt:lpstr>
      <vt:lpstr>Sickness Absence and Capability Health</vt:lpstr>
      <vt:lpstr>Sickness Absence and Capability Health</vt:lpstr>
      <vt:lpstr>Sickness Absence and Capability Health</vt:lpstr>
      <vt:lpstr>Sickness Absence and Capability Health</vt:lpstr>
      <vt:lpstr>Sickness Absence and Capability Health</vt:lpstr>
      <vt:lpstr>Sickness Absence and Capability Health</vt:lpstr>
      <vt:lpstr>Sickness Absence and Capability Health</vt:lpstr>
      <vt:lpstr>Sickness Absence and Capability Health</vt:lpstr>
      <vt:lpstr>Sickness Absence and Capability Health</vt:lpstr>
      <vt:lpstr>Sickness Absence and Capability Health</vt:lpstr>
    </vt:vector>
  </TitlesOfParts>
  <Company>London School of Economics and Political Science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Darling1,K</cp:lastModifiedBy>
  <cp:revision>356</cp:revision>
  <dcterms:created xsi:type="dcterms:W3CDTF">2019-04-09T16:31:17Z</dcterms:created>
  <dcterms:modified xsi:type="dcterms:W3CDTF">2020-11-18T18:16:25Z</dcterms:modified>
</cp:coreProperties>
</file>