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69" r:id="rId3"/>
    <p:sldId id="258" r:id="rId4"/>
    <p:sldId id="272" r:id="rId5"/>
    <p:sldId id="273" r:id="rId6"/>
    <p:sldId id="274" r:id="rId7"/>
    <p:sldId id="276"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61"/>
    <p:restoredTop sz="94709"/>
  </p:normalViewPr>
  <p:slideViewPr>
    <p:cSldViewPr snapToGrid="0">
      <p:cViewPr>
        <p:scale>
          <a:sx n="86" d="100"/>
          <a:sy n="86" d="100"/>
        </p:scale>
        <p:origin x="736" y="6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A4A0DC-1672-44A3-8FE0-82CEA3DA7D0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95C3F35-972F-406B-A460-B7C83FC000AB}">
      <dgm:prSet custT="1"/>
      <dgm:spPr/>
      <dgm:t>
        <a:bodyPr/>
        <a:lstStyle/>
        <a:p>
          <a:r>
            <a:rPr lang="en-US" sz="1800" b="0" i="0" dirty="0">
              <a:latin typeface="Helvetica Neue Light" panose="02000403000000020004" pitchFamily="2" charset="0"/>
              <a:ea typeface="Helvetica Neue Light" panose="02000403000000020004" pitchFamily="2" charset="0"/>
            </a:rPr>
            <a:t>‘Mapping’ the Field: </a:t>
          </a:r>
        </a:p>
      </dgm:t>
    </dgm:pt>
    <dgm:pt modelId="{30F58517-18AF-41C8-981B-A20D88514514}" type="parTrans" cxnId="{26FD74ED-2A6F-437A-9FF7-01493D22D589}">
      <dgm:prSet/>
      <dgm:spPr/>
      <dgm:t>
        <a:bodyPr/>
        <a:lstStyle/>
        <a:p>
          <a:endParaRPr lang="en-US" b="0" i="0">
            <a:latin typeface="Helvetica Neue Light" panose="02000403000000020004" pitchFamily="2" charset="0"/>
            <a:ea typeface="Helvetica Neue Light" panose="02000403000000020004" pitchFamily="2" charset="0"/>
          </a:endParaRPr>
        </a:p>
      </dgm:t>
    </dgm:pt>
    <dgm:pt modelId="{6B0E2CE6-4249-4191-8CEC-0F5A691DFB7D}" type="sibTrans" cxnId="{26FD74ED-2A6F-437A-9FF7-01493D22D589}">
      <dgm:prSet/>
      <dgm:spPr/>
      <dgm:t>
        <a:bodyPr/>
        <a:lstStyle/>
        <a:p>
          <a:endParaRPr lang="en-US" b="0" i="0">
            <a:latin typeface="Helvetica Neue Light" panose="02000403000000020004" pitchFamily="2" charset="0"/>
            <a:ea typeface="Helvetica Neue Light" panose="02000403000000020004" pitchFamily="2" charset="0"/>
          </a:endParaRPr>
        </a:p>
      </dgm:t>
    </dgm:pt>
    <dgm:pt modelId="{0EDD5B1C-7808-4E48-AE39-4924C02CAEFC}">
      <dgm:prSet custT="1"/>
      <dgm:spPr/>
      <dgm:t>
        <a:bodyPr/>
        <a:lstStyle/>
        <a:p>
          <a:r>
            <a:rPr lang="en-US" sz="1800" b="0" i="0" dirty="0">
              <a:latin typeface="Helvetica Neue Light" panose="02000403000000020004" pitchFamily="2" charset="0"/>
              <a:ea typeface="Helvetica Neue Light" panose="02000403000000020004" pitchFamily="2" charset="0"/>
            </a:rPr>
            <a:t>Sustainability and Education:</a:t>
          </a:r>
        </a:p>
      </dgm:t>
    </dgm:pt>
    <dgm:pt modelId="{5C1EE22E-9BB9-4A1A-8FE9-6E912BA789E9}" type="parTrans" cxnId="{D1E3056D-76EB-494D-B3CC-FB635AEE57E8}">
      <dgm:prSet/>
      <dgm:spPr/>
      <dgm:t>
        <a:bodyPr/>
        <a:lstStyle/>
        <a:p>
          <a:endParaRPr lang="en-US" b="0" i="0">
            <a:latin typeface="Helvetica Neue Light" panose="02000403000000020004" pitchFamily="2" charset="0"/>
            <a:ea typeface="Helvetica Neue Light" panose="02000403000000020004" pitchFamily="2" charset="0"/>
          </a:endParaRPr>
        </a:p>
      </dgm:t>
    </dgm:pt>
    <dgm:pt modelId="{C814ECA2-6116-47B6-B1B2-D9C35C94FC97}" type="sibTrans" cxnId="{D1E3056D-76EB-494D-B3CC-FB635AEE57E8}">
      <dgm:prSet/>
      <dgm:spPr/>
      <dgm:t>
        <a:bodyPr/>
        <a:lstStyle/>
        <a:p>
          <a:endParaRPr lang="en-US" b="0" i="0">
            <a:latin typeface="Helvetica Neue Light" panose="02000403000000020004" pitchFamily="2" charset="0"/>
            <a:ea typeface="Helvetica Neue Light" panose="02000403000000020004" pitchFamily="2" charset="0"/>
          </a:endParaRPr>
        </a:p>
      </dgm:t>
    </dgm:pt>
    <dgm:pt modelId="{67846FBF-E429-492B-ADBC-272B8BBCBAD5}">
      <dgm:prSet custT="1"/>
      <dgm:spPr/>
      <dgm:t>
        <a:bodyPr/>
        <a:lstStyle/>
        <a:p>
          <a:r>
            <a:rPr lang="en-US" sz="1800" b="0" i="0" dirty="0">
              <a:latin typeface="Helvetica Neue Light" panose="02000403000000020004" pitchFamily="2" charset="0"/>
              <a:ea typeface="Helvetica Neue Light" panose="02000403000000020004" pitchFamily="2" charset="0"/>
            </a:rPr>
            <a:t>Personal development: </a:t>
          </a:r>
        </a:p>
      </dgm:t>
    </dgm:pt>
    <dgm:pt modelId="{3FDFDF57-8B1F-4896-891E-B5386C1CB7E9}" type="parTrans" cxnId="{D5C27E75-BE00-40B6-A6D6-EC9BDC3B0311}">
      <dgm:prSet/>
      <dgm:spPr/>
      <dgm:t>
        <a:bodyPr/>
        <a:lstStyle/>
        <a:p>
          <a:endParaRPr lang="en-US" b="0" i="0">
            <a:latin typeface="Helvetica Neue Light" panose="02000403000000020004" pitchFamily="2" charset="0"/>
            <a:ea typeface="Helvetica Neue Light" panose="02000403000000020004" pitchFamily="2" charset="0"/>
          </a:endParaRPr>
        </a:p>
      </dgm:t>
    </dgm:pt>
    <dgm:pt modelId="{66A109F9-594D-4E30-8145-6B7729456D27}" type="sibTrans" cxnId="{D5C27E75-BE00-40B6-A6D6-EC9BDC3B0311}">
      <dgm:prSet/>
      <dgm:spPr/>
      <dgm:t>
        <a:bodyPr/>
        <a:lstStyle/>
        <a:p>
          <a:endParaRPr lang="en-US" b="0" i="0">
            <a:latin typeface="Helvetica Neue Light" panose="02000403000000020004" pitchFamily="2" charset="0"/>
            <a:ea typeface="Helvetica Neue Light" panose="02000403000000020004" pitchFamily="2" charset="0"/>
          </a:endParaRPr>
        </a:p>
      </dgm:t>
    </dgm:pt>
    <dgm:pt modelId="{4B67A3D8-E62C-4DEA-9370-56B0CBA25797}">
      <dgm:prSet/>
      <dgm:spPr/>
      <dgm:t>
        <a:bodyPr/>
        <a:lstStyle/>
        <a:p>
          <a:r>
            <a:rPr lang="en-US" b="0" i="0" dirty="0">
              <a:latin typeface="Helvetica Neue Light" panose="02000403000000020004" pitchFamily="2" charset="0"/>
              <a:ea typeface="Helvetica Neue Light" panose="02000403000000020004" pitchFamily="2" charset="0"/>
            </a:rPr>
            <a:t>Research project that inspired me both in my MSc dissertation and future research project</a:t>
          </a:r>
          <a:endParaRPr lang="en-US" b="0" i="0" dirty="0">
            <a:latin typeface="Helvetica Neue Light" panose="02000403000000020004" pitchFamily="2" charset="0"/>
            <a:ea typeface="Helvetica Neue Light" panose="02000403000000020004" pitchFamily="2" charset="0"/>
          </a:endParaRPr>
        </a:p>
      </dgm:t>
    </dgm:pt>
    <dgm:pt modelId="{043BB971-1472-4C10-A295-505B5C40A5A3}" type="parTrans" cxnId="{21B6E839-70CD-49EC-876F-32B2FD92953B}">
      <dgm:prSet/>
      <dgm:spPr/>
      <dgm:t>
        <a:bodyPr/>
        <a:lstStyle/>
        <a:p>
          <a:endParaRPr lang="en-US" b="0" i="0">
            <a:latin typeface="Helvetica Neue Light" panose="02000403000000020004" pitchFamily="2" charset="0"/>
            <a:ea typeface="Helvetica Neue Light" panose="02000403000000020004" pitchFamily="2" charset="0"/>
          </a:endParaRPr>
        </a:p>
      </dgm:t>
    </dgm:pt>
    <dgm:pt modelId="{5414C279-B369-438F-886A-8C26F82CAC6E}" type="sibTrans" cxnId="{21B6E839-70CD-49EC-876F-32B2FD92953B}">
      <dgm:prSet/>
      <dgm:spPr/>
      <dgm:t>
        <a:bodyPr/>
        <a:lstStyle/>
        <a:p>
          <a:endParaRPr lang="en-US" b="0" i="0">
            <a:latin typeface="Helvetica Neue Light" panose="02000403000000020004" pitchFamily="2" charset="0"/>
            <a:ea typeface="Helvetica Neue Light" panose="02000403000000020004" pitchFamily="2" charset="0"/>
          </a:endParaRPr>
        </a:p>
      </dgm:t>
    </dgm:pt>
    <dgm:pt modelId="{3CF42693-FD7B-4451-B31E-9E220C27B6CC}">
      <dgm:prSet custT="1"/>
      <dgm:spPr/>
      <dgm:t>
        <a:bodyPr/>
        <a:lstStyle/>
        <a:p>
          <a:r>
            <a:rPr lang="en-US" sz="1800" b="0" i="0" dirty="0">
              <a:latin typeface="Helvetica Neue Light" panose="02000403000000020004" pitchFamily="2" charset="0"/>
              <a:ea typeface="Helvetica Neue Light" panose="02000403000000020004" pitchFamily="2" charset="0"/>
            </a:rPr>
            <a:t>Suggestions:</a:t>
          </a:r>
        </a:p>
      </dgm:t>
    </dgm:pt>
    <dgm:pt modelId="{9CC88C1B-9619-4FD2-9955-79BB4AF31441}" type="parTrans" cxnId="{364A445F-61C0-4E27-A22B-8F71652B0B86}">
      <dgm:prSet/>
      <dgm:spPr/>
      <dgm:t>
        <a:bodyPr/>
        <a:lstStyle/>
        <a:p>
          <a:endParaRPr lang="en-US" b="0" i="0">
            <a:latin typeface="Helvetica Neue Light" panose="02000403000000020004" pitchFamily="2" charset="0"/>
            <a:ea typeface="Helvetica Neue Light" panose="02000403000000020004" pitchFamily="2" charset="0"/>
          </a:endParaRPr>
        </a:p>
      </dgm:t>
    </dgm:pt>
    <dgm:pt modelId="{F6559B46-8A08-4ABA-9DF4-78C6465EA6C2}" type="sibTrans" cxnId="{364A445F-61C0-4E27-A22B-8F71652B0B86}">
      <dgm:prSet/>
      <dgm:spPr/>
      <dgm:t>
        <a:bodyPr/>
        <a:lstStyle/>
        <a:p>
          <a:endParaRPr lang="en-US" b="0" i="0">
            <a:latin typeface="Helvetica Neue Light" panose="02000403000000020004" pitchFamily="2" charset="0"/>
            <a:ea typeface="Helvetica Neue Light" panose="02000403000000020004" pitchFamily="2" charset="0"/>
          </a:endParaRPr>
        </a:p>
      </dgm:t>
    </dgm:pt>
    <dgm:pt modelId="{5649EC15-53BF-4863-9CF8-1383564FC018}">
      <dgm:prSet/>
      <dgm:spPr/>
      <dgm:t>
        <a:bodyPr/>
        <a:lstStyle/>
        <a:p>
          <a:r>
            <a:rPr lang="en-US" b="0" i="0" dirty="0">
              <a:latin typeface="Helvetica Neue Light" panose="02000403000000020004" pitchFamily="2" charset="0"/>
              <a:ea typeface="Helvetica Neue Light" panose="02000403000000020004" pitchFamily="2" charset="0"/>
            </a:rPr>
            <a:t>Meet-up with other student interns </a:t>
          </a:r>
          <a:endParaRPr lang="en-US" b="0" i="0" dirty="0">
            <a:latin typeface="Helvetica Neue Light" panose="02000403000000020004" pitchFamily="2" charset="0"/>
            <a:ea typeface="Helvetica Neue Light" panose="02000403000000020004" pitchFamily="2" charset="0"/>
          </a:endParaRPr>
        </a:p>
      </dgm:t>
    </dgm:pt>
    <dgm:pt modelId="{5F28B910-7FEB-480A-A335-8FF7B3FF6C15}" type="parTrans" cxnId="{FA808A9C-3F1E-442F-AFF6-3A3290D96502}">
      <dgm:prSet/>
      <dgm:spPr/>
      <dgm:t>
        <a:bodyPr/>
        <a:lstStyle/>
        <a:p>
          <a:endParaRPr lang="en-US" b="0" i="0">
            <a:latin typeface="Helvetica Neue Light" panose="02000403000000020004" pitchFamily="2" charset="0"/>
            <a:ea typeface="Helvetica Neue Light" panose="02000403000000020004" pitchFamily="2" charset="0"/>
          </a:endParaRPr>
        </a:p>
      </dgm:t>
    </dgm:pt>
    <dgm:pt modelId="{4C92CE59-6180-4121-A8CB-8FB926F879DE}" type="sibTrans" cxnId="{FA808A9C-3F1E-442F-AFF6-3A3290D96502}">
      <dgm:prSet/>
      <dgm:spPr/>
      <dgm:t>
        <a:bodyPr/>
        <a:lstStyle/>
        <a:p>
          <a:endParaRPr lang="en-US" b="0" i="0">
            <a:latin typeface="Helvetica Neue Light" panose="02000403000000020004" pitchFamily="2" charset="0"/>
            <a:ea typeface="Helvetica Neue Light" panose="02000403000000020004" pitchFamily="2" charset="0"/>
          </a:endParaRPr>
        </a:p>
      </dgm:t>
    </dgm:pt>
    <dgm:pt modelId="{ED76F5D9-F54E-904C-BD69-977FD9560BBD}">
      <dgm:prSet/>
      <dgm:spPr/>
      <dgm:t>
        <a:bodyPr/>
        <a:lstStyle/>
        <a:p>
          <a:r>
            <a:rPr lang="en-US" b="0" i="0" dirty="0">
              <a:latin typeface="Helvetica Neue Light" panose="02000403000000020004" pitchFamily="2" charset="0"/>
              <a:ea typeface="Helvetica Neue Light" panose="02000403000000020004" pitchFamily="2" charset="0"/>
            </a:rPr>
            <a:t>Skills in creating a comprehensive overview of a topic </a:t>
          </a:r>
        </a:p>
      </dgm:t>
    </dgm:pt>
    <dgm:pt modelId="{14EE40DE-284C-6546-BC26-086A8B24A784}" type="parTrans" cxnId="{3AC1B8C0-7858-CC48-8FED-280D36B8DEA2}">
      <dgm:prSet/>
      <dgm:spPr/>
      <dgm:t>
        <a:bodyPr/>
        <a:lstStyle/>
        <a:p>
          <a:endParaRPr lang="en-GB" b="0" i="0">
            <a:latin typeface="Helvetica Neue Light" panose="02000403000000020004" pitchFamily="2" charset="0"/>
            <a:ea typeface="Helvetica Neue Light" panose="02000403000000020004" pitchFamily="2" charset="0"/>
          </a:endParaRPr>
        </a:p>
      </dgm:t>
    </dgm:pt>
    <dgm:pt modelId="{B125FDC5-0424-9C47-9FB6-E9B7DE25B2E9}" type="sibTrans" cxnId="{3AC1B8C0-7858-CC48-8FED-280D36B8DEA2}">
      <dgm:prSet/>
      <dgm:spPr/>
      <dgm:t>
        <a:bodyPr/>
        <a:lstStyle/>
        <a:p>
          <a:endParaRPr lang="en-GB" b="0" i="0">
            <a:latin typeface="Helvetica Neue Light" panose="02000403000000020004" pitchFamily="2" charset="0"/>
            <a:ea typeface="Helvetica Neue Light" panose="02000403000000020004" pitchFamily="2" charset="0"/>
          </a:endParaRPr>
        </a:p>
      </dgm:t>
    </dgm:pt>
    <dgm:pt modelId="{81671D39-0030-6C47-98B5-8056587A2662}">
      <dgm:prSet/>
      <dgm:spPr/>
      <dgm:t>
        <a:bodyPr/>
        <a:lstStyle/>
        <a:p>
          <a:r>
            <a:rPr lang="en-US" b="0" i="0" dirty="0">
              <a:latin typeface="Helvetica Neue Light" panose="02000403000000020004" pitchFamily="2" charset="0"/>
              <a:ea typeface="Helvetica Neue Light" panose="02000403000000020004" pitchFamily="2" charset="0"/>
            </a:rPr>
            <a:t>potential educational exercise for students? </a:t>
          </a:r>
        </a:p>
      </dgm:t>
    </dgm:pt>
    <dgm:pt modelId="{22A22B49-774F-5B48-8D34-571C61E7B5CE}" type="parTrans" cxnId="{783916B4-6CA5-1C4D-8C9D-4A5D653C1542}">
      <dgm:prSet/>
      <dgm:spPr/>
      <dgm:t>
        <a:bodyPr/>
        <a:lstStyle/>
        <a:p>
          <a:endParaRPr lang="en-GB" b="0" i="0">
            <a:latin typeface="Helvetica Neue Light" panose="02000403000000020004" pitchFamily="2" charset="0"/>
            <a:ea typeface="Helvetica Neue Light" panose="02000403000000020004" pitchFamily="2" charset="0"/>
          </a:endParaRPr>
        </a:p>
      </dgm:t>
    </dgm:pt>
    <dgm:pt modelId="{E2F16DF8-8E60-994D-81B0-F03EC258689B}" type="sibTrans" cxnId="{783916B4-6CA5-1C4D-8C9D-4A5D653C1542}">
      <dgm:prSet/>
      <dgm:spPr/>
      <dgm:t>
        <a:bodyPr/>
        <a:lstStyle/>
        <a:p>
          <a:endParaRPr lang="en-GB" b="0" i="0">
            <a:latin typeface="Helvetica Neue Light" panose="02000403000000020004" pitchFamily="2" charset="0"/>
            <a:ea typeface="Helvetica Neue Light" panose="02000403000000020004" pitchFamily="2" charset="0"/>
          </a:endParaRPr>
        </a:p>
      </dgm:t>
    </dgm:pt>
    <dgm:pt modelId="{19BF4146-20FA-2740-A9FD-34580179AF21}">
      <dgm:prSet/>
      <dgm:spPr/>
      <dgm:t>
        <a:bodyPr/>
        <a:lstStyle/>
        <a:p>
          <a:r>
            <a:rPr lang="en-US" b="0" i="0" dirty="0">
              <a:latin typeface="Helvetica Neue Light" panose="02000403000000020004" pitchFamily="2" charset="0"/>
              <a:ea typeface="Helvetica Neue Light" panose="02000403000000020004" pitchFamily="2" charset="0"/>
            </a:rPr>
            <a:t>Working </a:t>
          </a:r>
          <a:r>
            <a:rPr lang="en-US" b="0" i="1" dirty="0">
              <a:latin typeface="Helvetica Neue Light" panose="02000403000000020004" pitchFamily="2" charset="0"/>
              <a:ea typeface="Helvetica Neue Light" panose="02000403000000020004" pitchFamily="2" charset="0"/>
            </a:rPr>
            <a:t>within</a:t>
          </a:r>
          <a:r>
            <a:rPr lang="en-US" b="0" i="0" dirty="0">
              <a:latin typeface="Helvetica Neue Light" panose="02000403000000020004" pitchFamily="2" charset="0"/>
              <a:ea typeface="Helvetica Neue Light" panose="02000403000000020004" pitchFamily="2" charset="0"/>
            </a:rPr>
            <a:t> the frame of the course to integrate questions of sustainability – sustainability not as separate to the field in question </a:t>
          </a:r>
        </a:p>
      </dgm:t>
    </dgm:pt>
    <dgm:pt modelId="{7E1B0D14-41CB-924D-92FB-3DD7AEFA6D03}" type="parTrans" cxnId="{1D1BDBE5-CDFD-F24B-B811-E358BEB1DDD3}">
      <dgm:prSet/>
      <dgm:spPr/>
      <dgm:t>
        <a:bodyPr/>
        <a:lstStyle/>
        <a:p>
          <a:endParaRPr lang="en-GB" b="0" i="0">
            <a:latin typeface="Helvetica Neue Light" panose="02000403000000020004" pitchFamily="2" charset="0"/>
            <a:ea typeface="Helvetica Neue Light" panose="02000403000000020004" pitchFamily="2" charset="0"/>
          </a:endParaRPr>
        </a:p>
      </dgm:t>
    </dgm:pt>
    <dgm:pt modelId="{7E7DC63A-C436-2248-A0CC-9602717B2930}" type="sibTrans" cxnId="{1D1BDBE5-CDFD-F24B-B811-E358BEB1DDD3}">
      <dgm:prSet/>
      <dgm:spPr/>
      <dgm:t>
        <a:bodyPr/>
        <a:lstStyle/>
        <a:p>
          <a:endParaRPr lang="en-GB" b="0" i="0">
            <a:latin typeface="Helvetica Neue Light" panose="02000403000000020004" pitchFamily="2" charset="0"/>
            <a:ea typeface="Helvetica Neue Light" panose="02000403000000020004" pitchFamily="2" charset="0"/>
          </a:endParaRPr>
        </a:p>
      </dgm:t>
    </dgm:pt>
    <dgm:pt modelId="{796DD1EA-BA78-EC49-A494-ABE46EDDB5AB}">
      <dgm:prSet/>
      <dgm:spPr/>
      <dgm:t>
        <a:bodyPr/>
        <a:lstStyle/>
        <a:p>
          <a:r>
            <a:rPr lang="en-US" b="0" i="0" dirty="0">
              <a:latin typeface="Helvetica Neue Light" panose="02000403000000020004" pitchFamily="2" charset="0"/>
              <a:ea typeface="Helvetica Neue Light" panose="02000403000000020004" pitchFamily="2" charset="0"/>
            </a:rPr>
            <a:t>Looking towards how the unique perspectives that comes with the course can give students tools to think about sustainability </a:t>
          </a:r>
        </a:p>
      </dgm:t>
    </dgm:pt>
    <dgm:pt modelId="{773C492D-9E58-AE49-A19C-4CA277FFBFC1}" type="parTrans" cxnId="{E09E092D-B31F-3B4B-BF97-9685DC280017}">
      <dgm:prSet/>
      <dgm:spPr/>
      <dgm:t>
        <a:bodyPr/>
        <a:lstStyle/>
        <a:p>
          <a:endParaRPr lang="en-GB" b="0" i="0">
            <a:latin typeface="Helvetica Neue Light" panose="02000403000000020004" pitchFamily="2" charset="0"/>
            <a:ea typeface="Helvetica Neue Light" panose="02000403000000020004" pitchFamily="2" charset="0"/>
          </a:endParaRPr>
        </a:p>
      </dgm:t>
    </dgm:pt>
    <dgm:pt modelId="{2AADA627-8C85-6248-87E4-EC4CE5499DB0}" type="sibTrans" cxnId="{E09E092D-B31F-3B4B-BF97-9685DC280017}">
      <dgm:prSet/>
      <dgm:spPr/>
      <dgm:t>
        <a:bodyPr/>
        <a:lstStyle/>
        <a:p>
          <a:endParaRPr lang="en-GB" b="0" i="0">
            <a:latin typeface="Helvetica Neue Light" panose="02000403000000020004" pitchFamily="2" charset="0"/>
            <a:ea typeface="Helvetica Neue Light" panose="02000403000000020004" pitchFamily="2" charset="0"/>
          </a:endParaRPr>
        </a:p>
      </dgm:t>
    </dgm:pt>
    <dgm:pt modelId="{3F47A652-8820-AE46-BE61-86E3FFDCED43}">
      <dgm:prSet/>
      <dgm:spPr/>
      <dgm:t>
        <a:bodyPr/>
        <a:lstStyle/>
        <a:p>
          <a:r>
            <a:rPr lang="en-US" b="0" i="0" dirty="0">
              <a:latin typeface="Helvetica Neue Light" panose="02000403000000020004" pitchFamily="2" charset="0"/>
              <a:ea typeface="Helvetica Neue Light" panose="02000403000000020004" pitchFamily="2" charset="0"/>
            </a:rPr>
            <a:t>Introductory toolkit for the student interns </a:t>
          </a:r>
        </a:p>
      </dgm:t>
    </dgm:pt>
    <dgm:pt modelId="{582F4308-B01E-B44F-9D5A-D4416A3B8048}" type="parTrans" cxnId="{9A28B150-59D1-FA4A-82D8-C6CC9FDC89F2}">
      <dgm:prSet/>
      <dgm:spPr/>
      <dgm:t>
        <a:bodyPr/>
        <a:lstStyle/>
        <a:p>
          <a:endParaRPr lang="en-GB" b="0" i="0">
            <a:latin typeface="Helvetica Neue Light" panose="02000403000000020004" pitchFamily="2" charset="0"/>
            <a:ea typeface="Helvetica Neue Light" panose="02000403000000020004" pitchFamily="2" charset="0"/>
          </a:endParaRPr>
        </a:p>
      </dgm:t>
    </dgm:pt>
    <dgm:pt modelId="{0370DFD7-78D6-AC4B-8884-D5F48E32411D}" type="sibTrans" cxnId="{9A28B150-59D1-FA4A-82D8-C6CC9FDC89F2}">
      <dgm:prSet/>
      <dgm:spPr/>
      <dgm:t>
        <a:bodyPr/>
        <a:lstStyle/>
        <a:p>
          <a:endParaRPr lang="en-GB" b="0" i="0">
            <a:latin typeface="Helvetica Neue Light" panose="02000403000000020004" pitchFamily="2" charset="0"/>
            <a:ea typeface="Helvetica Neue Light" panose="02000403000000020004" pitchFamily="2" charset="0"/>
          </a:endParaRPr>
        </a:p>
      </dgm:t>
    </dgm:pt>
    <dgm:pt modelId="{D2E79BAE-CBF1-534B-8B8A-98FBB0F62C2B}">
      <dgm:prSet/>
      <dgm:spPr/>
      <dgm:t>
        <a:bodyPr/>
        <a:lstStyle/>
        <a:p>
          <a:r>
            <a:rPr lang="en-US" b="0" i="0" dirty="0">
              <a:latin typeface="Helvetica Neue Light" panose="02000403000000020004" pitchFamily="2" charset="0"/>
              <a:ea typeface="Helvetica Neue Light" panose="02000403000000020004" pitchFamily="2" charset="0"/>
            </a:rPr>
            <a:t>Confidence in independent research process</a:t>
          </a:r>
        </a:p>
      </dgm:t>
    </dgm:pt>
    <dgm:pt modelId="{915C9166-E5E8-614D-968A-F34E5F6E5EFF}" type="parTrans" cxnId="{42113E1E-7718-0349-AC7B-C22512B7F2D3}">
      <dgm:prSet/>
      <dgm:spPr/>
      <dgm:t>
        <a:bodyPr/>
        <a:lstStyle/>
        <a:p>
          <a:endParaRPr lang="en-GB" b="0" i="0">
            <a:latin typeface="Helvetica Neue Light" panose="02000403000000020004" pitchFamily="2" charset="0"/>
            <a:ea typeface="Helvetica Neue Light" panose="02000403000000020004" pitchFamily="2" charset="0"/>
          </a:endParaRPr>
        </a:p>
      </dgm:t>
    </dgm:pt>
    <dgm:pt modelId="{5FF5EC9D-9BEC-FD4F-BA4C-FB742E0F6004}" type="sibTrans" cxnId="{42113E1E-7718-0349-AC7B-C22512B7F2D3}">
      <dgm:prSet/>
      <dgm:spPr/>
      <dgm:t>
        <a:bodyPr/>
        <a:lstStyle/>
        <a:p>
          <a:endParaRPr lang="en-GB" b="0" i="0">
            <a:latin typeface="Helvetica Neue Light" panose="02000403000000020004" pitchFamily="2" charset="0"/>
            <a:ea typeface="Helvetica Neue Light" panose="02000403000000020004" pitchFamily="2" charset="0"/>
          </a:endParaRPr>
        </a:p>
      </dgm:t>
    </dgm:pt>
    <dgm:pt modelId="{A243D910-5B36-1249-9D36-6516ACAC4D9C}" type="pres">
      <dgm:prSet presAssocID="{25A4A0DC-1672-44A3-8FE0-82CEA3DA7D01}" presName="vert0" presStyleCnt="0">
        <dgm:presLayoutVars>
          <dgm:dir/>
          <dgm:animOne val="branch"/>
          <dgm:animLvl val="lvl"/>
        </dgm:presLayoutVars>
      </dgm:prSet>
      <dgm:spPr/>
    </dgm:pt>
    <dgm:pt modelId="{576F3B98-0A51-F648-B4AF-52988C541CBE}" type="pres">
      <dgm:prSet presAssocID="{595C3F35-972F-406B-A460-B7C83FC000AB}" presName="thickLine" presStyleLbl="alignNode1" presStyleIdx="0" presStyleCnt="4"/>
      <dgm:spPr/>
    </dgm:pt>
    <dgm:pt modelId="{061C5D04-1AAC-9449-9455-DAE90AA8439E}" type="pres">
      <dgm:prSet presAssocID="{595C3F35-972F-406B-A460-B7C83FC000AB}" presName="horz1" presStyleCnt="0"/>
      <dgm:spPr/>
    </dgm:pt>
    <dgm:pt modelId="{977D3F37-5AC0-8749-9B78-FE1985DAFFC7}" type="pres">
      <dgm:prSet presAssocID="{595C3F35-972F-406B-A460-B7C83FC000AB}" presName="tx1" presStyleLbl="revTx" presStyleIdx="0" presStyleCnt="12"/>
      <dgm:spPr/>
    </dgm:pt>
    <dgm:pt modelId="{442E6CF2-23FB-E64D-8438-324D9E797C2E}" type="pres">
      <dgm:prSet presAssocID="{595C3F35-972F-406B-A460-B7C83FC000AB}" presName="vert1" presStyleCnt="0"/>
      <dgm:spPr/>
    </dgm:pt>
    <dgm:pt modelId="{C52184EB-3D7A-AA44-9125-9ADA06945DB1}" type="pres">
      <dgm:prSet presAssocID="{ED76F5D9-F54E-904C-BD69-977FD9560BBD}" presName="vertSpace2a" presStyleCnt="0"/>
      <dgm:spPr/>
    </dgm:pt>
    <dgm:pt modelId="{B05469BC-1349-AB4D-BAC4-638841F776FE}" type="pres">
      <dgm:prSet presAssocID="{ED76F5D9-F54E-904C-BD69-977FD9560BBD}" presName="horz2" presStyleCnt="0"/>
      <dgm:spPr/>
    </dgm:pt>
    <dgm:pt modelId="{84B2578F-FE8A-564C-A8C9-BB05736AC373}" type="pres">
      <dgm:prSet presAssocID="{ED76F5D9-F54E-904C-BD69-977FD9560BBD}" presName="horzSpace2" presStyleCnt="0"/>
      <dgm:spPr/>
    </dgm:pt>
    <dgm:pt modelId="{9273CA38-D966-9C42-8349-53513F05216D}" type="pres">
      <dgm:prSet presAssocID="{ED76F5D9-F54E-904C-BD69-977FD9560BBD}" presName="tx2" presStyleLbl="revTx" presStyleIdx="1" presStyleCnt="12"/>
      <dgm:spPr/>
    </dgm:pt>
    <dgm:pt modelId="{1DAFDC61-1B22-4B45-B7B0-4E97581F7313}" type="pres">
      <dgm:prSet presAssocID="{ED76F5D9-F54E-904C-BD69-977FD9560BBD}" presName="vert2" presStyleCnt="0"/>
      <dgm:spPr/>
    </dgm:pt>
    <dgm:pt modelId="{635B0935-E12D-8F4F-9308-019E2B3F1EDA}" type="pres">
      <dgm:prSet presAssocID="{ED76F5D9-F54E-904C-BD69-977FD9560BBD}" presName="thinLine2b" presStyleLbl="callout" presStyleIdx="0" presStyleCnt="8"/>
      <dgm:spPr/>
    </dgm:pt>
    <dgm:pt modelId="{9342A3CC-FD56-E24B-AD62-5E9D9F4D47D9}" type="pres">
      <dgm:prSet presAssocID="{ED76F5D9-F54E-904C-BD69-977FD9560BBD}" presName="vertSpace2b" presStyleCnt="0"/>
      <dgm:spPr/>
    </dgm:pt>
    <dgm:pt modelId="{FC9B4725-A17C-8842-B3DA-90338E8803B9}" type="pres">
      <dgm:prSet presAssocID="{81671D39-0030-6C47-98B5-8056587A2662}" presName="horz2" presStyleCnt="0"/>
      <dgm:spPr/>
    </dgm:pt>
    <dgm:pt modelId="{0E109440-733A-A445-BD10-168248CFB1AA}" type="pres">
      <dgm:prSet presAssocID="{81671D39-0030-6C47-98B5-8056587A2662}" presName="horzSpace2" presStyleCnt="0"/>
      <dgm:spPr/>
    </dgm:pt>
    <dgm:pt modelId="{5DFBE222-CD39-ED43-90C3-7FF70BE5A73B}" type="pres">
      <dgm:prSet presAssocID="{81671D39-0030-6C47-98B5-8056587A2662}" presName="tx2" presStyleLbl="revTx" presStyleIdx="2" presStyleCnt="12"/>
      <dgm:spPr/>
    </dgm:pt>
    <dgm:pt modelId="{66AD0F2A-CB72-674F-8B5B-C204E2B77F87}" type="pres">
      <dgm:prSet presAssocID="{81671D39-0030-6C47-98B5-8056587A2662}" presName="vert2" presStyleCnt="0"/>
      <dgm:spPr/>
    </dgm:pt>
    <dgm:pt modelId="{5738FB8C-0064-D74E-A07F-7E4F555AF5CC}" type="pres">
      <dgm:prSet presAssocID="{81671D39-0030-6C47-98B5-8056587A2662}" presName="thinLine2b" presStyleLbl="callout" presStyleIdx="1" presStyleCnt="8"/>
      <dgm:spPr/>
    </dgm:pt>
    <dgm:pt modelId="{08A3B40F-3821-A548-BC4A-DE8EE0F938FB}" type="pres">
      <dgm:prSet presAssocID="{81671D39-0030-6C47-98B5-8056587A2662}" presName="vertSpace2b" presStyleCnt="0"/>
      <dgm:spPr/>
    </dgm:pt>
    <dgm:pt modelId="{00301D8F-E755-B14C-B622-93989A79E5A3}" type="pres">
      <dgm:prSet presAssocID="{0EDD5B1C-7808-4E48-AE39-4924C02CAEFC}" presName="thickLine" presStyleLbl="alignNode1" presStyleIdx="1" presStyleCnt="4"/>
      <dgm:spPr/>
    </dgm:pt>
    <dgm:pt modelId="{4BD6B1B8-3490-F34B-893F-60958755B928}" type="pres">
      <dgm:prSet presAssocID="{0EDD5B1C-7808-4E48-AE39-4924C02CAEFC}" presName="horz1" presStyleCnt="0"/>
      <dgm:spPr/>
    </dgm:pt>
    <dgm:pt modelId="{1E728108-9792-BC4C-8F1E-85E6389127B4}" type="pres">
      <dgm:prSet presAssocID="{0EDD5B1C-7808-4E48-AE39-4924C02CAEFC}" presName="tx1" presStyleLbl="revTx" presStyleIdx="3" presStyleCnt="12"/>
      <dgm:spPr/>
    </dgm:pt>
    <dgm:pt modelId="{8BFEB12B-400D-0447-BCDE-7F88368F2516}" type="pres">
      <dgm:prSet presAssocID="{0EDD5B1C-7808-4E48-AE39-4924C02CAEFC}" presName="vert1" presStyleCnt="0"/>
      <dgm:spPr/>
    </dgm:pt>
    <dgm:pt modelId="{7C3B87BF-3C17-7A46-B62D-7A59B13B8E93}" type="pres">
      <dgm:prSet presAssocID="{19BF4146-20FA-2740-A9FD-34580179AF21}" presName="vertSpace2a" presStyleCnt="0"/>
      <dgm:spPr/>
    </dgm:pt>
    <dgm:pt modelId="{06012321-6309-2F48-B407-1D4377186DD3}" type="pres">
      <dgm:prSet presAssocID="{19BF4146-20FA-2740-A9FD-34580179AF21}" presName="horz2" presStyleCnt="0"/>
      <dgm:spPr/>
    </dgm:pt>
    <dgm:pt modelId="{10A860D5-0F04-9C49-8817-E83E2652BCFB}" type="pres">
      <dgm:prSet presAssocID="{19BF4146-20FA-2740-A9FD-34580179AF21}" presName="horzSpace2" presStyleCnt="0"/>
      <dgm:spPr/>
    </dgm:pt>
    <dgm:pt modelId="{703FECCA-7B44-404A-A525-23696781A2BB}" type="pres">
      <dgm:prSet presAssocID="{19BF4146-20FA-2740-A9FD-34580179AF21}" presName="tx2" presStyleLbl="revTx" presStyleIdx="4" presStyleCnt="12"/>
      <dgm:spPr/>
    </dgm:pt>
    <dgm:pt modelId="{DAE9583C-BF60-CF4B-A9A3-71BBC9D34154}" type="pres">
      <dgm:prSet presAssocID="{19BF4146-20FA-2740-A9FD-34580179AF21}" presName="vert2" presStyleCnt="0"/>
      <dgm:spPr/>
    </dgm:pt>
    <dgm:pt modelId="{02DF3D02-2491-F248-8AC6-D15E762AF49B}" type="pres">
      <dgm:prSet presAssocID="{19BF4146-20FA-2740-A9FD-34580179AF21}" presName="thinLine2b" presStyleLbl="callout" presStyleIdx="2" presStyleCnt="8"/>
      <dgm:spPr/>
    </dgm:pt>
    <dgm:pt modelId="{B9F76F0D-5805-CC42-8E8F-474E173E926D}" type="pres">
      <dgm:prSet presAssocID="{19BF4146-20FA-2740-A9FD-34580179AF21}" presName="vertSpace2b" presStyleCnt="0"/>
      <dgm:spPr/>
    </dgm:pt>
    <dgm:pt modelId="{7E918F92-10E5-3B41-99AC-6F248236C8B3}" type="pres">
      <dgm:prSet presAssocID="{796DD1EA-BA78-EC49-A494-ABE46EDDB5AB}" presName="horz2" presStyleCnt="0"/>
      <dgm:spPr/>
    </dgm:pt>
    <dgm:pt modelId="{ABAFD705-0D6E-F547-90F6-D5F36A9DB851}" type="pres">
      <dgm:prSet presAssocID="{796DD1EA-BA78-EC49-A494-ABE46EDDB5AB}" presName="horzSpace2" presStyleCnt="0"/>
      <dgm:spPr/>
    </dgm:pt>
    <dgm:pt modelId="{FFC7C587-B602-0342-ADCC-0AE5D0D46467}" type="pres">
      <dgm:prSet presAssocID="{796DD1EA-BA78-EC49-A494-ABE46EDDB5AB}" presName="tx2" presStyleLbl="revTx" presStyleIdx="5" presStyleCnt="12"/>
      <dgm:spPr/>
    </dgm:pt>
    <dgm:pt modelId="{5C93911C-E13E-254F-9BA7-7A0097023BA1}" type="pres">
      <dgm:prSet presAssocID="{796DD1EA-BA78-EC49-A494-ABE46EDDB5AB}" presName="vert2" presStyleCnt="0"/>
      <dgm:spPr/>
    </dgm:pt>
    <dgm:pt modelId="{E6A8FD2B-2C74-6A47-8CEE-49EF316B2F67}" type="pres">
      <dgm:prSet presAssocID="{796DD1EA-BA78-EC49-A494-ABE46EDDB5AB}" presName="thinLine2b" presStyleLbl="callout" presStyleIdx="3" presStyleCnt="8"/>
      <dgm:spPr/>
    </dgm:pt>
    <dgm:pt modelId="{4B1D0ADC-93C5-504C-8769-103E8C71F6B7}" type="pres">
      <dgm:prSet presAssocID="{796DD1EA-BA78-EC49-A494-ABE46EDDB5AB}" presName="vertSpace2b" presStyleCnt="0"/>
      <dgm:spPr/>
    </dgm:pt>
    <dgm:pt modelId="{BFEF4CEB-A594-C54D-B8A8-19EEF9ACA914}" type="pres">
      <dgm:prSet presAssocID="{67846FBF-E429-492B-ADBC-272B8BBCBAD5}" presName="thickLine" presStyleLbl="alignNode1" presStyleIdx="2" presStyleCnt="4"/>
      <dgm:spPr/>
    </dgm:pt>
    <dgm:pt modelId="{541638BD-10FC-6E47-9FFD-21040744F5FB}" type="pres">
      <dgm:prSet presAssocID="{67846FBF-E429-492B-ADBC-272B8BBCBAD5}" presName="horz1" presStyleCnt="0"/>
      <dgm:spPr/>
    </dgm:pt>
    <dgm:pt modelId="{2C02C793-0145-9B4A-AB4C-0EDDFFD6EB2F}" type="pres">
      <dgm:prSet presAssocID="{67846FBF-E429-492B-ADBC-272B8BBCBAD5}" presName="tx1" presStyleLbl="revTx" presStyleIdx="6" presStyleCnt="12"/>
      <dgm:spPr/>
    </dgm:pt>
    <dgm:pt modelId="{D2A379E6-CD36-284C-8CBD-7521F2BEE69E}" type="pres">
      <dgm:prSet presAssocID="{67846FBF-E429-492B-ADBC-272B8BBCBAD5}" presName="vert1" presStyleCnt="0"/>
      <dgm:spPr/>
    </dgm:pt>
    <dgm:pt modelId="{9E86D5F6-A9F7-9545-8776-74486CBD9440}" type="pres">
      <dgm:prSet presAssocID="{4B67A3D8-E62C-4DEA-9370-56B0CBA25797}" presName="vertSpace2a" presStyleCnt="0"/>
      <dgm:spPr/>
    </dgm:pt>
    <dgm:pt modelId="{36C939B2-EDB9-984E-A2A2-0A632CC6CE46}" type="pres">
      <dgm:prSet presAssocID="{4B67A3D8-E62C-4DEA-9370-56B0CBA25797}" presName="horz2" presStyleCnt="0"/>
      <dgm:spPr/>
    </dgm:pt>
    <dgm:pt modelId="{40EBFAB4-C2EC-464E-9284-4B4AA263F5BE}" type="pres">
      <dgm:prSet presAssocID="{4B67A3D8-E62C-4DEA-9370-56B0CBA25797}" presName="horzSpace2" presStyleCnt="0"/>
      <dgm:spPr/>
    </dgm:pt>
    <dgm:pt modelId="{49D76833-25C6-6C44-A4A6-FA55E05CFA18}" type="pres">
      <dgm:prSet presAssocID="{4B67A3D8-E62C-4DEA-9370-56B0CBA25797}" presName="tx2" presStyleLbl="revTx" presStyleIdx="7" presStyleCnt="12"/>
      <dgm:spPr/>
    </dgm:pt>
    <dgm:pt modelId="{B0FC24DA-62C2-274F-BB8F-270A8AA06059}" type="pres">
      <dgm:prSet presAssocID="{4B67A3D8-E62C-4DEA-9370-56B0CBA25797}" presName="vert2" presStyleCnt="0"/>
      <dgm:spPr/>
    </dgm:pt>
    <dgm:pt modelId="{5F6B824D-6554-E844-94AA-9CED370180A3}" type="pres">
      <dgm:prSet presAssocID="{4B67A3D8-E62C-4DEA-9370-56B0CBA25797}" presName="thinLine2b" presStyleLbl="callout" presStyleIdx="4" presStyleCnt="8"/>
      <dgm:spPr/>
    </dgm:pt>
    <dgm:pt modelId="{D922EF3E-6A4F-A04D-B973-983D66525DBF}" type="pres">
      <dgm:prSet presAssocID="{4B67A3D8-E62C-4DEA-9370-56B0CBA25797}" presName="vertSpace2b" presStyleCnt="0"/>
      <dgm:spPr/>
    </dgm:pt>
    <dgm:pt modelId="{FDBED72F-D917-884E-B2C2-041A3A796FA7}" type="pres">
      <dgm:prSet presAssocID="{D2E79BAE-CBF1-534B-8B8A-98FBB0F62C2B}" presName="horz2" presStyleCnt="0"/>
      <dgm:spPr/>
    </dgm:pt>
    <dgm:pt modelId="{DA100FDF-03F4-A944-93F0-AE3635500942}" type="pres">
      <dgm:prSet presAssocID="{D2E79BAE-CBF1-534B-8B8A-98FBB0F62C2B}" presName="horzSpace2" presStyleCnt="0"/>
      <dgm:spPr/>
    </dgm:pt>
    <dgm:pt modelId="{B475FCEA-AA0C-4A47-95A6-69EDD2F1A808}" type="pres">
      <dgm:prSet presAssocID="{D2E79BAE-CBF1-534B-8B8A-98FBB0F62C2B}" presName="tx2" presStyleLbl="revTx" presStyleIdx="8" presStyleCnt="12"/>
      <dgm:spPr/>
    </dgm:pt>
    <dgm:pt modelId="{354A5CF6-B87C-E34D-AD8F-0FE787D55C6A}" type="pres">
      <dgm:prSet presAssocID="{D2E79BAE-CBF1-534B-8B8A-98FBB0F62C2B}" presName="vert2" presStyleCnt="0"/>
      <dgm:spPr/>
    </dgm:pt>
    <dgm:pt modelId="{26E9F14B-C995-9245-A331-844C51B2549A}" type="pres">
      <dgm:prSet presAssocID="{D2E79BAE-CBF1-534B-8B8A-98FBB0F62C2B}" presName="thinLine2b" presStyleLbl="callout" presStyleIdx="5" presStyleCnt="8"/>
      <dgm:spPr/>
    </dgm:pt>
    <dgm:pt modelId="{64F24ED5-C351-AC48-8A6E-CBB0745B0340}" type="pres">
      <dgm:prSet presAssocID="{D2E79BAE-CBF1-534B-8B8A-98FBB0F62C2B}" presName="vertSpace2b" presStyleCnt="0"/>
      <dgm:spPr/>
    </dgm:pt>
    <dgm:pt modelId="{0F93C76D-E8DF-8F4F-A416-006CE4FC84BE}" type="pres">
      <dgm:prSet presAssocID="{3CF42693-FD7B-4451-B31E-9E220C27B6CC}" presName="thickLine" presStyleLbl="alignNode1" presStyleIdx="3" presStyleCnt="4"/>
      <dgm:spPr/>
    </dgm:pt>
    <dgm:pt modelId="{4C15ACCB-663F-1345-B632-E514D01C2AF5}" type="pres">
      <dgm:prSet presAssocID="{3CF42693-FD7B-4451-B31E-9E220C27B6CC}" presName="horz1" presStyleCnt="0"/>
      <dgm:spPr/>
    </dgm:pt>
    <dgm:pt modelId="{527543FD-4882-1B47-BBD6-5E1B3BE95C11}" type="pres">
      <dgm:prSet presAssocID="{3CF42693-FD7B-4451-B31E-9E220C27B6CC}" presName="tx1" presStyleLbl="revTx" presStyleIdx="9" presStyleCnt="12"/>
      <dgm:spPr/>
    </dgm:pt>
    <dgm:pt modelId="{8F81126E-42BA-394D-8A5C-3C47ECE02B2C}" type="pres">
      <dgm:prSet presAssocID="{3CF42693-FD7B-4451-B31E-9E220C27B6CC}" presName="vert1" presStyleCnt="0"/>
      <dgm:spPr/>
    </dgm:pt>
    <dgm:pt modelId="{698C91B6-7C28-4D47-8FBD-F87DEE08904C}" type="pres">
      <dgm:prSet presAssocID="{3F47A652-8820-AE46-BE61-86E3FFDCED43}" presName="vertSpace2a" presStyleCnt="0"/>
      <dgm:spPr/>
    </dgm:pt>
    <dgm:pt modelId="{CB4565A4-CA90-094C-8A11-C6E5DBAB020A}" type="pres">
      <dgm:prSet presAssocID="{3F47A652-8820-AE46-BE61-86E3FFDCED43}" presName="horz2" presStyleCnt="0"/>
      <dgm:spPr/>
    </dgm:pt>
    <dgm:pt modelId="{12EC2ABE-666F-294D-BC4F-CABE00489D4D}" type="pres">
      <dgm:prSet presAssocID="{3F47A652-8820-AE46-BE61-86E3FFDCED43}" presName="horzSpace2" presStyleCnt="0"/>
      <dgm:spPr/>
    </dgm:pt>
    <dgm:pt modelId="{D754EB9D-517F-9541-8D0E-57669525BB87}" type="pres">
      <dgm:prSet presAssocID="{3F47A652-8820-AE46-BE61-86E3FFDCED43}" presName="tx2" presStyleLbl="revTx" presStyleIdx="10" presStyleCnt="12"/>
      <dgm:spPr/>
    </dgm:pt>
    <dgm:pt modelId="{40602A60-925C-164D-9AE2-B8B3FE9E8D41}" type="pres">
      <dgm:prSet presAssocID="{3F47A652-8820-AE46-BE61-86E3FFDCED43}" presName="vert2" presStyleCnt="0"/>
      <dgm:spPr/>
    </dgm:pt>
    <dgm:pt modelId="{0969AB25-19FF-7B4C-85C0-C08002458B77}" type="pres">
      <dgm:prSet presAssocID="{3F47A652-8820-AE46-BE61-86E3FFDCED43}" presName="thinLine2b" presStyleLbl="callout" presStyleIdx="6" presStyleCnt="8"/>
      <dgm:spPr/>
    </dgm:pt>
    <dgm:pt modelId="{D5E8945A-5BCC-D84E-9C61-67FE4F5BB112}" type="pres">
      <dgm:prSet presAssocID="{3F47A652-8820-AE46-BE61-86E3FFDCED43}" presName="vertSpace2b" presStyleCnt="0"/>
      <dgm:spPr/>
    </dgm:pt>
    <dgm:pt modelId="{463690AE-E080-2041-B973-A1274CA3C8F7}" type="pres">
      <dgm:prSet presAssocID="{5649EC15-53BF-4863-9CF8-1383564FC018}" presName="horz2" presStyleCnt="0"/>
      <dgm:spPr/>
    </dgm:pt>
    <dgm:pt modelId="{5CF6B723-7A48-974B-A5AC-948879197AF5}" type="pres">
      <dgm:prSet presAssocID="{5649EC15-53BF-4863-9CF8-1383564FC018}" presName="horzSpace2" presStyleCnt="0"/>
      <dgm:spPr/>
    </dgm:pt>
    <dgm:pt modelId="{694507B5-598E-5D46-817B-90062A7EE99D}" type="pres">
      <dgm:prSet presAssocID="{5649EC15-53BF-4863-9CF8-1383564FC018}" presName="tx2" presStyleLbl="revTx" presStyleIdx="11" presStyleCnt="12"/>
      <dgm:spPr/>
    </dgm:pt>
    <dgm:pt modelId="{ECB36A15-9DF0-0A41-9D40-4B30896BFA38}" type="pres">
      <dgm:prSet presAssocID="{5649EC15-53BF-4863-9CF8-1383564FC018}" presName="vert2" presStyleCnt="0"/>
      <dgm:spPr/>
    </dgm:pt>
    <dgm:pt modelId="{F393715C-7EFE-C549-9088-5D8D2D9FEC7E}" type="pres">
      <dgm:prSet presAssocID="{5649EC15-53BF-4863-9CF8-1383564FC018}" presName="thinLine2b" presStyleLbl="callout" presStyleIdx="7" presStyleCnt="8"/>
      <dgm:spPr/>
    </dgm:pt>
    <dgm:pt modelId="{75235E97-0D4F-D545-8CE8-5523D96B93B2}" type="pres">
      <dgm:prSet presAssocID="{5649EC15-53BF-4863-9CF8-1383564FC018}" presName="vertSpace2b" presStyleCnt="0"/>
      <dgm:spPr/>
    </dgm:pt>
  </dgm:ptLst>
  <dgm:cxnLst>
    <dgm:cxn modelId="{42113E1E-7718-0349-AC7B-C22512B7F2D3}" srcId="{67846FBF-E429-492B-ADBC-272B8BBCBAD5}" destId="{D2E79BAE-CBF1-534B-8B8A-98FBB0F62C2B}" srcOrd="1" destOrd="0" parTransId="{915C9166-E5E8-614D-968A-F34E5F6E5EFF}" sibTransId="{5FF5EC9D-9BEC-FD4F-BA4C-FB742E0F6004}"/>
    <dgm:cxn modelId="{449A191F-2147-454A-BDB8-83480B46C11A}" type="presOf" srcId="{595C3F35-972F-406B-A460-B7C83FC000AB}" destId="{977D3F37-5AC0-8749-9B78-FE1985DAFFC7}" srcOrd="0" destOrd="0" presId="urn:microsoft.com/office/officeart/2008/layout/LinedList"/>
    <dgm:cxn modelId="{02962F24-C30C-4C4B-B8DF-1CB7ACE8EBBA}" type="presOf" srcId="{0EDD5B1C-7808-4E48-AE39-4924C02CAEFC}" destId="{1E728108-9792-BC4C-8F1E-85E6389127B4}" srcOrd="0" destOrd="0" presId="urn:microsoft.com/office/officeart/2008/layout/LinedList"/>
    <dgm:cxn modelId="{E09E092D-B31F-3B4B-BF97-9685DC280017}" srcId="{0EDD5B1C-7808-4E48-AE39-4924C02CAEFC}" destId="{796DD1EA-BA78-EC49-A494-ABE46EDDB5AB}" srcOrd="1" destOrd="0" parTransId="{773C492D-9E58-AE49-A19C-4CA277FFBFC1}" sibTransId="{2AADA627-8C85-6248-87E4-EC4CE5499DB0}"/>
    <dgm:cxn modelId="{4E8F5037-CCA0-8B45-B286-965EBA8097BB}" type="presOf" srcId="{796DD1EA-BA78-EC49-A494-ABE46EDDB5AB}" destId="{FFC7C587-B602-0342-ADCC-0AE5D0D46467}" srcOrd="0" destOrd="0" presId="urn:microsoft.com/office/officeart/2008/layout/LinedList"/>
    <dgm:cxn modelId="{21B6E839-70CD-49EC-876F-32B2FD92953B}" srcId="{67846FBF-E429-492B-ADBC-272B8BBCBAD5}" destId="{4B67A3D8-E62C-4DEA-9370-56B0CBA25797}" srcOrd="0" destOrd="0" parTransId="{043BB971-1472-4C10-A295-505B5C40A5A3}" sibTransId="{5414C279-B369-438F-886A-8C26F82CAC6E}"/>
    <dgm:cxn modelId="{A944C64D-A5F5-9A48-A032-434B6F5EB6D0}" type="presOf" srcId="{67846FBF-E429-492B-ADBC-272B8BBCBAD5}" destId="{2C02C793-0145-9B4A-AB4C-0EDDFFD6EB2F}" srcOrd="0" destOrd="0" presId="urn:microsoft.com/office/officeart/2008/layout/LinedList"/>
    <dgm:cxn modelId="{9A28B150-59D1-FA4A-82D8-C6CC9FDC89F2}" srcId="{3CF42693-FD7B-4451-B31E-9E220C27B6CC}" destId="{3F47A652-8820-AE46-BE61-86E3FFDCED43}" srcOrd="0" destOrd="0" parTransId="{582F4308-B01E-B44F-9D5A-D4416A3B8048}" sibTransId="{0370DFD7-78D6-AC4B-8884-D5F48E32411D}"/>
    <dgm:cxn modelId="{364A445F-61C0-4E27-A22B-8F71652B0B86}" srcId="{25A4A0DC-1672-44A3-8FE0-82CEA3DA7D01}" destId="{3CF42693-FD7B-4451-B31E-9E220C27B6CC}" srcOrd="3" destOrd="0" parTransId="{9CC88C1B-9619-4FD2-9955-79BB4AF31441}" sibTransId="{F6559B46-8A08-4ABA-9DF4-78C6465EA6C2}"/>
    <dgm:cxn modelId="{F6596864-29C4-324A-B298-7462CFA58B82}" type="presOf" srcId="{ED76F5D9-F54E-904C-BD69-977FD9560BBD}" destId="{9273CA38-D966-9C42-8349-53513F05216D}" srcOrd="0" destOrd="0" presId="urn:microsoft.com/office/officeart/2008/layout/LinedList"/>
    <dgm:cxn modelId="{D1E3056D-76EB-494D-B3CC-FB635AEE57E8}" srcId="{25A4A0DC-1672-44A3-8FE0-82CEA3DA7D01}" destId="{0EDD5B1C-7808-4E48-AE39-4924C02CAEFC}" srcOrd="1" destOrd="0" parTransId="{5C1EE22E-9BB9-4A1A-8FE9-6E912BA789E9}" sibTransId="{C814ECA2-6116-47B6-B1B2-D9C35C94FC97}"/>
    <dgm:cxn modelId="{E072D86F-C84B-0C4B-8DDD-FF9D119B443E}" type="presOf" srcId="{19BF4146-20FA-2740-A9FD-34580179AF21}" destId="{703FECCA-7B44-404A-A525-23696781A2BB}" srcOrd="0" destOrd="0" presId="urn:microsoft.com/office/officeart/2008/layout/LinedList"/>
    <dgm:cxn modelId="{D5C27E75-BE00-40B6-A6D6-EC9BDC3B0311}" srcId="{25A4A0DC-1672-44A3-8FE0-82CEA3DA7D01}" destId="{67846FBF-E429-492B-ADBC-272B8BBCBAD5}" srcOrd="2" destOrd="0" parTransId="{3FDFDF57-8B1F-4896-891E-B5386C1CB7E9}" sibTransId="{66A109F9-594D-4E30-8145-6B7729456D27}"/>
    <dgm:cxn modelId="{68688A86-8784-ED4E-8EC0-86FE1CBD2A4F}" type="presOf" srcId="{3CF42693-FD7B-4451-B31E-9E220C27B6CC}" destId="{527543FD-4882-1B47-BBD6-5E1B3BE95C11}" srcOrd="0" destOrd="0" presId="urn:microsoft.com/office/officeart/2008/layout/LinedList"/>
    <dgm:cxn modelId="{FA808A9C-3F1E-442F-AFF6-3A3290D96502}" srcId="{3CF42693-FD7B-4451-B31E-9E220C27B6CC}" destId="{5649EC15-53BF-4863-9CF8-1383564FC018}" srcOrd="1" destOrd="0" parTransId="{5F28B910-7FEB-480A-A335-8FF7B3FF6C15}" sibTransId="{4C92CE59-6180-4121-A8CB-8FB926F879DE}"/>
    <dgm:cxn modelId="{783916B4-6CA5-1C4D-8C9D-4A5D653C1542}" srcId="{595C3F35-972F-406B-A460-B7C83FC000AB}" destId="{81671D39-0030-6C47-98B5-8056587A2662}" srcOrd="1" destOrd="0" parTransId="{22A22B49-774F-5B48-8D34-571C61E7B5CE}" sibTransId="{E2F16DF8-8E60-994D-81B0-F03EC258689B}"/>
    <dgm:cxn modelId="{3AC1B8C0-7858-CC48-8FED-280D36B8DEA2}" srcId="{595C3F35-972F-406B-A460-B7C83FC000AB}" destId="{ED76F5D9-F54E-904C-BD69-977FD9560BBD}" srcOrd="0" destOrd="0" parTransId="{14EE40DE-284C-6546-BC26-086A8B24A784}" sibTransId="{B125FDC5-0424-9C47-9FB6-E9B7DE25B2E9}"/>
    <dgm:cxn modelId="{404769D2-84B9-A446-AC62-231525A3C22F}" type="presOf" srcId="{81671D39-0030-6C47-98B5-8056587A2662}" destId="{5DFBE222-CD39-ED43-90C3-7FF70BE5A73B}" srcOrd="0" destOrd="0" presId="urn:microsoft.com/office/officeart/2008/layout/LinedList"/>
    <dgm:cxn modelId="{B2AFAED8-E58D-CF44-9D84-8A9B8F151987}" type="presOf" srcId="{D2E79BAE-CBF1-534B-8B8A-98FBB0F62C2B}" destId="{B475FCEA-AA0C-4A47-95A6-69EDD2F1A808}" srcOrd="0" destOrd="0" presId="urn:microsoft.com/office/officeart/2008/layout/LinedList"/>
    <dgm:cxn modelId="{27D7DDD9-9B53-E54D-A958-286A275CF464}" type="presOf" srcId="{5649EC15-53BF-4863-9CF8-1383564FC018}" destId="{694507B5-598E-5D46-817B-90062A7EE99D}" srcOrd="0" destOrd="0" presId="urn:microsoft.com/office/officeart/2008/layout/LinedList"/>
    <dgm:cxn modelId="{EF2A4DDC-284C-604E-AE21-6B23ED35C445}" type="presOf" srcId="{4B67A3D8-E62C-4DEA-9370-56B0CBA25797}" destId="{49D76833-25C6-6C44-A4A6-FA55E05CFA18}" srcOrd="0" destOrd="0" presId="urn:microsoft.com/office/officeart/2008/layout/LinedList"/>
    <dgm:cxn modelId="{1D1BDBE5-CDFD-F24B-B811-E358BEB1DDD3}" srcId="{0EDD5B1C-7808-4E48-AE39-4924C02CAEFC}" destId="{19BF4146-20FA-2740-A9FD-34580179AF21}" srcOrd="0" destOrd="0" parTransId="{7E1B0D14-41CB-924D-92FB-3DD7AEFA6D03}" sibTransId="{7E7DC63A-C436-2248-A0CC-9602717B2930}"/>
    <dgm:cxn modelId="{26FD74ED-2A6F-437A-9FF7-01493D22D589}" srcId="{25A4A0DC-1672-44A3-8FE0-82CEA3DA7D01}" destId="{595C3F35-972F-406B-A460-B7C83FC000AB}" srcOrd="0" destOrd="0" parTransId="{30F58517-18AF-41C8-981B-A20D88514514}" sibTransId="{6B0E2CE6-4249-4191-8CEC-0F5A691DFB7D}"/>
    <dgm:cxn modelId="{39BD88FC-953E-3441-947D-650ED27F52EC}" type="presOf" srcId="{3F47A652-8820-AE46-BE61-86E3FFDCED43}" destId="{D754EB9D-517F-9541-8D0E-57669525BB87}" srcOrd="0" destOrd="0" presId="urn:microsoft.com/office/officeart/2008/layout/LinedList"/>
    <dgm:cxn modelId="{3467F1FF-6CC8-BB4C-B8E5-FBEE55BEE706}" type="presOf" srcId="{25A4A0DC-1672-44A3-8FE0-82CEA3DA7D01}" destId="{A243D910-5B36-1249-9D36-6516ACAC4D9C}" srcOrd="0" destOrd="0" presId="urn:microsoft.com/office/officeart/2008/layout/LinedList"/>
    <dgm:cxn modelId="{1D07DE15-3D9E-A240-87E5-F8A7673E97C0}" type="presParOf" srcId="{A243D910-5B36-1249-9D36-6516ACAC4D9C}" destId="{576F3B98-0A51-F648-B4AF-52988C541CBE}" srcOrd="0" destOrd="0" presId="urn:microsoft.com/office/officeart/2008/layout/LinedList"/>
    <dgm:cxn modelId="{F02F3264-846B-BC41-9D4B-0B952E89BD08}" type="presParOf" srcId="{A243D910-5B36-1249-9D36-6516ACAC4D9C}" destId="{061C5D04-1AAC-9449-9455-DAE90AA8439E}" srcOrd="1" destOrd="0" presId="urn:microsoft.com/office/officeart/2008/layout/LinedList"/>
    <dgm:cxn modelId="{F35FFF5D-28FC-3E47-A32A-A2B2A5D5E27D}" type="presParOf" srcId="{061C5D04-1AAC-9449-9455-DAE90AA8439E}" destId="{977D3F37-5AC0-8749-9B78-FE1985DAFFC7}" srcOrd="0" destOrd="0" presId="urn:microsoft.com/office/officeart/2008/layout/LinedList"/>
    <dgm:cxn modelId="{783124CA-C3DC-B643-90F9-0EAD01F79EA8}" type="presParOf" srcId="{061C5D04-1AAC-9449-9455-DAE90AA8439E}" destId="{442E6CF2-23FB-E64D-8438-324D9E797C2E}" srcOrd="1" destOrd="0" presId="urn:microsoft.com/office/officeart/2008/layout/LinedList"/>
    <dgm:cxn modelId="{33E84DFF-C8BE-5442-9E13-6F15BD63A02B}" type="presParOf" srcId="{442E6CF2-23FB-E64D-8438-324D9E797C2E}" destId="{C52184EB-3D7A-AA44-9125-9ADA06945DB1}" srcOrd="0" destOrd="0" presId="urn:microsoft.com/office/officeart/2008/layout/LinedList"/>
    <dgm:cxn modelId="{8B043ABD-A583-0A49-ABA7-BDC26912338F}" type="presParOf" srcId="{442E6CF2-23FB-E64D-8438-324D9E797C2E}" destId="{B05469BC-1349-AB4D-BAC4-638841F776FE}" srcOrd="1" destOrd="0" presId="urn:microsoft.com/office/officeart/2008/layout/LinedList"/>
    <dgm:cxn modelId="{1F73C5E9-AE66-F54B-A072-B20BB924D047}" type="presParOf" srcId="{B05469BC-1349-AB4D-BAC4-638841F776FE}" destId="{84B2578F-FE8A-564C-A8C9-BB05736AC373}" srcOrd="0" destOrd="0" presId="urn:microsoft.com/office/officeart/2008/layout/LinedList"/>
    <dgm:cxn modelId="{33F81C12-B5BA-E64B-AC89-FAF4154D49BA}" type="presParOf" srcId="{B05469BC-1349-AB4D-BAC4-638841F776FE}" destId="{9273CA38-D966-9C42-8349-53513F05216D}" srcOrd="1" destOrd="0" presId="urn:microsoft.com/office/officeart/2008/layout/LinedList"/>
    <dgm:cxn modelId="{1B0ABF67-2E1C-E442-B3DF-27BDD080E758}" type="presParOf" srcId="{B05469BC-1349-AB4D-BAC4-638841F776FE}" destId="{1DAFDC61-1B22-4B45-B7B0-4E97581F7313}" srcOrd="2" destOrd="0" presId="urn:microsoft.com/office/officeart/2008/layout/LinedList"/>
    <dgm:cxn modelId="{C178497C-3C3A-954C-B71F-002B19369A97}" type="presParOf" srcId="{442E6CF2-23FB-E64D-8438-324D9E797C2E}" destId="{635B0935-E12D-8F4F-9308-019E2B3F1EDA}" srcOrd="2" destOrd="0" presId="urn:microsoft.com/office/officeart/2008/layout/LinedList"/>
    <dgm:cxn modelId="{3533D4FC-A584-5543-98B5-0BDBBC019D28}" type="presParOf" srcId="{442E6CF2-23FB-E64D-8438-324D9E797C2E}" destId="{9342A3CC-FD56-E24B-AD62-5E9D9F4D47D9}" srcOrd="3" destOrd="0" presId="urn:microsoft.com/office/officeart/2008/layout/LinedList"/>
    <dgm:cxn modelId="{0CA6ABD1-C65E-4540-8EEA-A640FB0617C6}" type="presParOf" srcId="{442E6CF2-23FB-E64D-8438-324D9E797C2E}" destId="{FC9B4725-A17C-8842-B3DA-90338E8803B9}" srcOrd="4" destOrd="0" presId="urn:microsoft.com/office/officeart/2008/layout/LinedList"/>
    <dgm:cxn modelId="{07F1682E-3009-FB48-9BDE-4A949EA8DD38}" type="presParOf" srcId="{FC9B4725-A17C-8842-B3DA-90338E8803B9}" destId="{0E109440-733A-A445-BD10-168248CFB1AA}" srcOrd="0" destOrd="0" presId="urn:microsoft.com/office/officeart/2008/layout/LinedList"/>
    <dgm:cxn modelId="{910696DC-89E4-1C4B-BC32-017F9A7BE13B}" type="presParOf" srcId="{FC9B4725-A17C-8842-B3DA-90338E8803B9}" destId="{5DFBE222-CD39-ED43-90C3-7FF70BE5A73B}" srcOrd="1" destOrd="0" presId="urn:microsoft.com/office/officeart/2008/layout/LinedList"/>
    <dgm:cxn modelId="{6B411CDE-4ACA-6140-B821-13E752D10103}" type="presParOf" srcId="{FC9B4725-A17C-8842-B3DA-90338E8803B9}" destId="{66AD0F2A-CB72-674F-8B5B-C204E2B77F87}" srcOrd="2" destOrd="0" presId="urn:microsoft.com/office/officeart/2008/layout/LinedList"/>
    <dgm:cxn modelId="{F4892E6C-2739-1A44-9D9E-4565C3E5C751}" type="presParOf" srcId="{442E6CF2-23FB-E64D-8438-324D9E797C2E}" destId="{5738FB8C-0064-D74E-A07F-7E4F555AF5CC}" srcOrd="5" destOrd="0" presId="urn:microsoft.com/office/officeart/2008/layout/LinedList"/>
    <dgm:cxn modelId="{A2E8E8F2-9B4B-3044-B39B-67C26F5BEEED}" type="presParOf" srcId="{442E6CF2-23FB-E64D-8438-324D9E797C2E}" destId="{08A3B40F-3821-A548-BC4A-DE8EE0F938FB}" srcOrd="6" destOrd="0" presId="urn:microsoft.com/office/officeart/2008/layout/LinedList"/>
    <dgm:cxn modelId="{95EE4A90-AF38-0448-A7F5-497C3017F1E0}" type="presParOf" srcId="{A243D910-5B36-1249-9D36-6516ACAC4D9C}" destId="{00301D8F-E755-B14C-B622-93989A79E5A3}" srcOrd="2" destOrd="0" presId="urn:microsoft.com/office/officeart/2008/layout/LinedList"/>
    <dgm:cxn modelId="{39382EE3-7DAC-6247-BB44-56787C714E50}" type="presParOf" srcId="{A243D910-5B36-1249-9D36-6516ACAC4D9C}" destId="{4BD6B1B8-3490-F34B-893F-60958755B928}" srcOrd="3" destOrd="0" presId="urn:microsoft.com/office/officeart/2008/layout/LinedList"/>
    <dgm:cxn modelId="{8F454E9F-1192-4146-AA3E-DA4562870B3A}" type="presParOf" srcId="{4BD6B1B8-3490-F34B-893F-60958755B928}" destId="{1E728108-9792-BC4C-8F1E-85E6389127B4}" srcOrd="0" destOrd="0" presId="urn:microsoft.com/office/officeart/2008/layout/LinedList"/>
    <dgm:cxn modelId="{15CD0216-24EF-5C41-A88F-2ABD0C9BF237}" type="presParOf" srcId="{4BD6B1B8-3490-F34B-893F-60958755B928}" destId="{8BFEB12B-400D-0447-BCDE-7F88368F2516}" srcOrd="1" destOrd="0" presId="urn:microsoft.com/office/officeart/2008/layout/LinedList"/>
    <dgm:cxn modelId="{8E356F0E-A676-8F43-806E-82780DB9EFD6}" type="presParOf" srcId="{8BFEB12B-400D-0447-BCDE-7F88368F2516}" destId="{7C3B87BF-3C17-7A46-B62D-7A59B13B8E93}" srcOrd="0" destOrd="0" presId="urn:microsoft.com/office/officeart/2008/layout/LinedList"/>
    <dgm:cxn modelId="{06BCC32E-35FE-D945-AEB5-DC285F7795D6}" type="presParOf" srcId="{8BFEB12B-400D-0447-BCDE-7F88368F2516}" destId="{06012321-6309-2F48-B407-1D4377186DD3}" srcOrd="1" destOrd="0" presId="urn:microsoft.com/office/officeart/2008/layout/LinedList"/>
    <dgm:cxn modelId="{90D7CB20-FFF6-2D40-AE89-BB03244BCA27}" type="presParOf" srcId="{06012321-6309-2F48-B407-1D4377186DD3}" destId="{10A860D5-0F04-9C49-8817-E83E2652BCFB}" srcOrd="0" destOrd="0" presId="urn:microsoft.com/office/officeart/2008/layout/LinedList"/>
    <dgm:cxn modelId="{DDB6E22A-20C1-9E44-8254-5F43077F5CFB}" type="presParOf" srcId="{06012321-6309-2F48-B407-1D4377186DD3}" destId="{703FECCA-7B44-404A-A525-23696781A2BB}" srcOrd="1" destOrd="0" presId="urn:microsoft.com/office/officeart/2008/layout/LinedList"/>
    <dgm:cxn modelId="{03BC73D3-B0A6-4F4F-AA4F-7F71C0B3661E}" type="presParOf" srcId="{06012321-6309-2F48-B407-1D4377186DD3}" destId="{DAE9583C-BF60-CF4B-A9A3-71BBC9D34154}" srcOrd="2" destOrd="0" presId="urn:microsoft.com/office/officeart/2008/layout/LinedList"/>
    <dgm:cxn modelId="{A5D85AA0-6C8F-8E4F-B672-EA5F6F46835F}" type="presParOf" srcId="{8BFEB12B-400D-0447-BCDE-7F88368F2516}" destId="{02DF3D02-2491-F248-8AC6-D15E762AF49B}" srcOrd="2" destOrd="0" presId="urn:microsoft.com/office/officeart/2008/layout/LinedList"/>
    <dgm:cxn modelId="{792001FB-E4C0-9E42-B552-21591A5DBAE8}" type="presParOf" srcId="{8BFEB12B-400D-0447-BCDE-7F88368F2516}" destId="{B9F76F0D-5805-CC42-8E8F-474E173E926D}" srcOrd="3" destOrd="0" presId="urn:microsoft.com/office/officeart/2008/layout/LinedList"/>
    <dgm:cxn modelId="{B7669F6D-DA04-C641-917A-9C4352B8AAF3}" type="presParOf" srcId="{8BFEB12B-400D-0447-BCDE-7F88368F2516}" destId="{7E918F92-10E5-3B41-99AC-6F248236C8B3}" srcOrd="4" destOrd="0" presId="urn:microsoft.com/office/officeart/2008/layout/LinedList"/>
    <dgm:cxn modelId="{357C6988-1218-F642-8FB7-3E9696747C20}" type="presParOf" srcId="{7E918F92-10E5-3B41-99AC-6F248236C8B3}" destId="{ABAFD705-0D6E-F547-90F6-D5F36A9DB851}" srcOrd="0" destOrd="0" presId="urn:microsoft.com/office/officeart/2008/layout/LinedList"/>
    <dgm:cxn modelId="{5C49B300-4954-1349-9088-056D32C88276}" type="presParOf" srcId="{7E918F92-10E5-3B41-99AC-6F248236C8B3}" destId="{FFC7C587-B602-0342-ADCC-0AE5D0D46467}" srcOrd="1" destOrd="0" presId="urn:microsoft.com/office/officeart/2008/layout/LinedList"/>
    <dgm:cxn modelId="{FD3DBB47-20DF-634B-B223-75B992CFFDA7}" type="presParOf" srcId="{7E918F92-10E5-3B41-99AC-6F248236C8B3}" destId="{5C93911C-E13E-254F-9BA7-7A0097023BA1}" srcOrd="2" destOrd="0" presId="urn:microsoft.com/office/officeart/2008/layout/LinedList"/>
    <dgm:cxn modelId="{5CCB4BE0-3F4D-A346-A722-2BBED54080F4}" type="presParOf" srcId="{8BFEB12B-400D-0447-BCDE-7F88368F2516}" destId="{E6A8FD2B-2C74-6A47-8CEE-49EF316B2F67}" srcOrd="5" destOrd="0" presId="urn:microsoft.com/office/officeart/2008/layout/LinedList"/>
    <dgm:cxn modelId="{B5C190FA-FC84-F944-9BDD-EBA3B9AF5E66}" type="presParOf" srcId="{8BFEB12B-400D-0447-BCDE-7F88368F2516}" destId="{4B1D0ADC-93C5-504C-8769-103E8C71F6B7}" srcOrd="6" destOrd="0" presId="urn:microsoft.com/office/officeart/2008/layout/LinedList"/>
    <dgm:cxn modelId="{452ABADC-6CCD-2C42-8AEF-2AF854BE626B}" type="presParOf" srcId="{A243D910-5B36-1249-9D36-6516ACAC4D9C}" destId="{BFEF4CEB-A594-C54D-B8A8-19EEF9ACA914}" srcOrd="4" destOrd="0" presId="urn:microsoft.com/office/officeart/2008/layout/LinedList"/>
    <dgm:cxn modelId="{74C68DDA-6ED8-4F4C-96A6-617E89BB510B}" type="presParOf" srcId="{A243D910-5B36-1249-9D36-6516ACAC4D9C}" destId="{541638BD-10FC-6E47-9FFD-21040744F5FB}" srcOrd="5" destOrd="0" presId="urn:microsoft.com/office/officeart/2008/layout/LinedList"/>
    <dgm:cxn modelId="{DEAC6EA0-649A-454A-AAC7-38067F222FA4}" type="presParOf" srcId="{541638BD-10FC-6E47-9FFD-21040744F5FB}" destId="{2C02C793-0145-9B4A-AB4C-0EDDFFD6EB2F}" srcOrd="0" destOrd="0" presId="urn:microsoft.com/office/officeart/2008/layout/LinedList"/>
    <dgm:cxn modelId="{A0508E0B-0286-7A4A-A612-A5AD96AB0D0E}" type="presParOf" srcId="{541638BD-10FC-6E47-9FFD-21040744F5FB}" destId="{D2A379E6-CD36-284C-8CBD-7521F2BEE69E}" srcOrd="1" destOrd="0" presId="urn:microsoft.com/office/officeart/2008/layout/LinedList"/>
    <dgm:cxn modelId="{2BA49477-9B6C-4746-B733-5CFBF37033FF}" type="presParOf" srcId="{D2A379E6-CD36-284C-8CBD-7521F2BEE69E}" destId="{9E86D5F6-A9F7-9545-8776-74486CBD9440}" srcOrd="0" destOrd="0" presId="urn:microsoft.com/office/officeart/2008/layout/LinedList"/>
    <dgm:cxn modelId="{C35AE6C1-F78F-A145-992F-74D347DF448D}" type="presParOf" srcId="{D2A379E6-CD36-284C-8CBD-7521F2BEE69E}" destId="{36C939B2-EDB9-984E-A2A2-0A632CC6CE46}" srcOrd="1" destOrd="0" presId="urn:microsoft.com/office/officeart/2008/layout/LinedList"/>
    <dgm:cxn modelId="{FF28DCCF-F242-464E-9E2E-807AE4176A06}" type="presParOf" srcId="{36C939B2-EDB9-984E-A2A2-0A632CC6CE46}" destId="{40EBFAB4-C2EC-464E-9284-4B4AA263F5BE}" srcOrd="0" destOrd="0" presId="urn:microsoft.com/office/officeart/2008/layout/LinedList"/>
    <dgm:cxn modelId="{5C9350D4-D139-C349-8C1C-20CF9431DBF3}" type="presParOf" srcId="{36C939B2-EDB9-984E-A2A2-0A632CC6CE46}" destId="{49D76833-25C6-6C44-A4A6-FA55E05CFA18}" srcOrd="1" destOrd="0" presId="urn:microsoft.com/office/officeart/2008/layout/LinedList"/>
    <dgm:cxn modelId="{6BE9B7EF-9526-6841-B3BC-FCCCDB423AB4}" type="presParOf" srcId="{36C939B2-EDB9-984E-A2A2-0A632CC6CE46}" destId="{B0FC24DA-62C2-274F-BB8F-270A8AA06059}" srcOrd="2" destOrd="0" presId="urn:microsoft.com/office/officeart/2008/layout/LinedList"/>
    <dgm:cxn modelId="{A760BAF9-72F5-3641-A911-33D1D91FF2DE}" type="presParOf" srcId="{D2A379E6-CD36-284C-8CBD-7521F2BEE69E}" destId="{5F6B824D-6554-E844-94AA-9CED370180A3}" srcOrd="2" destOrd="0" presId="urn:microsoft.com/office/officeart/2008/layout/LinedList"/>
    <dgm:cxn modelId="{9FEDEBCA-D999-ED43-B108-E505AA694840}" type="presParOf" srcId="{D2A379E6-CD36-284C-8CBD-7521F2BEE69E}" destId="{D922EF3E-6A4F-A04D-B973-983D66525DBF}" srcOrd="3" destOrd="0" presId="urn:microsoft.com/office/officeart/2008/layout/LinedList"/>
    <dgm:cxn modelId="{D017BDD2-FBCD-E740-9256-D9C007E1AEC3}" type="presParOf" srcId="{D2A379E6-CD36-284C-8CBD-7521F2BEE69E}" destId="{FDBED72F-D917-884E-B2C2-041A3A796FA7}" srcOrd="4" destOrd="0" presId="urn:microsoft.com/office/officeart/2008/layout/LinedList"/>
    <dgm:cxn modelId="{EC360AAC-CDFC-D548-A022-6CCB76242C7D}" type="presParOf" srcId="{FDBED72F-D917-884E-B2C2-041A3A796FA7}" destId="{DA100FDF-03F4-A944-93F0-AE3635500942}" srcOrd="0" destOrd="0" presId="urn:microsoft.com/office/officeart/2008/layout/LinedList"/>
    <dgm:cxn modelId="{BD2A200D-27C9-D643-94F8-B5E178048391}" type="presParOf" srcId="{FDBED72F-D917-884E-B2C2-041A3A796FA7}" destId="{B475FCEA-AA0C-4A47-95A6-69EDD2F1A808}" srcOrd="1" destOrd="0" presId="urn:microsoft.com/office/officeart/2008/layout/LinedList"/>
    <dgm:cxn modelId="{BD09FD54-AAF6-3440-8082-F7C59E8395F4}" type="presParOf" srcId="{FDBED72F-D917-884E-B2C2-041A3A796FA7}" destId="{354A5CF6-B87C-E34D-AD8F-0FE787D55C6A}" srcOrd="2" destOrd="0" presId="urn:microsoft.com/office/officeart/2008/layout/LinedList"/>
    <dgm:cxn modelId="{7C535812-BD3C-FF4F-A3D0-C4233C12C910}" type="presParOf" srcId="{D2A379E6-CD36-284C-8CBD-7521F2BEE69E}" destId="{26E9F14B-C995-9245-A331-844C51B2549A}" srcOrd="5" destOrd="0" presId="urn:microsoft.com/office/officeart/2008/layout/LinedList"/>
    <dgm:cxn modelId="{E3D5C550-CB95-2347-9001-6F31DF24F3A3}" type="presParOf" srcId="{D2A379E6-CD36-284C-8CBD-7521F2BEE69E}" destId="{64F24ED5-C351-AC48-8A6E-CBB0745B0340}" srcOrd="6" destOrd="0" presId="urn:microsoft.com/office/officeart/2008/layout/LinedList"/>
    <dgm:cxn modelId="{5DFAA8DF-664C-564B-AF54-22B433542711}" type="presParOf" srcId="{A243D910-5B36-1249-9D36-6516ACAC4D9C}" destId="{0F93C76D-E8DF-8F4F-A416-006CE4FC84BE}" srcOrd="6" destOrd="0" presId="urn:microsoft.com/office/officeart/2008/layout/LinedList"/>
    <dgm:cxn modelId="{69961659-B0DD-2840-83BD-280F1B7C02F8}" type="presParOf" srcId="{A243D910-5B36-1249-9D36-6516ACAC4D9C}" destId="{4C15ACCB-663F-1345-B632-E514D01C2AF5}" srcOrd="7" destOrd="0" presId="urn:microsoft.com/office/officeart/2008/layout/LinedList"/>
    <dgm:cxn modelId="{EA3CBEE6-2892-DF4A-9068-FA53AC1725A8}" type="presParOf" srcId="{4C15ACCB-663F-1345-B632-E514D01C2AF5}" destId="{527543FD-4882-1B47-BBD6-5E1B3BE95C11}" srcOrd="0" destOrd="0" presId="urn:microsoft.com/office/officeart/2008/layout/LinedList"/>
    <dgm:cxn modelId="{254FAE65-3819-D74D-B82A-79A64A747CDA}" type="presParOf" srcId="{4C15ACCB-663F-1345-B632-E514D01C2AF5}" destId="{8F81126E-42BA-394D-8A5C-3C47ECE02B2C}" srcOrd="1" destOrd="0" presId="urn:microsoft.com/office/officeart/2008/layout/LinedList"/>
    <dgm:cxn modelId="{1450E36D-5AAB-744D-80FF-35A2A5BAD2D3}" type="presParOf" srcId="{8F81126E-42BA-394D-8A5C-3C47ECE02B2C}" destId="{698C91B6-7C28-4D47-8FBD-F87DEE08904C}" srcOrd="0" destOrd="0" presId="urn:microsoft.com/office/officeart/2008/layout/LinedList"/>
    <dgm:cxn modelId="{1C833408-FF86-4D46-85A8-86214E51E885}" type="presParOf" srcId="{8F81126E-42BA-394D-8A5C-3C47ECE02B2C}" destId="{CB4565A4-CA90-094C-8A11-C6E5DBAB020A}" srcOrd="1" destOrd="0" presId="urn:microsoft.com/office/officeart/2008/layout/LinedList"/>
    <dgm:cxn modelId="{C5618F7D-351B-224D-8492-C1B0A185713A}" type="presParOf" srcId="{CB4565A4-CA90-094C-8A11-C6E5DBAB020A}" destId="{12EC2ABE-666F-294D-BC4F-CABE00489D4D}" srcOrd="0" destOrd="0" presId="urn:microsoft.com/office/officeart/2008/layout/LinedList"/>
    <dgm:cxn modelId="{6D298FF2-F100-F14B-8BF6-D4408EF13BAB}" type="presParOf" srcId="{CB4565A4-CA90-094C-8A11-C6E5DBAB020A}" destId="{D754EB9D-517F-9541-8D0E-57669525BB87}" srcOrd="1" destOrd="0" presId="urn:microsoft.com/office/officeart/2008/layout/LinedList"/>
    <dgm:cxn modelId="{41E2E8AE-B96B-DB43-964B-A6134E0B8210}" type="presParOf" srcId="{CB4565A4-CA90-094C-8A11-C6E5DBAB020A}" destId="{40602A60-925C-164D-9AE2-B8B3FE9E8D41}" srcOrd="2" destOrd="0" presId="urn:microsoft.com/office/officeart/2008/layout/LinedList"/>
    <dgm:cxn modelId="{F6ADD5C6-67BC-F44E-A913-7E93023FF26F}" type="presParOf" srcId="{8F81126E-42BA-394D-8A5C-3C47ECE02B2C}" destId="{0969AB25-19FF-7B4C-85C0-C08002458B77}" srcOrd="2" destOrd="0" presId="urn:microsoft.com/office/officeart/2008/layout/LinedList"/>
    <dgm:cxn modelId="{03C25807-72D7-8B43-A0CC-0C1883F31402}" type="presParOf" srcId="{8F81126E-42BA-394D-8A5C-3C47ECE02B2C}" destId="{D5E8945A-5BCC-D84E-9C61-67FE4F5BB112}" srcOrd="3" destOrd="0" presId="urn:microsoft.com/office/officeart/2008/layout/LinedList"/>
    <dgm:cxn modelId="{65853253-C2CB-134E-816E-99CFC9DB80CF}" type="presParOf" srcId="{8F81126E-42BA-394D-8A5C-3C47ECE02B2C}" destId="{463690AE-E080-2041-B973-A1274CA3C8F7}" srcOrd="4" destOrd="0" presId="urn:microsoft.com/office/officeart/2008/layout/LinedList"/>
    <dgm:cxn modelId="{C454E438-B900-6043-A3B6-754112679200}" type="presParOf" srcId="{463690AE-E080-2041-B973-A1274CA3C8F7}" destId="{5CF6B723-7A48-974B-A5AC-948879197AF5}" srcOrd="0" destOrd="0" presId="urn:microsoft.com/office/officeart/2008/layout/LinedList"/>
    <dgm:cxn modelId="{1F67AD0E-D541-E943-A3D8-D0D708909DFD}" type="presParOf" srcId="{463690AE-E080-2041-B973-A1274CA3C8F7}" destId="{694507B5-598E-5D46-817B-90062A7EE99D}" srcOrd="1" destOrd="0" presId="urn:microsoft.com/office/officeart/2008/layout/LinedList"/>
    <dgm:cxn modelId="{226B5E4A-39F7-5247-9D23-7251D19BF46D}" type="presParOf" srcId="{463690AE-E080-2041-B973-A1274CA3C8F7}" destId="{ECB36A15-9DF0-0A41-9D40-4B30896BFA38}" srcOrd="2" destOrd="0" presId="urn:microsoft.com/office/officeart/2008/layout/LinedList"/>
    <dgm:cxn modelId="{F590ACC7-B67D-484F-91DB-59D2E8FBBFF2}" type="presParOf" srcId="{8F81126E-42BA-394D-8A5C-3C47ECE02B2C}" destId="{F393715C-7EFE-C549-9088-5D8D2D9FEC7E}" srcOrd="5" destOrd="0" presId="urn:microsoft.com/office/officeart/2008/layout/LinedList"/>
    <dgm:cxn modelId="{E0DF0723-917E-6F4A-B752-7151574E3F02}" type="presParOf" srcId="{8F81126E-42BA-394D-8A5C-3C47ECE02B2C}" destId="{75235E97-0D4F-D545-8CE8-5523D96B93B2}"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F3B98-0A51-F648-B4AF-52988C541CBE}">
      <dsp:nvSpPr>
        <dsp:cNvPr id="0" name=""/>
        <dsp:cNvSpPr/>
      </dsp:nvSpPr>
      <dsp:spPr>
        <a:xfrm>
          <a:off x="0" y="0"/>
          <a:ext cx="964446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D3F37-5AC0-8749-9B78-FE1985DAFFC7}">
      <dsp:nvSpPr>
        <dsp:cNvPr id="0" name=""/>
        <dsp:cNvSpPr/>
      </dsp:nvSpPr>
      <dsp:spPr>
        <a:xfrm>
          <a:off x="0" y="0"/>
          <a:ext cx="1928892" cy="91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Helvetica Neue Light" panose="02000403000000020004" pitchFamily="2" charset="0"/>
              <a:ea typeface="Helvetica Neue Light" panose="02000403000000020004" pitchFamily="2" charset="0"/>
            </a:rPr>
            <a:t>‘Mapping’ the Field: </a:t>
          </a:r>
        </a:p>
      </dsp:txBody>
      <dsp:txXfrm>
        <a:off x="0" y="0"/>
        <a:ext cx="1928892" cy="913176"/>
      </dsp:txXfrm>
    </dsp:sp>
    <dsp:sp modelId="{9273CA38-D966-9C42-8349-53513F05216D}">
      <dsp:nvSpPr>
        <dsp:cNvPr id="0" name=""/>
        <dsp:cNvSpPr/>
      </dsp:nvSpPr>
      <dsp:spPr>
        <a:xfrm>
          <a:off x="2073559" y="21224"/>
          <a:ext cx="7570903" cy="42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Helvetica Neue Light" panose="02000403000000020004" pitchFamily="2" charset="0"/>
              <a:ea typeface="Helvetica Neue Light" panose="02000403000000020004" pitchFamily="2" charset="0"/>
            </a:rPr>
            <a:t>Skills in creating a comprehensive overview of a topic </a:t>
          </a:r>
        </a:p>
      </dsp:txBody>
      <dsp:txXfrm>
        <a:off x="2073559" y="21224"/>
        <a:ext cx="7570903" cy="424484"/>
      </dsp:txXfrm>
    </dsp:sp>
    <dsp:sp modelId="{635B0935-E12D-8F4F-9308-019E2B3F1EDA}">
      <dsp:nvSpPr>
        <dsp:cNvPr id="0" name=""/>
        <dsp:cNvSpPr/>
      </dsp:nvSpPr>
      <dsp:spPr>
        <a:xfrm>
          <a:off x="1928892" y="445708"/>
          <a:ext cx="771557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BE222-CD39-ED43-90C3-7FF70BE5A73B}">
      <dsp:nvSpPr>
        <dsp:cNvPr id="0" name=""/>
        <dsp:cNvSpPr/>
      </dsp:nvSpPr>
      <dsp:spPr>
        <a:xfrm>
          <a:off x="2073559" y="466932"/>
          <a:ext cx="7570903" cy="42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Helvetica Neue Light" panose="02000403000000020004" pitchFamily="2" charset="0"/>
              <a:ea typeface="Helvetica Neue Light" panose="02000403000000020004" pitchFamily="2" charset="0"/>
            </a:rPr>
            <a:t>potential educational exercise for students? </a:t>
          </a:r>
        </a:p>
      </dsp:txBody>
      <dsp:txXfrm>
        <a:off x="2073559" y="466932"/>
        <a:ext cx="7570903" cy="424484"/>
      </dsp:txXfrm>
    </dsp:sp>
    <dsp:sp modelId="{5738FB8C-0064-D74E-A07F-7E4F555AF5CC}">
      <dsp:nvSpPr>
        <dsp:cNvPr id="0" name=""/>
        <dsp:cNvSpPr/>
      </dsp:nvSpPr>
      <dsp:spPr>
        <a:xfrm>
          <a:off x="1928892" y="891416"/>
          <a:ext cx="771557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301D8F-E755-B14C-B622-93989A79E5A3}">
      <dsp:nvSpPr>
        <dsp:cNvPr id="0" name=""/>
        <dsp:cNvSpPr/>
      </dsp:nvSpPr>
      <dsp:spPr>
        <a:xfrm>
          <a:off x="0" y="913176"/>
          <a:ext cx="964446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728108-9792-BC4C-8F1E-85E6389127B4}">
      <dsp:nvSpPr>
        <dsp:cNvPr id="0" name=""/>
        <dsp:cNvSpPr/>
      </dsp:nvSpPr>
      <dsp:spPr>
        <a:xfrm>
          <a:off x="0" y="913176"/>
          <a:ext cx="1928892" cy="91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Helvetica Neue Light" panose="02000403000000020004" pitchFamily="2" charset="0"/>
              <a:ea typeface="Helvetica Neue Light" panose="02000403000000020004" pitchFamily="2" charset="0"/>
            </a:rPr>
            <a:t>Sustainability and Education:</a:t>
          </a:r>
        </a:p>
      </dsp:txBody>
      <dsp:txXfrm>
        <a:off x="0" y="913176"/>
        <a:ext cx="1928892" cy="913176"/>
      </dsp:txXfrm>
    </dsp:sp>
    <dsp:sp modelId="{703FECCA-7B44-404A-A525-23696781A2BB}">
      <dsp:nvSpPr>
        <dsp:cNvPr id="0" name=""/>
        <dsp:cNvSpPr/>
      </dsp:nvSpPr>
      <dsp:spPr>
        <a:xfrm>
          <a:off x="2073559" y="934400"/>
          <a:ext cx="7570903" cy="42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Helvetica Neue Light" panose="02000403000000020004" pitchFamily="2" charset="0"/>
              <a:ea typeface="Helvetica Neue Light" panose="02000403000000020004" pitchFamily="2" charset="0"/>
            </a:rPr>
            <a:t>Working </a:t>
          </a:r>
          <a:r>
            <a:rPr lang="en-US" sz="1200" b="0" i="1" kern="1200" dirty="0">
              <a:latin typeface="Helvetica Neue Light" panose="02000403000000020004" pitchFamily="2" charset="0"/>
              <a:ea typeface="Helvetica Neue Light" panose="02000403000000020004" pitchFamily="2" charset="0"/>
            </a:rPr>
            <a:t>within</a:t>
          </a:r>
          <a:r>
            <a:rPr lang="en-US" sz="1200" b="0" i="0" kern="1200" dirty="0">
              <a:latin typeface="Helvetica Neue Light" panose="02000403000000020004" pitchFamily="2" charset="0"/>
              <a:ea typeface="Helvetica Neue Light" panose="02000403000000020004" pitchFamily="2" charset="0"/>
            </a:rPr>
            <a:t> the frame of the course to integrate questions of sustainability – sustainability not as separate to the field in question </a:t>
          </a:r>
        </a:p>
      </dsp:txBody>
      <dsp:txXfrm>
        <a:off x="2073559" y="934400"/>
        <a:ext cx="7570903" cy="424484"/>
      </dsp:txXfrm>
    </dsp:sp>
    <dsp:sp modelId="{02DF3D02-2491-F248-8AC6-D15E762AF49B}">
      <dsp:nvSpPr>
        <dsp:cNvPr id="0" name=""/>
        <dsp:cNvSpPr/>
      </dsp:nvSpPr>
      <dsp:spPr>
        <a:xfrm>
          <a:off x="1928892" y="1358884"/>
          <a:ext cx="771557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C7C587-B602-0342-ADCC-0AE5D0D46467}">
      <dsp:nvSpPr>
        <dsp:cNvPr id="0" name=""/>
        <dsp:cNvSpPr/>
      </dsp:nvSpPr>
      <dsp:spPr>
        <a:xfrm>
          <a:off x="2073559" y="1380108"/>
          <a:ext cx="7570903" cy="42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Helvetica Neue Light" panose="02000403000000020004" pitchFamily="2" charset="0"/>
              <a:ea typeface="Helvetica Neue Light" panose="02000403000000020004" pitchFamily="2" charset="0"/>
            </a:rPr>
            <a:t>Looking towards how the unique perspectives that comes with the course can give students tools to think about sustainability </a:t>
          </a:r>
        </a:p>
      </dsp:txBody>
      <dsp:txXfrm>
        <a:off x="2073559" y="1380108"/>
        <a:ext cx="7570903" cy="424484"/>
      </dsp:txXfrm>
    </dsp:sp>
    <dsp:sp modelId="{E6A8FD2B-2C74-6A47-8CEE-49EF316B2F67}">
      <dsp:nvSpPr>
        <dsp:cNvPr id="0" name=""/>
        <dsp:cNvSpPr/>
      </dsp:nvSpPr>
      <dsp:spPr>
        <a:xfrm>
          <a:off x="1928892" y="1804593"/>
          <a:ext cx="771557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EF4CEB-A594-C54D-B8A8-19EEF9ACA914}">
      <dsp:nvSpPr>
        <dsp:cNvPr id="0" name=""/>
        <dsp:cNvSpPr/>
      </dsp:nvSpPr>
      <dsp:spPr>
        <a:xfrm>
          <a:off x="0" y="1826352"/>
          <a:ext cx="964446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02C793-0145-9B4A-AB4C-0EDDFFD6EB2F}">
      <dsp:nvSpPr>
        <dsp:cNvPr id="0" name=""/>
        <dsp:cNvSpPr/>
      </dsp:nvSpPr>
      <dsp:spPr>
        <a:xfrm>
          <a:off x="0" y="1826352"/>
          <a:ext cx="1928892" cy="91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Helvetica Neue Light" panose="02000403000000020004" pitchFamily="2" charset="0"/>
              <a:ea typeface="Helvetica Neue Light" panose="02000403000000020004" pitchFamily="2" charset="0"/>
            </a:rPr>
            <a:t>Personal development: </a:t>
          </a:r>
        </a:p>
      </dsp:txBody>
      <dsp:txXfrm>
        <a:off x="0" y="1826352"/>
        <a:ext cx="1928892" cy="913176"/>
      </dsp:txXfrm>
    </dsp:sp>
    <dsp:sp modelId="{49D76833-25C6-6C44-A4A6-FA55E05CFA18}">
      <dsp:nvSpPr>
        <dsp:cNvPr id="0" name=""/>
        <dsp:cNvSpPr/>
      </dsp:nvSpPr>
      <dsp:spPr>
        <a:xfrm>
          <a:off x="2073559" y="1847576"/>
          <a:ext cx="7570903" cy="42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Helvetica Neue Light" panose="02000403000000020004" pitchFamily="2" charset="0"/>
              <a:ea typeface="Helvetica Neue Light" panose="02000403000000020004" pitchFamily="2" charset="0"/>
            </a:rPr>
            <a:t>Research project that inspired me both in my MSc dissertation and future research project</a:t>
          </a:r>
          <a:endParaRPr lang="en-US" sz="1200" b="0" i="0" kern="1200" dirty="0">
            <a:latin typeface="Helvetica Neue Light" panose="02000403000000020004" pitchFamily="2" charset="0"/>
            <a:ea typeface="Helvetica Neue Light" panose="02000403000000020004" pitchFamily="2" charset="0"/>
          </a:endParaRPr>
        </a:p>
      </dsp:txBody>
      <dsp:txXfrm>
        <a:off x="2073559" y="1847576"/>
        <a:ext cx="7570903" cy="424484"/>
      </dsp:txXfrm>
    </dsp:sp>
    <dsp:sp modelId="{5F6B824D-6554-E844-94AA-9CED370180A3}">
      <dsp:nvSpPr>
        <dsp:cNvPr id="0" name=""/>
        <dsp:cNvSpPr/>
      </dsp:nvSpPr>
      <dsp:spPr>
        <a:xfrm>
          <a:off x="1928892" y="2272060"/>
          <a:ext cx="771557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75FCEA-AA0C-4A47-95A6-69EDD2F1A808}">
      <dsp:nvSpPr>
        <dsp:cNvPr id="0" name=""/>
        <dsp:cNvSpPr/>
      </dsp:nvSpPr>
      <dsp:spPr>
        <a:xfrm>
          <a:off x="2073559" y="2293285"/>
          <a:ext cx="7570903" cy="42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Helvetica Neue Light" panose="02000403000000020004" pitchFamily="2" charset="0"/>
              <a:ea typeface="Helvetica Neue Light" panose="02000403000000020004" pitchFamily="2" charset="0"/>
            </a:rPr>
            <a:t>Confidence in independent research process</a:t>
          </a:r>
        </a:p>
      </dsp:txBody>
      <dsp:txXfrm>
        <a:off x="2073559" y="2293285"/>
        <a:ext cx="7570903" cy="424484"/>
      </dsp:txXfrm>
    </dsp:sp>
    <dsp:sp modelId="{26E9F14B-C995-9245-A331-844C51B2549A}">
      <dsp:nvSpPr>
        <dsp:cNvPr id="0" name=""/>
        <dsp:cNvSpPr/>
      </dsp:nvSpPr>
      <dsp:spPr>
        <a:xfrm>
          <a:off x="1928892" y="2717769"/>
          <a:ext cx="771557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93C76D-E8DF-8F4F-A416-006CE4FC84BE}">
      <dsp:nvSpPr>
        <dsp:cNvPr id="0" name=""/>
        <dsp:cNvSpPr/>
      </dsp:nvSpPr>
      <dsp:spPr>
        <a:xfrm>
          <a:off x="0" y="2739528"/>
          <a:ext cx="9644463"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7543FD-4882-1B47-BBD6-5E1B3BE95C11}">
      <dsp:nvSpPr>
        <dsp:cNvPr id="0" name=""/>
        <dsp:cNvSpPr/>
      </dsp:nvSpPr>
      <dsp:spPr>
        <a:xfrm>
          <a:off x="0" y="2739528"/>
          <a:ext cx="1928892" cy="913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latin typeface="Helvetica Neue Light" panose="02000403000000020004" pitchFamily="2" charset="0"/>
              <a:ea typeface="Helvetica Neue Light" panose="02000403000000020004" pitchFamily="2" charset="0"/>
            </a:rPr>
            <a:t>Suggestions:</a:t>
          </a:r>
        </a:p>
      </dsp:txBody>
      <dsp:txXfrm>
        <a:off x="0" y="2739528"/>
        <a:ext cx="1928892" cy="913176"/>
      </dsp:txXfrm>
    </dsp:sp>
    <dsp:sp modelId="{D754EB9D-517F-9541-8D0E-57669525BB87}">
      <dsp:nvSpPr>
        <dsp:cNvPr id="0" name=""/>
        <dsp:cNvSpPr/>
      </dsp:nvSpPr>
      <dsp:spPr>
        <a:xfrm>
          <a:off x="2073559" y="2760752"/>
          <a:ext cx="7570903" cy="42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Helvetica Neue Light" panose="02000403000000020004" pitchFamily="2" charset="0"/>
              <a:ea typeface="Helvetica Neue Light" panose="02000403000000020004" pitchFamily="2" charset="0"/>
            </a:rPr>
            <a:t>Introductory toolkit for the student interns </a:t>
          </a:r>
        </a:p>
      </dsp:txBody>
      <dsp:txXfrm>
        <a:off x="2073559" y="2760752"/>
        <a:ext cx="7570903" cy="424484"/>
      </dsp:txXfrm>
    </dsp:sp>
    <dsp:sp modelId="{0969AB25-19FF-7B4C-85C0-C08002458B77}">
      <dsp:nvSpPr>
        <dsp:cNvPr id="0" name=""/>
        <dsp:cNvSpPr/>
      </dsp:nvSpPr>
      <dsp:spPr>
        <a:xfrm>
          <a:off x="1928892" y="3185237"/>
          <a:ext cx="771557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4507B5-598E-5D46-817B-90062A7EE99D}">
      <dsp:nvSpPr>
        <dsp:cNvPr id="0" name=""/>
        <dsp:cNvSpPr/>
      </dsp:nvSpPr>
      <dsp:spPr>
        <a:xfrm>
          <a:off x="2073559" y="3206461"/>
          <a:ext cx="7570903" cy="42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latin typeface="Helvetica Neue Light" panose="02000403000000020004" pitchFamily="2" charset="0"/>
              <a:ea typeface="Helvetica Neue Light" panose="02000403000000020004" pitchFamily="2" charset="0"/>
            </a:rPr>
            <a:t>Meet-up with other student interns </a:t>
          </a:r>
          <a:endParaRPr lang="en-US" sz="1200" b="0" i="0" kern="1200" dirty="0">
            <a:latin typeface="Helvetica Neue Light" panose="02000403000000020004" pitchFamily="2" charset="0"/>
            <a:ea typeface="Helvetica Neue Light" panose="02000403000000020004" pitchFamily="2" charset="0"/>
          </a:endParaRPr>
        </a:p>
      </dsp:txBody>
      <dsp:txXfrm>
        <a:off x="2073559" y="3206461"/>
        <a:ext cx="7570903" cy="424484"/>
      </dsp:txXfrm>
    </dsp:sp>
    <dsp:sp modelId="{F393715C-7EFE-C549-9088-5D8D2D9FEC7E}">
      <dsp:nvSpPr>
        <dsp:cNvPr id="0" name=""/>
        <dsp:cNvSpPr/>
      </dsp:nvSpPr>
      <dsp:spPr>
        <a:xfrm>
          <a:off x="1928892" y="3630945"/>
          <a:ext cx="771557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7B48-9DF0-D9E7-0013-AC15802F03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E9678A1-B6AB-B9E9-684A-70E7A5384B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E018EAC-033F-32E2-2A2E-78C647C1683F}"/>
              </a:ext>
            </a:extLst>
          </p:cNvPr>
          <p:cNvSpPr>
            <a:spLocks noGrp="1"/>
          </p:cNvSpPr>
          <p:nvPr>
            <p:ph type="dt" sz="half" idx="10"/>
          </p:nvPr>
        </p:nvSpPr>
        <p:spPr/>
        <p:txBody>
          <a:bodyPr/>
          <a:lstStyle/>
          <a:p>
            <a:fld id="{11AB9A9E-530A-2C4F-B71F-12F0858BF7D6}" type="datetimeFigureOut">
              <a:rPr lang="en-US" smtClean="0"/>
              <a:t>11/6/24</a:t>
            </a:fld>
            <a:endParaRPr lang="en-US"/>
          </a:p>
        </p:txBody>
      </p:sp>
      <p:sp>
        <p:nvSpPr>
          <p:cNvPr id="5" name="Footer Placeholder 4">
            <a:extLst>
              <a:ext uri="{FF2B5EF4-FFF2-40B4-BE49-F238E27FC236}">
                <a16:creationId xmlns:a16="http://schemas.microsoft.com/office/drawing/2014/main" id="{E0CF4DA5-97BD-FBBB-14C6-CC6FAC243B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76834-B46A-959C-ACAB-D7F5B5D6A20C}"/>
              </a:ext>
            </a:extLst>
          </p:cNvPr>
          <p:cNvSpPr>
            <a:spLocks noGrp="1"/>
          </p:cNvSpPr>
          <p:nvPr>
            <p:ph type="sldNum" sz="quarter" idx="12"/>
          </p:nvPr>
        </p:nvSpPr>
        <p:spPr/>
        <p:txBody>
          <a:bodyPr/>
          <a:lstStyle/>
          <a:p>
            <a:fld id="{B972DD08-CEBE-2943-AE20-47A5714B71A9}" type="slidenum">
              <a:rPr lang="en-US" smtClean="0"/>
              <a:t>‹#›</a:t>
            </a:fld>
            <a:endParaRPr lang="en-US"/>
          </a:p>
        </p:txBody>
      </p:sp>
    </p:spTree>
    <p:extLst>
      <p:ext uri="{BB962C8B-B14F-4D97-AF65-F5344CB8AC3E}">
        <p14:creationId xmlns:p14="http://schemas.microsoft.com/office/powerpoint/2010/main" val="3010024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E2DC-FF53-1D48-271B-4181A53D54C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5B33585-7E86-50D2-10F4-A578B1DBD7E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757A21-38F3-18DF-45C5-80EB0E210ACA}"/>
              </a:ext>
            </a:extLst>
          </p:cNvPr>
          <p:cNvSpPr>
            <a:spLocks noGrp="1"/>
          </p:cNvSpPr>
          <p:nvPr>
            <p:ph type="dt" sz="half" idx="10"/>
          </p:nvPr>
        </p:nvSpPr>
        <p:spPr/>
        <p:txBody>
          <a:bodyPr/>
          <a:lstStyle/>
          <a:p>
            <a:fld id="{11AB9A9E-530A-2C4F-B71F-12F0858BF7D6}" type="datetimeFigureOut">
              <a:rPr lang="en-US" smtClean="0"/>
              <a:t>11/6/24</a:t>
            </a:fld>
            <a:endParaRPr lang="en-US"/>
          </a:p>
        </p:txBody>
      </p:sp>
      <p:sp>
        <p:nvSpPr>
          <p:cNvPr id="5" name="Footer Placeholder 4">
            <a:extLst>
              <a:ext uri="{FF2B5EF4-FFF2-40B4-BE49-F238E27FC236}">
                <a16:creationId xmlns:a16="http://schemas.microsoft.com/office/drawing/2014/main" id="{097477BF-A5B0-C036-B639-01E4C6F2D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546E2-3685-FFD3-22A0-0ABBA9116957}"/>
              </a:ext>
            </a:extLst>
          </p:cNvPr>
          <p:cNvSpPr>
            <a:spLocks noGrp="1"/>
          </p:cNvSpPr>
          <p:nvPr>
            <p:ph type="sldNum" sz="quarter" idx="12"/>
          </p:nvPr>
        </p:nvSpPr>
        <p:spPr/>
        <p:txBody>
          <a:bodyPr/>
          <a:lstStyle/>
          <a:p>
            <a:fld id="{B972DD08-CEBE-2943-AE20-47A5714B71A9}" type="slidenum">
              <a:rPr lang="en-US" smtClean="0"/>
              <a:t>‹#›</a:t>
            </a:fld>
            <a:endParaRPr lang="en-US"/>
          </a:p>
        </p:txBody>
      </p:sp>
    </p:spTree>
    <p:extLst>
      <p:ext uri="{BB962C8B-B14F-4D97-AF65-F5344CB8AC3E}">
        <p14:creationId xmlns:p14="http://schemas.microsoft.com/office/powerpoint/2010/main" val="87889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E64B7A-2926-D4B7-D9FE-B47F41E4843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6F3D753-E60F-7820-01D7-BBDEBE70A1E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603DABA-76E8-5DA6-7BF0-5A8054821B05}"/>
              </a:ext>
            </a:extLst>
          </p:cNvPr>
          <p:cNvSpPr>
            <a:spLocks noGrp="1"/>
          </p:cNvSpPr>
          <p:nvPr>
            <p:ph type="dt" sz="half" idx="10"/>
          </p:nvPr>
        </p:nvSpPr>
        <p:spPr/>
        <p:txBody>
          <a:bodyPr/>
          <a:lstStyle/>
          <a:p>
            <a:fld id="{11AB9A9E-530A-2C4F-B71F-12F0858BF7D6}" type="datetimeFigureOut">
              <a:rPr lang="en-US" smtClean="0"/>
              <a:t>11/6/24</a:t>
            </a:fld>
            <a:endParaRPr lang="en-US"/>
          </a:p>
        </p:txBody>
      </p:sp>
      <p:sp>
        <p:nvSpPr>
          <p:cNvPr id="5" name="Footer Placeholder 4">
            <a:extLst>
              <a:ext uri="{FF2B5EF4-FFF2-40B4-BE49-F238E27FC236}">
                <a16:creationId xmlns:a16="http://schemas.microsoft.com/office/drawing/2014/main" id="{D60CB6E2-C80F-A8C7-BB78-63A7E188B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B674D-6618-5761-B4E1-C01196A532EE}"/>
              </a:ext>
            </a:extLst>
          </p:cNvPr>
          <p:cNvSpPr>
            <a:spLocks noGrp="1"/>
          </p:cNvSpPr>
          <p:nvPr>
            <p:ph type="sldNum" sz="quarter" idx="12"/>
          </p:nvPr>
        </p:nvSpPr>
        <p:spPr/>
        <p:txBody>
          <a:bodyPr/>
          <a:lstStyle/>
          <a:p>
            <a:fld id="{B972DD08-CEBE-2943-AE20-47A5714B71A9}" type="slidenum">
              <a:rPr lang="en-US" smtClean="0"/>
              <a:t>‹#›</a:t>
            </a:fld>
            <a:endParaRPr lang="en-US"/>
          </a:p>
        </p:txBody>
      </p:sp>
    </p:spTree>
    <p:extLst>
      <p:ext uri="{BB962C8B-B14F-4D97-AF65-F5344CB8AC3E}">
        <p14:creationId xmlns:p14="http://schemas.microsoft.com/office/powerpoint/2010/main" val="2809349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46E06-A078-D528-48CC-6D298D760C7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730C75-0674-1E40-3A0D-1697CF525BF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C9FB4D-7FD7-BFA4-BA42-631D258A10E6}"/>
              </a:ext>
            </a:extLst>
          </p:cNvPr>
          <p:cNvSpPr>
            <a:spLocks noGrp="1"/>
          </p:cNvSpPr>
          <p:nvPr>
            <p:ph type="dt" sz="half" idx="10"/>
          </p:nvPr>
        </p:nvSpPr>
        <p:spPr/>
        <p:txBody>
          <a:bodyPr/>
          <a:lstStyle/>
          <a:p>
            <a:fld id="{11AB9A9E-530A-2C4F-B71F-12F0858BF7D6}" type="datetimeFigureOut">
              <a:rPr lang="en-US" smtClean="0"/>
              <a:t>11/6/24</a:t>
            </a:fld>
            <a:endParaRPr lang="en-US"/>
          </a:p>
        </p:txBody>
      </p:sp>
      <p:sp>
        <p:nvSpPr>
          <p:cNvPr id="5" name="Footer Placeholder 4">
            <a:extLst>
              <a:ext uri="{FF2B5EF4-FFF2-40B4-BE49-F238E27FC236}">
                <a16:creationId xmlns:a16="http://schemas.microsoft.com/office/drawing/2014/main" id="{D7B292C0-77FA-9F68-C280-1BC080060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49B54-48B8-4EF7-495B-05D761D8180E}"/>
              </a:ext>
            </a:extLst>
          </p:cNvPr>
          <p:cNvSpPr>
            <a:spLocks noGrp="1"/>
          </p:cNvSpPr>
          <p:nvPr>
            <p:ph type="sldNum" sz="quarter" idx="12"/>
          </p:nvPr>
        </p:nvSpPr>
        <p:spPr/>
        <p:txBody>
          <a:bodyPr/>
          <a:lstStyle/>
          <a:p>
            <a:fld id="{B972DD08-CEBE-2943-AE20-47A5714B71A9}" type="slidenum">
              <a:rPr lang="en-US" smtClean="0"/>
              <a:t>‹#›</a:t>
            </a:fld>
            <a:endParaRPr lang="en-US"/>
          </a:p>
        </p:txBody>
      </p:sp>
    </p:spTree>
    <p:extLst>
      <p:ext uri="{BB962C8B-B14F-4D97-AF65-F5344CB8AC3E}">
        <p14:creationId xmlns:p14="http://schemas.microsoft.com/office/powerpoint/2010/main" val="2838101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1A145-1AA5-29FC-BEEA-5D0B0EBE82B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7ED566E-74B1-8293-A844-2E77AA98CC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FE71364-9757-9730-312F-3D06CEA3CEC8}"/>
              </a:ext>
            </a:extLst>
          </p:cNvPr>
          <p:cNvSpPr>
            <a:spLocks noGrp="1"/>
          </p:cNvSpPr>
          <p:nvPr>
            <p:ph type="dt" sz="half" idx="10"/>
          </p:nvPr>
        </p:nvSpPr>
        <p:spPr/>
        <p:txBody>
          <a:bodyPr/>
          <a:lstStyle/>
          <a:p>
            <a:fld id="{11AB9A9E-530A-2C4F-B71F-12F0858BF7D6}" type="datetimeFigureOut">
              <a:rPr lang="en-US" smtClean="0"/>
              <a:t>11/6/24</a:t>
            </a:fld>
            <a:endParaRPr lang="en-US"/>
          </a:p>
        </p:txBody>
      </p:sp>
      <p:sp>
        <p:nvSpPr>
          <p:cNvPr id="5" name="Footer Placeholder 4">
            <a:extLst>
              <a:ext uri="{FF2B5EF4-FFF2-40B4-BE49-F238E27FC236}">
                <a16:creationId xmlns:a16="http://schemas.microsoft.com/office/drawing/2014/main" id="{CC3030C4-DE4D-6041-70F7-E3D763B064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F3171-A3D1-1DE2-10A5-0F99F83C5F9C}"/>
              </a:ext>
            </a:extLst>
          </p:cNvPr>
          <p:cNvSpPr>
            <a:spLocks noGrp="1"/>
          </p:cNvSpPr>
          <p:nvPr>
            <p:ph type="sldNum" sz="quarter" idx="12"/>
          </p:nvPr>
        </p:nvSpPr>
        <p:spPr/>
        <p:txBody>
          <a:bodyPr/>
          <a:lstStyle/>
          <a:p>
            <a:fld id="{B972DD08-CEBE-2943-AE20-47A5714B71A9}" type="slidenum">
              <a:rPr lang="en-US" smtClean="0"/>
              <a:t>‹#›</a:t>
            </a:fld>
            <a:endParaRPr lang="en-US"/>
          </a:p>
        </p:txBody>
      </p:sp>
    </p:spTree>
    <p:extLst>
      <p:ext uri="{BB962C8B-B14F-4D97-AF65-F5344CB8AC3E}">
        <p14:creationId xmlns:p14="http://schemas.microsoft.com/office/powerpoint/2010/main" val="425690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E8576-4202-CA2B-BCE1-F567093E74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5B9F5B-172E-B6D4-111A-2E4A8D9C88D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54129DC-FEC7-873C-6A4F-D6F0FEC76E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19CBC20-F66A-1F8B-A5B7-ED6F70D2CD93}"/>
              </a:ext>
            </a:extLst>
          </p:cNvPr>
          <p:cNvSpPr>
            <a:spLocks noGrp="1"/>
          </p:cNvSpPr>
          <p:nvPr>
            <p:ph type="dt" sz="half" idx="10"/>
          </p:nvPr>
        </p:nvSpPr>
        <p:spPr/>
        <p:txBody>
          <a:bodyPr/>
          <a:lstStyle/>
          <a:p>
            <a:fld id="{11AB9A9E-530A-2C4F-B71F-12F0858BF7D6}" type="datetimeFigureOut">
              <a:rPr lang="en-US" smtClean="0"/>
              <a:t>11/6/24</a:t>
            </a:fld>
            <a:endParaRPr lang="en-US"/>
          </a:p>
        </p:txBody>
      </p:sp>
      <p:sp>
        <p:nvSpPr>
          <p:cNvPr id="6" name="Footer Placeholder 5">
            <a:extLst>
              <a:ext uri="{FF2B5EF4-FFF2-40B4-BE49-F238E27FC236}">
                <a16:creationId xmlns:a16="http://schemas.microsoft.com/office/drawing/2014/main" id="{FD88B75B-75DC-7DC0-1DE0-5B99C6ACE2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3171D4-6B62-DB72-C6BF-A442D50F9928}"/>
              </a:ext>
            </a:extLst>
          </p:cNvPr>
          <p:cNvSpPr>
            <a:spLocks noGrp="1"/>
          </p:cNvSpPr>
          <p:nvPr>
            <p:ph type="sldNum" sz="quarter" idx="12"/>
          </p:nvPr>
        </p:nvSpPr>
        <p:spPr/>
        <p:txBody>
          <a:bodyPr/>
          <a:lstStyle/>
          <a:p>
            <a:fld id="{B972DD08-CEBE-2943-AE20-47A5714B71A9}" type="slidenum">
              <a:rPr lang="en-US" smtClean="0"/>
              <a:t>‹#›</a:t>
            </a:fld>
            <a:endParaRPr lang="en-US"/>
          </a:p>
        </p:txBody>
      </p:sp>
    </p:spTree>
    <p:extLst>
      <p:ext uri="{BB962C8B-B14F-4D97-AF65-F5344CB8AC3E}">
        <p14:creationId xmlns:p14="http://schemas.microsoft.com/office/powerpoint/2010/main" val="1009833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84C1-776C-2289-A721-9563D21366D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563C705-E373-9A56-B3E3-D372830422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258B570-4701-FE12-7421-0D45183BFE7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FE66B6E-091A-EF25-116F-9ECC55B23F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9D150D9-049C-CB83-D9B1-9A07E942EE1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B4FE98-DAF5-5860-7FF9-F81ECCD09861}"/>
              </a:ext>
            </a:extLst>
          </p:cNvPr>
          <p:cNvSpPr>
            <a:spLocks noGrp="1"/>
          </p:cNvSpPr>
          <p:nvPr>
            <p:ph type="dt" sz="half" idx="10"/>
          </p:nvPr>
        </p:nvSpPr>
        <p:spPr/>
        <p:txBody>
          <a:bodyPr/>
          <a:lstStyle/>
          <a:p>
            <a:fld id="{11AB9A9E-530A-2C4F-B71F-12F0858BF7D6}" type="datetimeFigureOut">
              <a:rPr lang="en-US" smtClean="0"/>
              <a:t>11/6/24</a:t>
            </a:fld>
            <a:endParaRPr lang="en-US"/>
          </a:p>
        </p:txBody>
      </p:sp>
      <p:sp>
        <p:nvSpPr>
          <p:cNvPr id="8" name="Footer Placeholder 7">
            <a:extLst>
              <a:ext uri="{FF2B5EF4-FFF2-40B4-BE49-F238E27FC236}">
                <a16:creationId xmlns:a16="http://schemas.microsoft.com/office/drawing/2014/main" id="{5394B5C3-05D3-C295-8A5D-85CDA1A7F9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07AA1C-02C5-5CCF-FA48-DACD899D71A5}"/>
              </a:ext>
            </a:extLst>
          </p:cNvPr>
          <p:cNvSpPr>
            <a:spLocks noGrp="1"/>
          </p:cNvSpPr>
          <p:nvPr>
            <p:ph type="sldNum" sz="quarter" idx="12"/>
          </p:nvPr>
        </p:nvSpPr>
        <p:spPr/>
        <p:txBody>
          <a:bodyPr/>
          <a:lstStyle/>
          <a:p>
            <a:fld id="{B972DD08-CEBE-2943-AE20-47A5714B71A9}" type="slidenum">
              <a:rPr lang="en-US" smtClean="0"/>
              <a:t>‹#›</a:t>
            </a:fld>
            <a:endParaRPr lang="en-US"/>
          </a:p>
        </p:txBody>
      </p:sp>
    </p:spTree>
    <p:extLst>
      <p:ext uri="{BB962C8B-B14F-4D97-AF65-F5344CB8AC3E}">
        <p14:creationId xmlns:p14="http://schemas.microsoft.com/office/powerpoint/2010/main" val="3286457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B21D5-0DF6-D4EB-7F6E-F4C68959518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BFAD6B3-E280-5F99-F883-0A0A963C42FF}"/>
              </a:ext>
            </a:extLst>
          </p:cNvPr>
          <p:cNvSpPr>
            <a:spLocks noGrp="1"/>
          </p:cNvSpPr>
          <p:nvPr>
            <p:ph type="dt" sz="half" idx="10"/>
          </p:nvPr>
        </p:nvSpPr>
        <p:spPr/>
        <p:txBody>
          <a:bodyPr/>
          <a:lstStyle/>
          <a:p>
            <a:fld id="{11AB9A9E-530A-2C4F-B71F-12F0858BF7D6}" type="datetimeFigureOut">
              <a:rPr lang="en-US" smtClean="0"/>
              <a:t>11/6/24</a:t>
            </a:fld>
            <a:endParaRPr lang="en-US"/>
          </a:p>
        </p:txBody>
      </p:sp>
      <p:sp>
        <p:nvSpPr>
          <p:cNvPr id="4" name="Footer Placeholder 3">
            <a:extLst>
              <a:ext uri="{FF2B5EF4-FFF2-40B4-BE49-F238E27FC236}">
                <a16:creationId xmlns:a16="http://schemas.microsoft.com/office/drawing/2014/main" id="{B7A86AF5-69F4-17C8-8BDE-0307260CFB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87C0306-B4DC-0820-C698-D4A64E7467C5}"/>
              </a:ext>
            </a:extLst>
          </p:cNvPr>
          <p:cNvSpPr>
            <a:spLocks noGrp="1"/>
          </p:cNvSpPr>
          <p:nvPr>
            <p:ph type="sldNum" sz="quarter" idx="12"/>
          </p:nvPr>
        </p:nvSpPr>
        <p:spPr/>
        <p:txBody>
          <a:bodyPr/>
          <a:lstStyle/>
          <a:p>
            <a:fld id="{B972DD08-CEBE-2943-AE20-47A5714B71A9}" type="slidenum">
              <a:rPr lang="en-US" smtClean="0"/>
              <a:t>‹#›</a:t>
            </a:fld>
            <a:endParaRPr lang="en-US"/>
          </a:p>
        </p:txBody>
      </p:sp>
    </p:spTree>
    <p:extLst>
      <p:ext uri="{BB962C8B-B14F-4D97-AF65-F5344CB8AC3E}">
        <p14:creationId xmlns:p14="http://schemas.microsoft.com/office/powerpoint/2010/main" val="3129244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8C428-6E1F-7C5F-7655-1EE7B61E5444}"/>
              </a:ext>
            </a:extLst>
          </p:cNvPr>
          <p:cNvSpPr>
            <a:spLocks noGrp="1"/>
          </p:cNvSpPr>
          <p:nvPr>
            <p:ph type="dt" sz="half" idx="10"/>
          </p:nvPr>
        </p:nvSpPr>
        <p:spPr/>
        <p:txBody>
          <a:bodyPr/>
          <a:lstStyle/>
          <a:p>
            <a:fld id="{11AB9A9E-530A-2C4F-B71F-12F0858BF7D6}" type="datetimeFigureOut">
              <a:rPr lang="en-US" smtClean="0"/>
              <a:t>11/6/24</a:t>
            </a:fld>
            <a:endParaRPr lang="en-US"/>
          </a:p>
        </p:txBody>
      </p:sp>
      <p:sp>
        <p:nvSpPr>
          <p:cNvPr id="3" name="Footer Placeholder 2">
            <a:extLst>
              <a:ext uri="{FF2B5EF4-FFF2-40B4-BE49-F238E27FC236}">
                <a16:creationId xmlns:a16="http://schemas.microsoft.com/office/drawing/2014/main" id="{FDA30A51-D609-46D6-1DC8-D2C016756A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F7D382-A5D8-9F63-8F7F-370A3E610AF1}"/>
              </a:ext>
            </a:extLst>
          </p:cNvPr>
          <p:cNvSpPr>
            <a:spLocks noGrp="1"/>
          </p:cNvSpPr>
          <p:nvPr>
            <p:ph type="sldNum" sz="quarter" idx="12"/>
          </p:nvPr>
        </p:nvSpPr>
        <p:spPr/>
        <p:txBody>
          <a:bodyPr/>
          <a:lstStyle/>
          <a:p>
            <a:fld id="{B972DD08-CEBE-2943-AE20-47A5714B71A9}" type="slidenum">
              <a:rPr lang="en-US" smtClean="0"/>
              <a:t>‹#›</a:t>
            </a:fld>
            <a:endParaRPr lang="en-US"/>
          </a:p>
        </p:txBody>
      </p:sp>
    </p:spTree>
    <p:extLst>
      <p:ext uri="{BB962C8B-B14F-4D97-AF65-F5344CB8AC3E}">
        <p14:creationId xmlns:p14="http://schemas.microsoft.com/office/powerpoint/2010/main" val="169476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C4120-E219-6CA6-8597-C8EC7D035F3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8067515-AF82-D5CA-6D93-A93D674334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21CB3B4-C328-5F04-2232-C0D809589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BAC44E-F42E-DBCB-A1E5-8772C11D5B68}"/>
              </a:ext>
            </a:extLst>
          </p:cNvPr>
          <p:cNvSpPr>
            <a:spLocks noGrp="1"/>
          </p:cNvSpPr>
          <p:nvPr>
            <p:ph type="dt" sz="half" idx="10"/>
          </p:nvPr>
        </p:nvSpPr>
        <p:spPr/>
        <p:txBody>
          <a:bodyPr/>
          <a:lstStyle/>
          <a:p>
            <a:fld id="{11AB9A9E-530A-2C4F-B71F-12F0858BF7D6}" type="datetimeFigureOut">
              <a:rPr lang="en-US" smtClean="0"/>
              <a:t>11/6/24</a:t>
            </a:fld>
            <a:endParaRPr lang="en-US"/>
          </a:p>
        </p:txBody>
      </p:sp>
      <p:sp>
        <p:nvSpPr>
          <p:cNvPr id="6" name="Footer Placeholder 5">
            <a:extLst>
              <a:ext uri="{FF2B5EF4-FFF2-40B4-BE49-F238E27FC236}">
                <a16:creationId xmlns:a16="http://schemas.microsoft.com/office/drawing/2014/main" id="{530471D6-7A9B-0ECE-5935-321BA792D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E4BC8-4E58-3FFD-BA3F-3196F82B3D6C}"/>
              </a:ext>
            </a:extLst>
          </p:cNvPr>
          <p:cNvSpPr>
            <a:spLocks noGrp="1"/>
          </p:cNvSpPr>
          <p:nvPr>
            <p:ph type="sldNum" sz="quarter" idx="12"/>
          </p:nvPr>
        </p:nvSpPr>
        <p:spPr/>
        <p:txBody>
          <a:bodyPr/>
          <a:lstStyle/>
          <a:p>
            <a:fld id="{B972DD08-CEBE-2943-AE20-47A5714B71A9}" type="slidenum">
              <a:rPr lang="en-US" smtClean="0"/>
              <a:t>‹#›</a:t>
            </a:fld>
            <a:endParaRPr lang="en-US"/>
          </a:p>
        </p:txBody>
      </p:sp>
    </p:spTree>
    <p:extLst>
      <p:ext uri="{BB962C8B-B14F-4D97-AF65-F5344CB8AC3E}">
        <p14:creationId xmlns:p14="http://schemas.microsoft.com/office/powerpoint/2010/main" val="1322090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085D3-AE5A-8580-0A12-07D70F909DD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C6779CA-5615-8D14-352B-1931E6AF5C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F27B73-8CA1-6C28-8FE3-42A488A8B4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D4C37F2-4124-DDF8-3C22-97C83C63F703}"/>
              </a:ext>
            </a:extLst>
          </p:cNvPr>
          <p:cNvSpPr>
            <a:spLocks noGrp="1"/>
          </p:cNvSpPr>
          <p:nvPr>
            <p:ph type="dt" sz="half" idx="10"/>
          </p:nvPr>
        </p:nvSpPr>
        <p:spPr/>
        <p:txBody>
          <a:bodyPr/>
          <a:lstStyle/>
          <a:p>
            <a:fld id="{11AB9A9E-530A-2C4F-B71F-12F0858BF7D6}" type="datetimeFigureOut">
              <a:rPr lang="en-US" smtClean="0"/>
              <a:t>11/6/24</a:t>
            </a:fld>
            <a:endParaRPr lang="en-US"/>
          </a:p>
        </p:txBody>
      </p:sp>
      <p:sp>
        <p:nvSpPr>
          <p:cNvPr id="6" name="Footer Placeholder 5">
            <a:extLst>
              <a:ext uri="{FF2B5EF4-FFF2-40B4-BE49-F238E27FC236}">
                <a16:creationId xmlns:a16="http://schemas.microsoft.com/office/drawing/2014/main" id="{4BC20613-9377-3806-4D06-3DE7EBF67E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0EDE38-2889-456F-C2D5-E9D561A284E0}"/>
              </a:ext>
            </a:extLst>
          </p:cNvPr>
          <p:cNvSpPr>
            <a:spLocks noGrp="1"/>
          </p:cNvSpPr>
          <p:nvPr>
            <p:ph type="sldNum" sz="quarter" idx="12"/>
          </p:nvPr>
        </p:nvSpPr>
        <p:spPr/>
        <p:txBody>
          <a:bodyPr/>
          <a:lstStyle/>
          <a:p>
            <a:fld id="{B972DD08-CEBE-2943-AE20-47A5714B71A9}" type="slidenum">
              <a:rPr lang="en-US" smtClean="0"/>
              <a:t>‹#›</a:t>
            </a:fld>
            <a:endParaRPr lang="en-US"/>
          </a:p>
        </p:txBody>
      </p:sp>
    </p:spTree>
    <p:extLst>
      <p:ext uri="{BB962C8B-B14F-4D97-AF65-F5344CB8AC3E}">
        <p14:creationId xmlns:p14="http://schemas.microsoft.com/office/powerpoint/2010/main" val="3580565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C23ADB-44E0-9C07-75F5-A112F95C0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0E709E6-6803-6A16-38A4-2C5DEA0188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1F77FC-B2E5-8B4F-C18F-35D529857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AB9A9E-530A-2C4F-B71F-12F0858BF7D6}" type="datetimeFigureOut">
              <a:rPr lang="en-US" smtClean="0"/>
              <a:t>11/6/24</a:t>
            </a:fld>
            <a:endParaRPr lang="en-US"/>
          </a:p>
        </p:txBody>
      </p:sp>
      <p:sp>
        <p:nvSpPr>
          <p:cNvPr id="5" name="Footer Placeholder 4">
            <a:extLst>
              <a:ext uri="{FF2B5EF4-FFF2-40B4-BE49-F238E27FC236}">
                <a16:creationId xmlns:a16="http://schemas.microsoft.com/office/drawing/2014/main" id="{74565192-E4E7-48B5-77C8-148E6543C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9A77C2-3486-40C4-95B5-942FC6C0C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2DD08-CEBE-2943-AE20-47A5714B71A9}" type="slidenum">
              <a:rPr lang="en-US" smtClean="0"/>
              <a:t>‹#›</a:t>
            </a:fld>
            <a:endParaRPr lang="en-US"/>
          </a:p>
        </p:txBody>
      </p:sp>
    </p:spTree>
    <p:extLst>
      <p:ext uri="{BB962C8B-B14F-4D97-AF65-F5344CB8AC3E}">
        <p14:creationId xmlns:p14="http://schemas.microsoft.com/office/powerpoint/2010/main" val="1361584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6661C0-9081-DD07-F037-0365EFCEC7B5}"/>
              </a:ext>
            </a:extLst>
          </p:cNvPr>
          <p:cNvPicPr>
            <a:picLocks noChangeAspect="1"/>
          </p:cNvPicPr>
          <p:nvPr/>
        </p:nvPicPr>
        <p:blipFill rotWithShape="1">
          <a:blip r:embed="rId2"/>
          <a:srcRect l="2308" r="8415" b="-1"/>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436712FD-327C-0990-4C56-A19086942EE6}"/>
              </a:ext>
            </a:extLst>
          </p:cNvPr>
          <p:cNvSpPr>
            <a:spLocks noGrp="1"/>
          </p:cNvSpPr>
          <p:nvPr>
            <p:ph type="title"/>
          </p:nvPr>
        </p:nvSpPr>
        <p:spPr>
          <a:xfrm>
            <a:off x="661915" y="2298929"/>
            <a:ext cx="3161940" cy="2640247"/>
          </a:xfrm>
        </p:spPr>
        <p:txBody>
          <a:bodyPr vert="horz" lIns="91440" tIns="45720" rIns="91440" bIns="45720" rtlCol="0" anchor="b">
            <a:normAutofit/>
          </a:bodyPr>
          <a:lstStyle/>
          <a:p>
            <a:r>
              <a:rPr lang="en-US" sz="3600" dirty="0">
                <a:solidFill>
                  <a:schemeClr val="tx1">
                    <a:lumMod val="85000"/>
                    <a:lumOff val="15000"/>
                  </a:schemeClr>
                </a:solidFill>
                <a:latin typeface="Helvetica Neue Thin" panose="020B0403020202020204" pitchFamily="34" charset="0"/>
                <a:ea typeface="Helvetica Neue Thin" panose="020B0403020202020204" pitchFamily="34" charset="0"/>
              </a:rPr>
              <a:t>Education for </a:t>
            </a:r>
            <a:r>
              <a:rPr lang="en-US" sz="3600" dirty="0">
                <a:solidFill>
                  <a:schemeClr val="tx1">
                    <a:lumMod val="85000"/>
                    <a:lumOff val="15000"/>
                  </a:schemeClr>
                </a:solidFill>
                <a:latin typeface="Helvetica Neue Thin" panose="020B0403020202020204" pitchFamily="34" charset="0"/>
                <a:ea typeface="Helvetica Neue Thin" panose="020B0403020202020204" pitchFamily="34" charset="0"/>
              </a:rPr>
              <a:t>Sustainability Internship </a:t>
            </a:r>
          </a:p>
        </p:txBody>
      </p:sp>
      <p:sp>
        <p:nvSpPr>
          <p:cNvPr id="7" name="TextBox 6">
            <a:extLst>
              <a:ext uri="{FF2B5EF4-FFF2-40B4-BE49-F238E27FC236}">
                <a16:creationId xmlns:a16="http://schemas.microsoft.com/office/drawing/2014/main" id="{DDCFC51C-21EC-83AB-4168-3F80F7890F32}"/>
              </a:ext>
            </a:extLst>
          </p:cNvPr>
          <p:cNvSpPr txBox="1"/>
          <p:nvPr/>
        </p:nvSpPr>
        <p:spPr>
          <a:xfrm>
            <a:off x="661915" y="4939176"/>
            <a:ext cx="2909277" cy="992392"/>
          </a:xfrm>
          <a:prstGeom prst="rect">
            <a:avLst/>
          </a:prstGeom>
        </p:spPr>
        <p:txBody>
          <a:bodyPr vert="horz" lIns="91440" tIns="45720" rIns="91440" bIns="45720" rtlCol="0">
            <a:normAutofit fontScale="77500" lnSpcReduction="20000"/>
          </a:bodyPr>
          <a:lstStyle/>
          <a:p>
            <a:pPr>
              <a:lnSpc>
                <a:spcPct val="170000"/>
              </a:lnSpc>
              <a:spcBef>
                <a:spcPts val="1000"/>
              </a:spcBef>
              <a:spcAft>
                <a:spcPts val="600"/>
              </a:spcAft>
            </a:pPr>
            <a:r>
              <a:rPr lang="en-US" sz="1600" dirty="0">
                <a:solidFill>
                  <a:schemeClr val="tx1">
                    <a:lumMod val="85000"/>
                    <a:lumOff val="15000"/>
                  </a:schemeClr>
                </a:solidFill>
                <a:effectLst/>
                <a:latin typeface="Helvetica Neue Light" panose="02000403000000020004" pitchFamily="2" charset="0"/>
                <a:ea typeface="Helvetica Neue Light" panose="02000403000000020004" pitchFamily="2" charset="0"/>
                <a:cs typeface="Helvetica Neue" panose="02000503000000020004" pitchFamily="2" charset="0"/>
              </a:rPr>
              <a:t>Research Project for </a:t>
            </a:r>
            <a:r>
              <a:rPr lang="en-US" sz="1600" dirty="0">
                <a:solidFill>
                  <a:schemeClr val="tx1">
                    <a:lumMod val="85000"/>
                    <a:lumOff val="15000"/>
                  </a:schemeClr>
                </a:solidFill>
                <a:effectLst/>
                <a:latin typeface="Helvetica Neue Light" panose="02000403000000020004" pitchFamily="2" charset="0"/>
                <a:ea typeface="Helvetica Neue Light" panose="02000403000000020004" pitchFamily="2" charset="0"/>
                <a:cs typeface="Helvetica Neue" panose="02000503000000020004" pitchFamily="2" charset="0"/>
              </a:rPr>
              <a:t>SO471: Technology, Power and Culture by </a:t>
            </a:r>
            <a:r>
              <a:rPr lang="en-US" sz="1600" dirty="0">
                <a:solidFill>
                  <a:schemeClr val="tx1">
                    <a:lumMod val="85000"/>
                    <a:lumOff val="15000"/>
                  </a:schemeClr>
                </a:solidFill>
                <a:effectLst/>
                <a:latin typeface="Helvetica Neue Light" panose="02000403000000020004" pitchFamily="2" charset="0"/>
                <a:ea typeface="Helvetica Neue Light" panose="02000403000000020004" pitchFamily="2" charset="0"/>
                <a:cs typeface="Helvetica Neue" panose="02000503000000020004" pitchFamily="2" charset="0"/>
              </a:rPr>
              <a:t>Moa Jegnell, MSc Culture and Society, Sociology, </a:t>
            </a:r>
            <a:r>
              <a:rPr lang="en-US" sz="1600" dirty="0">
                <a:solidFill>
                  <a:schemeClr val="tx1">
                    <a:lumMod val="85000"/>
                    <a:lumOff val="15000"/>
                  </a:schemeClr>
                </a:solidFill>
                <a:effectLst/>
                <a:latin typeface="Helvetica Neue Light" panose="02000403000000020004" pitchFamily="2" charset="0"/>
                <a:ea typeface="Helvetica Neue Light" panose="02000403000000020004" pitchFamily="2" charset="0"/>
                <a:cs typeface="Helvetica Neue" panose="02000503000000020004" pitchFamily="2" charset="0"/>
              </a:rPr>
              <a:t>LSE </a:t>
            </a:r>
          </a:p>
        </p:txBody>
      </p:sp>
    </p:spTree>
    <p:extLst>
      <p:ext uri="{BB962C8B-B14F-4D97-AF65-F5344CB8AC3E}">
        <p14:creationId xmlns:p14="http://schemas.microsoft.com/office/powerpoint/2010/main" val="1441109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1026190-6B62-46DB-B5FF-9E0FF9BDC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66DA0389-D66E-4727-8EFB-E60E6C412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FAED0533-728A-7113-98F7-D245D945AEF8}"/>
              </a:ext>
            </a:extLst>
          </p:cNvPr>
          <p:cNvSpPr txBox="1">
            <a:spLocks/>
          </p:cNvSpPr>
          <p:nvPr/>
        </p:nvSpPr>
        <p:spPr>
          <a:xfrm>
            <a:off x="1629751" y="1118473"/>
            <a:ext cx="8924392" cy="1037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400" kern="1200" dirty="0">
                <a:solidFill>
                  <a:schemeClr val="tx1"/>
                </a:solidFill>
                <a:latin typeface="Helvetica Neue Thin" panose="020B0403020202020204" pitchFamily="34" charset="0"/>
                <a:ea typeface="Helvetica Neue Thin" panose="020B0403020202020204" pitchFamily="34" charset="0"/>
              </a:rPr>
              <a:t>Internship Overview: </a:t>
            </a:r>
            <a:br>
              <a:rPr lang="en-US" sz="3400" kern="1200" dirty="0">
                <a:solidFill>
                  <a:schemeClr val="tx1"/>
                </a:solidFill>
                <a:latin typeface="Helvetica Neue Thin" panose="020B0403020202020204" pitchFamily="34" charset="0"/>
                <a:ea typeface="Helvetica Neue Thin" panose="020B0403020202020204" pitchFamily="34" charset="0"/>
              </a:rPr>
            </a:br>
            <a:endParaRPr lang="en-US" sz="3400" kern="1200" dirty="0">
              <a:solidFill>
                <a:schemeClr val="tx1"/>
              </a:solidFill>
              <a:latin typeface="Helvetica Neue Thin" panose="020B0403020202020204" pitchFamily="34" charset="0"/>
              <a:ea typeface="Helvetica Neue Thin" panose="020B0403020202020204" pitchFamily="34" charset="0"/>
            </a:endParaRPr>
          </a:p>
        </p:txBody>
      </p:sp>
      <p:sp>
        <p:nvSpPr>
          <p:cNvPr id="9" name="Rectangle 6">
            <a:extLst>
              <a:ext uri="{FF2B5EF4-FFF2-40B4-BE49-F238E27FC236}">
                <a16:creationId xmlns:a16="http://schemas.microsoft.com/office/drawing/2014/main" id="{B24A3A03-2C4E-45B5-B388-FAD638CDF0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36762F-3BA1-BCCF-C7CE-CF70FF781ACF}"/>
              </a:ext>
            </a:extLst>
          </p:cNvPr>
          <p:cNvSpPr txBox="1"/>
          <p:nvPr/>
        </p:nvSpPr>
        <p:spPr>
          <a:xfrm>
            <a:off x="1282845" y="2957956"/>
            <a:ext cx="9644463" cy="276998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Project timeframe: June </a:t>
            </a:r>
            <a:r>
              <a:rPr lang="en-US" dirty="0">
                <a:latin typeface="Helvetica Neue Light" panose="02000403000000020004" pitchFamily="2" charset="0"/>
                <a:ea typeface="Helvetica Neue Light" panose="02000403000000020004" pitchFamily="2" charset="0"/>
              </a:rPr>
              <a:t>and </a:t>
            </a:r>
            <a:r>
              <a:rPr lang="en-US" dirty="0">
                <a:latin typeface="Helvetica Neue Light" panose="02000403000000020004" pitchFamily="2" charset="0"/>
                <a:ea typeface="Helvetica Neue Light" panose="02000403000000020004" pitchFamily="2" charset="0"/>
              </a:rPr>
              <a:t>July 2024</a:t>
            </a:r>
          </a:p>
          <a:p>
            <a:pPr>
              <a:spcAft>
                <a:spcPts val="600"/>
              </a:spcAft>
            </a:pPr>
            <a:endParaRPr lang="en-US" dirty="0">
              <a:latin typeface="Helvetica Neue Light" panose="02000403000000020004" pitchFamily="2" charset="0"/>
              <a:ea typeface="Helvetica Neue Light" panose="02000403000000020004" pitchFamily="2" charset="0"/>
            </a:endParaRPr>
          </a:p>
          <a:p>
            <a:pPr marL="285750" indent="-285750">
              <a:spcAft>
                <a:spcPts val="600"/>
              </a:spcAft>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The project was guided by the unique curriculum, theoretical and educational method of </a:t>
            </a:r>
            <a:r>
              <a:rPr lang="en-US" i="1" dirty="0">
                <a:latin typeface="Helvetica Neue Light" panose="02000403000000020004" pitchFamily="2" charset="0"/>
                <a:ea typeface="Helvetica Neue Light" panose="02000403000000020004" pitchFamily="2" charset="0"/>
                <a:cs typeface="Helvetica Neue" panose="02000503000000020004" pitchFamily="2" charset="0"/>
              </a:rPr>
              <a:t>SO471: Technology, Power and Culture</a:t>
            </a:r>
          </a:p>
          <a:p>
            <a:pPr marL="285750" indent="-285750">
              <a:spcAft>
                <a:spcPts val="600"/>
              </a:spcAft>
              <a:buFont typeface="Arial" panose="020B0604020202020204" pitchFamily="34" charset="0"/>
              <a:buChar char="•"/>
            </a:pPr>
            <a:endParaRPr lang="en-US" i="1" dirty="0">
              <a:latin typeface="Helvetica Neue Light" panose="02000403000000020004" pitchFamily="2" charset="0"/>
              <a:ea typeface="Helvetica Neue Light" panose="02000403000000020004" pitchFamily="2" charset="0"/>
              <a:cs typeface="Helvetica Neue" panose="02000503000000020004" pitchFamily="2" charset="0"/>
            </a:endParaRPr>
          </a:p>
          <a:p>
            <a:pPr marL="285750" indent="-285750">
              <a:spcAft>
                <a:spcPts val="600"/>
              </a:spcAft>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Discussions and supervisions with Dr. Carrie Friese </a:t>
            </a:r>
            <a:endParaRPr lang="en-US" i="1" dirty="0">
              <a:latin typeface="Helvetica Neue Light" panose="02000403000000020004" pitchFamily="2" charset="0"/>
              <a:ea typeface="Helvetica Neue Light" panose="02000403000000020004" pitchFamily="2" charset="0"/>
              <a:cs typeface="Helvetica Neue" panose="02000503000000020004" pitchFamily="2" charset="0"/>
            </a:endParaRPr>
          </a:p>
          <a:p>
            <a:pPr>
              <a:spcAft>
                <a:spcPts val="600"/>
              </a:spcAft>
            </a:pPr>
            <a:endParaRPr lang="en-US" dirty="0">
              <a:latin typeface="Helvetica Neue Light" panose="02000403000000020004" pitchFamily="2" charset="0"/>
              <a:ea typeface="Helvetica Neue Light" panose="02000403000000020004" pitchFamily="2" charset="0"/>
              <a:cs typeface="Helvetica Neue" panose="02000503000000020004" pitchFamily="2" charset="0"/>
            </a:endParaRPr>
          </a:p>
          <a:p>
            <a:pPr marL="285750" indent="-285750">
              <a:spcAft>
                <a:spcPts val="600"/>
              </a:spcAft>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Research into designing a ‘lecture proposal’</a:t>
            </a:r>
          </a:p>
        </p:txBody>
      </p:sp>
    </p:spTree>
    <p:extLst>
      <p:ext uri="{BB962C8B-B14F-4D97-AF65-F5344CB8AC3E}">
        <p14:creationId xmlns:p14="http://schemas.microsoft.com/office/powerpoint/2010/main" val="2265907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moke coming out of a factory&#10;&#10;Description automatically generated">
            <a:extLst>
              <a:ext uri="{FF2B5EF4-FFF2-40B4-BE49-F238E27FC236}">
                <a16:creationId xmlns:a16="http://schemas.microsoft.com/office/drawing/2014/main" id="{6C1C9E2E-77BF-F6E6-8FBB-D0F488F72379}"/>
              </a:ext>
            </a:extLst>
          </p:cNvPr>
          <p:cNvPicPr>
            <a:picLocks noChangeAspect="1"/>
          </p:cNvPicPr>
          <p:nvPr/>
        </p:nvPicPr>
        <p:blipFill rotWithShape="1">
          <a:blip r:embed="rId2"/>
          <a:srcRect r="20689"/>
          <a:stretch/>
        </p:blipFill>
        <p:spPr>
          <a:xfrm>
            <a:off x="-3047"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82FE62-8307-0993-20D3-9D335B1159FF}"/>
              </a:ext>
            </a:extLst>
          </p:cNvPr>
          <p:cNvSpPr>
            <a:spLocks noGrp="1"/>
          </p:cNvSpPr>
          <p:nvPr>
            <p:ph type="title"/>
          </p:nvPr>
        </p:nvSpPr>
        <p:spPr>
          <a:xfrm>
            <a:off x="5641681" y="326521"/>
            <a:ext cx="6033654" cy="1899912"/>
          </a:xfrm>
        </p:spPr>
        <p:txBody>
          <a:bodyPr>
            <a:normAutofit fontScale="90000"/>
          </a:bodyPr>
          <a:lstStyle/>
          <a:p>
            <a:r>
              <a:rPr lang="en-US" sz="4000" dirty="0">
                <a:latin typeface="Helvetica Neue Thin" panose="020B0403020202020204" pitchFamily="34" charset="0"/>
                <a:ea typeface="Helvetica Neue Thin" panose="020B0403020202020204" pitchFamily="34" charset="0"/>
                <a:cs typeface="Helvetica Neue" panose="02000503000000020004" pitchFamily="2" charset="0"/>
              </a:rPr>
              <a:t>Research Outcomes: </a:t>
            </a:r>
            <a:br>
              <a:rPr lang="en-US" sz="4000" dirty="0">
                <a:latin typeface="Helvetica Neue Thin" panose="020B0403020202020204" pitchFamily="34" charset="0"/>
                <a:ea typeface="Helvetica Neue Thin" panose="020B0403020202020204" pitchFamily="34" charset="0"/>
                <a:cs typeface="Helvetica Neue" panose="02000503000000020004" pitchFamily="2" charset="0"/>
              </a:rPr>
            </a:br>
            <a:r>
              <a:rPr lang="en-US" sz="4000" i="1" dirty="0">
                <a:latin typeface="Helvetica Neue Thin" panose="020B0403020202020204" pitchFamily="34" charset="0"/>
                <a:ea typeface="Helvetica Neue Thin" panose="020B0403020202020204" pitchFamily="34" charset="0"/>
                <a:cs typeface="Helvetica Neue" panose="02000503000000020004" pitchFamily="2" charset="0"/>
              </a:rPr>
              <a:t>“Technology, Toxicity and Environmental Justice” </a:t>
            </a:r>
            <a:br>
              <a:rPr lang="en-US" sz="4000" dirty="0">
                <a:latin typeface="Helvetica Neue Thin" panose="020B0403020202020204" pitchFamily="34" charset="0"/>
                <a:ea typeface="Helvetica Neue Thin" panose="020B0403020202020204" pitchFamily="34" charset="0"/>
              </a:rPr>
            </a:br>
            <a:endParaRPr lang="en-US" sz="4000" dirty="0">
              <a:latin typeface="Helvetica Neue Thin" panose="020B0403020202020204" pitchFamily="34" charset="0"/>
              <a:ea typeface="Helvetica Neue Thin" panose="020B0403020202020204" pitchFamily="34" charset="0"/>
            </a:endParaRPr>
          </a:p>
        </p:txBody>
      </p:sp>
      <p:sp>
        <p:nvSpPr>
          <p:cNvPr id="4" name="TextBox 3">
            <a:extLst>
              <a:ext uri="{FF2B5EF4-FFF2-40B4-BE49-F238E27FC236}">
                <a16:creationId xmlns:a16="http://schemas.microsoft.com/office/drawing/2014/main" id="{97D8DF42-0776-7933-9B5D-BF6E21A71593}"/>
              </a:ext>
            </a:extLst>
          </p:cNvPr>
          <p:cNvSpPr txBox="1"/>
          <p:nvPr/>
        </p:nvSpPr>
        <p:spPr>
          <a:xfrm>
            <a:off x="6555217" y="2226433"/>
            <a:ext cx="5660957" cy="395492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Perspectives on sustainability through Science and Technology Studies (STS) and Feminist Technoscience </a:t>
            </a:r>
          </a:p>
          <a:p>
            <a:pPr>
              <a:spcAft>
                <a:spcPts val="600"/>
              </a:spcAft>
            </a:pPr>
            <a:endParaRPr lang="en-US" dirty="0">
              <a:latin typeface="Helvetica Neue Light" panose="02000403000000020004" pitchFamily="2" charset="0"/>
              <a:ea typeface="Helvetica Neue Light" panose="02000403000000020004" pitchFamily="2" charset="0"/>
            </a:endParaRPr>
          </a:p>
          <a:p>
            <a:pPr marL="285750" indent="-285750">
              <a:spcAft>
                <a:spcPts val="600"/>
              </a:spcAft>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Followed course design of SO471 </a:t>
            </a:r>
            <a:r>
              <a:rPr lang="en-US" dirty="0">
                <a:latin typeface="Helvetica Neue Light" panose="02000403000000020004" pitchFamily="2" charset="0"/>
                <a:ea typeface="Helvetica Neue Light" panose="02000403000000020004" pitchFamily="2" charset="0"/>
                <a:sym typeface="Wingdings" pitchFamily="2" charset="2"/>
              </a:rPr>
              <a:t></a:t>
            </a:r>
            <a:r>
              <a:rPr lang="en-US" dirty="0">
                <a:latin typeface="Helvetica Neue Light" panose="02000403000000020004" pitchFamily="2" charset="0"/>
                <a:ea typeface="Helvetica Neue Light" panose="02000403000000020004" pitchFamily="2" charset="0"/>
              </a:rPr>
              <a:t> ”Technology, Toxicity and Environmental Justice” </a:t>
            </a:r>
          </a:p>
          <a:p>
            <a:pPr marL="285750" indent="-285750">
              <a:spcAft>
                <a:spcPts val="600"/>
              </a:spcAft>
              <a:buFont typeface="Arial" panose="020B0604020202020204" pitchFamily="34" charset="0"/>
              <a:buChar char="•"/>
            </a:pPr>
            <a:endParaRPr lang="en-US" dirty="0">
              <a:latin typeface="Helvetica Neue Light" panose="02000403000000020004" pitchFamily="2" charset="0"/>
              <a:ea typeface="Helvetica Neue Light" panose="02000403000000020004" pitchFamily="2" charset="0"/>
            </a:endParaRPr>
          </a:p>
          <a:p>
            <a:pPr marL="285750" indent="-285750">
              <a:spcAft>
                <a:spcPts val="600"/>
              </a:spcAft>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rPr>
              <a:t>Designed the lecture with two main readings + extended reading list</a:t>
            </a:r>
          </a:p>
          <a:p>
            <a:pPr>
              <a:spcAft>
                <a:spcPts val="600"/>
              </a:spcAft>
            </a:pPr>
            <a:endParaRPr lang="en-US" dirty="0">
              <a:latin typeface="Helvetica Neue Light" panose="02000403000000020004" pitchFamily="2" charset="0"/>
              <a:ea typeface="Helvetica Neue Light" panose="02000403000000020004" pitchFamily="2" charset="0"/>
            </a:endParaRPr>
          </a:p>
          <a:p>
            <a:pPr marL="285750" indent="-285750">
              <a:spcAft>
                <a:spcPts val="600"/>
              </a:spcAft>
              <a:buFont typeface="Arial" panose="020B0604020202020204" pitchFamily="34" charset="0"/>
              <a:buChar char="•"/>
            </a:pPr>
            <a:r>
              <a:rPr lang="en-US" dirty="0">
                <a:latin typeface="Helvetica Neue Light" panose="02000403000000020004" pitchFamily="2" charset="0"/>
                <a:ea typeface="Helvetica Neue Light" panose="02000403000000020004" pitchFamily="2" charset="0"/>
                <a:cs typeface="Helvetica Neue" panose="02000503000000020004" pitchFamily="2" charset="0"/>
              </a:rPr>
              <a:t>22-slide presentation + lecture ‘script’ + reading list </a:t>
            </a:r>
          </a:p>
          <a:p>
            <a:pPr>
              <a:spcAft>
                <a:spcPts val="600"/>
              </a:spcAft>
            </a:pPr>
            <a:endParaRPr lang="en-US" dirty="0">
              <a:latin typeface="Helvetica Neue Light" panose="02000403000000020004" pitchFamily="2" charset="0"/>
              <a:ea typeface="Helvetica Neue Light" panose="02000403000000020004" pitchFamily="2" charset="0"/>
            </a:endParaRPr>
          </a:p>
        </p:txBody>
      </p:sp>
      <p:sp>
        <p:nvSpPr>
          <p:cNvPr id="6" name="TextBox 5">
            <a:extLst>
              <a:ext uri="{FF2B5EF4-FFF2-40B4-BE49-F238E27FC236}">
                <a16:creationId xmlns:a16="http://schemas.microsoft.com/office/drawing/2014/main" id="{CCCFD63D-0E9C-E025-70B8-1EA7CFB31E11}"/>
              </a:ext>
            </a:extLst>
          </p:cNvPr>
          <p:cNvSpPr txBox="1"/>
          <p:nvPr/>
        </p:nvSpPr>
        <p:spPr>
          <a:xfrm>
            <a:off x="4171950" y="79248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69030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650355-8D7D-F9F2-D943-EE2AFEF4103E}"/>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7D5D3BD-FE8E-C4EA-F62D-ACFABE1C16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12A8DA08-1FDD-4F98-5B06-458210C23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B0883163-0647-3848-A609-2E157CE65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2FC58D44-68BB-B29F-3E02-C0DDBF183879}"/>
              </a:ext>
            </a:extLst>
          </p:cNvPr>
          <p:cNvSpPr txBox="1">
            <a:spLocks/>
          </p:cNvSpPr>
          <p:nvPr/>
        </p:nvSpPr>
        <p:spPr>
          <a:xfrm>
            <a:off x="1633804" y="1270039"/>
            <a:ext cx="8924392" cy="1037867"/>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Aft>
                <a:spcPts val="600"/>
              </a:spcAft>
            </a:pPr>
            <a:r>
              <a:rPr lang="en-US" sz="3400" kern="1200" dirty="0">
                <a:solidFill>
                  <a:schemeClr val="tx1"/>
                </a:solidFill>
                <a:latin typeface="Helvetica Neue Thin" panose="020B0403020202020204" pitchFamily="34" charset="0"/>
                <a:ea typeface="Helvetica Neue Thin" panose="020B0403020202020204" pitchFamily="34" charset="0"/>
              </a:rPr>
              <a:t>WEEK___: TECHNOLOGY, TOXICITY AND ENVIRONMENTAL JUSTICE  </a:t>
            </a:r>
            <a:br>
              <a:rPr lang="en-US" sz="3400" kern="1200" dirty="0">
                <a:solidFill>
                  <a:schemeClr val="tx1"/>
                </a:solidFill>
                <a:latin typeface="Helvetica Neue Thin" panose="020B0403020202020204" pitchFamily="34" charset="0"/>
                <a:ea typeface="Helvetica Neue Thin" panose="020B0403020202020204" pitchFamily="34" charset="0"/>
              </a:rPr>
            </a:br>
            <a:endParaRPr lang="en-US" sz="3400" kern="1200" dirty="0">
              <a:solidFill>
                <a:schemeClr val="tx1"/>
              </a:solidFill>
              <a:latin typeface="Helvetica Neue Thin" panose="020B0403020202020204" pitchFamily="34" charset="0"/>
              <a:ea typeface="Helvetica Neue Thin" panose="020B0403020202020204" pitchFamily="34" charset="0"/>
            </a:endParaRPr>
          </a:p>
        </p:txBody>
      </p:sp>
      <p:sp>
        <p:nvSpPr>
          <p:cNvPr id="9" name="Rectangle 6">
            <a:extLst>
              <a:ext uri="{FF2B5EF4-FFF2-40B4-BE49-F238E27FC236}">
                <a16:creationId xmlns:a16="http://schemas.microsoft.com/office/drawing/2014/main" id="{D82DF90C-1123-FF6D-34A7-8182938658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2D3D2FB-809E-030E-F97C-DD45FBE54F4A}"/>
              </a:ext>
            </a:extLst>
          </p:cNvPr>
          <p:cNvSpPr txBox="1"/>
          <p:nvPr/>
        </p:nvSpPr>
        <p:spPr>
          <a:xfrm>
            <a:off x="1264694" y="3064193"/>
            <a:ext cx="9662614" cy="2523768"/>
          </a:xfrm>
          <a:prstGeom prst="rect">
            <a:avLst/>
          </a:prstGeom>
          <a:noFill/>
        </p:spPr>
        <p:txBody>
          <a:bodyPr wrap="square" rtlCol="0">
            <a:spAutoFit/>
          </a:bodyPr>
          <a:lstStyle/>
          <a:p>
            <a:pPr algn="ctr">
              <a:lnSpc>
                <a:spcPct val="150000"/>
              </a:lnSpc>
              <a:spcAft>
                <a:spcPts val="600"/>
              </a:spcAft>
            </a:pPr>
            <a:r>
              <a:rPr lang="en-US" i="1" dirty="0">
                <a:solidFill>
                  <a:schemeClr val="tx2"/>
                </a:solidFill>
                <a:effectLst/>
                <a:latin typeface="Helvetica Neue Light" panose="02000403000000020004" pitchFamily="2" charset="0"/>
                <a:ea typeface="Helvetica Neue Light" panose="02000403000000020004" pitchFamily="2" charset="0"/>
              </a:rPr>
              <a:t>“This week’s lecture and readings build on the theories of understanding technologies as sociotechnical systems, previously discussed in the course, to further explore technology’s relationship with (un)sustainability. Drawing from STS, feminist technoscience, environmental justice, and indigenous scholarship, the lecture examines what it means to live and act in a “permanently polluted world” (Liboiron, Tironi, and Calvillo 2018).”</a:t>
            </a:r>
          </a:p>
          <a:p>
            <a:pPr marL="285750" indent="-285750">
              <a:spcAft>
                <a:spcPts val="600"/>
              </a:spcAft>
              <a:buFont typeface="Arial" panose="020B0604020202020204" pitchFamily="34" charset="0"/>
              <a:buChar char="•"/>
            </a:pPr>
            <a:endParaRPr lang="en-US" dirty="0">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4285599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up of a text&#10;&#10;Description automatically generated">
            <a:extLst>
              <a:ext uri="{FF2B5EF4-FFF2-40B4-BE49-F238E27FC236}">
                <a16:creationId xmlns:a16="http://schemas.microsoft.com/office/drawing/2014/main" id="{9AC9A91C-7F2E-B0E5-39D9-C74761295C81}"/>
              </a:ext>
            </a:extLst>
          </p:cNvPr>
          <p:cNvPicPr>
            <a:picLocks noChangeAspect="1"/>
          </p:cNvPicPr>
          <p:nvPr/>
        </p:nvPicPr>
        <p:blipFill>
          <a:blip r:embed="rId2"/>
          <a:stretch>
            <a:fillRect/>
          </a:stretch>
        </p:blipFill>
        <p:spPr>
          <a:xfrm>
            <a:off x="329493" y="1834939"/>
            <a:ext cx="3531290" cy="2056976"/>
          </a:xfrm>
          <a:prstGeom prst="rect">
            <a:avLst/>
          </a:prstGeom>
        </p:spPr>
      </p:pic>
      <p:pic>
        <p:nvPicPr>
          <p:cNvPr id="14" name="Picture 13" descr="A collage of a hand planting a plant&#10;&#10;Description automatically generated">
            <a:extLst>
              <a:ext uri="{FF2B5EF4-FFF2-40B4-BE49-F238E27FC236}">
                <a16:creationId xmlns:a16="http://schemas.microsoft.com/office/drawing/2014/main" id="{153AAB21-91A1-6A4E-84FC-BF678660BE80}"/>
              </a:ext>
            </a:extLst>
          </p:cNvPr>
          <p:cNvPicPr>
            <a:picLocks noChangeAspect="1"/>
          </p:cNvPicPr>
          <p:nvPr/>
        </p:nvPicPr>
        <p:blipFill>
          <a:blip r:embed="rId3"/>
          <a:stretch>
            <a:fillRect/>
          </a:stretch>
        </p:blipFill>
        <p:spPr>
          <a:xfrm>
            <a:off x="4278759" y="1834939"/>
            <a:ext cx="3624628" cy="2056976"/>
          </a:xfrm>
          <a:prstGeom prst="rect">
            <a:avLst/>
          </a:prstGeom>
        </p:spPr>
      </p:pic>
      <p:pic>
        <p:nvPicPr>
          <p:cNvPr id="4" name="Picture 3" descr="A close-up of several icons&#10;&#10;Description automatically generated">
            <a:extLst>
              <a:ext uri="{FF2B5EF4-FFF2-40B4-BE49-F238E27FC236}">
                <a16:creationId xmlns:a16="http://schemas.microsoft.com/office/drawing/2014/main" id="{D6FB4358-9E35-1DEA-3A4F-83ECD54DCF94}"/>
              </a:ext>
            </a:extLst>
          </p:cNvPr>
          <p:cNvPicPr>
            <a:picLocks noChangeAspect="1"/>
          </p:cNvPicPr>
          <p:nvPr/>
        </p:nvPicPr>
        <p:blipFill>
          <a:blip r:embed="rId4"/>
          <a:stretch>
            <a:fillRect/>
          </a:stretch>
        </p:blipFill>
        <p:spPr>
          <a:xfrm>
            <a:off x="8239609" y="1834939"/>
            <a:ext cx="3689643" cy="2056976"/>
          </a:xfrm>
          <a:prstGeom prst="rect">
            <a:avLst/>
          </a:prstGeom>
        </p:spPr>
      </p:pic>
      <p:pic>
        <p:nvPicPr>
          <p:cNvPr id="6" name="Picture 5" descr="A solar panels in rows&#10;&#10;Description automatically generated">
            <a:extLst>
              <a:ext uri="{FF2B5EF4-FFF2-40B4-BE49-F238E27FC236}">
                <a16:creationId xmlns:a16="http://schemas.microsoft.com/office/drawing/2014/main" id="{131AA940-C802-296B-B1A0-CC3E1E36B8D1}"/>
              </a:ext>
            </a:extLst>
          </p:cNvPr>
          <p:cNvPicPr>
            <a:picLocks noChangeAspect="1"/>
          </p:cNvPicPr>
          <p:nvPr/>
        </p:nvPicPr>
        <p:blipFill>
          <a:blip r:embed="rId5"/>
          <a:stretch>
            <a:fillRect/>
          </a:stretch>
        </p:blipFill>
        <p:spPr>
          <a:xfrm>
            <a:off x="242006" y="4063630"/>
            <a:ext cx="3706264" cy="2056976"/>
          </a:xfrm>
          <a:prstGeom prst="rect">
            <a:avLst/>
          </a:prstGeom>
        </p:spPr>
      </p:pic>
      <p:pic>
        <p:nvPicPr>
          <p:cNvPr id="10" name="Picture 9" descr="A group of books with text&#10;&#10;Description automatically generated">
            <a:extLst>
              <a:ext uri="{FF2B5EF4-FFF2-40B4-BE49-F238E27FC236}">
                <a16:creationId xmlns:a16="http://schemas.microsoft.com/office/drawing/2014/main" id="{3475AF40-3EBB-139A-FCB7-08D27189CA7E}"/>
              </a:ext>
            </a:extLst>
          </p:cNvPr>
          <p:cNvPicPr>
            <a:picLocks noChangeAspect="1"/>
          </p:cNvPicPr>
          <p:nvPr/>
        </p:nvPicPr>
        <p:blipFill>
          <a:blip r:embed="rId6"/>
          <a:stretch>
            <a:fillRect/>
          </a:stretch>
        </p:blipFill>
        <p:spPr>
          <a:xfrm>
            <a:off x="4229556" y="4063630"/>
            <a:ext cx="3723034" cy="2056976"/>
          </a:xfrm>
          <a:prstGeom prst="rect">
            <a:avLst/>
          </a:prstGeom>
        </p:spPr>
      </p:pic>
      <p:pic>
        <p:nvPicPr>
          <p:cNvPr id="8" name="Picture 7" descr="A close-up of a colorful liquid&#10;&#10;Description automatically generated">
            <a:extLst>
              <a:ext uri="{FF2B5EF4-FFF2-40B4-BE49-F238E27FC236}">
                <a16:creationId xmlns:a16="http://schemas.microsoft.com/office/drawing/2014/main" id="{9CBF0FAD-825F-B063-76F9-7B47E2734413}"/>
              </a:ext>
            </a:extLst>
          </p:cNvPr>
          <p:cNvPicPr>
            <a:picLocks noChangeAspect="1"/>
          </p:cNvPicPr>
          <p:nvPr/>
        </p:nvPicPr>
        <p:blipFill>
          <a:blip r:embed="rId7"/>
          <a:stretch>
            <a:fillRect/>
          </a:stretch>
        </p:blipFill>
        <p:spPr>
          <a:xfrm>
            <a:off x="8188600" y="4063630"/>
            <a:ext cx="3791661" cy="2056976"/>
          </a:xfrm>
          <a:prstGeom prst="rect">
            <a:avLst/>
          </a:prstGeom>
        </p:spPr>
      </p:pic>
      <p:sp>
        <p:nvSpPr>
          <p:cNvPr id="22" name="Title 1">
            <a:extLst>
              <a:ext uri="{FF2B5EF4-FFF2-40B4-BE49-F238E27FC236}">
                <a16:creationId xmlns:a16="http://schemas.microsoft.com/office/drawing/2014/main" id="{EB001517-C4DC-9310-B4BF-1C8132A93872}"/>
              </a:ext>
            </a:extLst>
          </p:cNvPr>
          <p:cNvSpPr txBox="1">
            <a:spLocks/>
          </p:cNvSpPr>
          <p:nvPr/>
        </p:nvSpPr>
        <p:spPr>
          <a:xfrm>
            <a:off x="1434005" y="740270"/>
            <a:ext cx="8924392" cy="1037867"/>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7300" i="1" kern="1200" dirty="0">
                <a:solidFill>
                  <a:schemeClr val="tx1"/>
                </a:solidFill>
                <a:latin typeface="Helvetica Neue Thin" panose="020B0403020202020204" pitchFamily="34" charset="0"/>
                <a:ea typeface="Helvetica Neue Thin" panose="020B0403020202020204" pitchFamily="34" charset="0"/>
              </a:rPr>
              <a:t>Snapshot of lecture slides: </a:t>
            </a:r>
          </a:p>
          <a:p>
            <a:pPr algn="ctr">
              <a:spcAft>
                <a:spcPts val="600"/>
              </a:spcAft>
            </a:pPr>
            <a:r>
              <a:rPr lang="en-US" sz="3400" kern="1200" dirty="0">
                <a:solidFill>
                  <a:schemeClr val="tx1"/>
                </a:solidFill>
                <a:latin typeface="Helvetica Neue Thin" panose="020B0403020202020204" pitchFamily="34" charset="0"/>
                <a:ea typeface="Helvetica Neue Thin" panose="020B0403020202020204" pitchFamily="34" charset="0"/>
              </a:rPr>
              <a:t> </a:t>
            </a:r>
            <a:br>
              <a:rPr lang="en-US" sz="3400" kern="1200" dirty="0">
                <a:solidFill>
                  <a:schemeClr val="tx1"/>
                </a:solidFill>
                <a:latin typeface="Helvetica Neue Thin" panose="020B0403020202020204" pitchFamily="34" charset="0"/>
                <a:ea typeface="Helvetica Neue Thin" panose="020B0403020202020204" pitchFamily="34" charset="0"/>
              </a:rPr>
            </a:br>
            <a:endParaRPr lang="en-US" sz="3400" kern="1200" dirty="0">
              <a:solidFill>
                <a:schemeClr val="tx1"/>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2167914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black and white text on a black background&#10;&#10;Description automatically generated">
            <a:extLst>
              <a:ext uri="{FF2B5EF4-FFF2-40B4-BE49-F238E27FC236}">
                <a16:creationId xmlns:a16="http://schemas.microsoft.com/office/drawing/2014/main" id="{05C08987-64E8-FE89-2432-9C3EA677EFE8}"/>
              </a:ext>
            </a:extLst>
          </p:cNvPr>
          <p:cNvPicPr>
            <a:picLocks noChangeAspect="1"/>
          </p:cNvPicPr>
          <p:nvPr/>
        </p:nvPicPr>
        <p:blipFill>
          <a:blip r:embed="rId2"/>
          <a:stretch>
            <a:fillRect/>
          </a:stretch>
        </p:blipFill>
        <p:spPr>
          <a:xfrm>
            <a:off x="179882" y="1885802"/>
            <a:ext cx="6608359" cy="3638387"/>
          </a:xfrm>
          <a:prstGeom prst="rect">
            <a:avLst/>
          </a:prstGeom>
        </p:spPr>
      </p:pic>
      <p:pic>
        <p:nvPicPr>
          <p:cNvPr id="6" name="Picture 5" descr="A black and white text on a black background&#10;&#10;Description automatically generated">
            <a:extLst>
              <a:ext uri="{FF2B5EF4-FFF2-40B4-BE49-F238E27FC236}">
                <a16:creationId xmlns:a16="http://schemas.microsoft.com/office/drawing/2014/main" id="{17FC22E9-D6A1-29F8-E76A-D7B6A2FB1F41}"/>
              </a:ext>
            </a:extLst>
          </p:cNvPr>
          <p:cNvPicPr>
            <a:picLocks noChangeAspect="1"/>
          </p:cNvPicPr>
          <p:nvPr/>
        </p:nvPicPr>
        <p:blipFill>
          <a:blip r:embed="rId3"/>
          <a:stretch>
            <a:fillRect/>
          </a:stretch>
        </p:blipFill>
        <p:spPr>
          <a:xfrm>
            <a:off x="5645373" y="1793804"/>
            <a:ext cx="6546627" cy="3822385"/>
          </a:xfrm>
          <a:prstGeom prst="rect">
            <a:avLst/>
          </a:prstGeom>
        </p:spPr>
      </p:pic>
      <p:sp>
        <p:nvSpPr>
          <p:cNvPr id="7" name="Title 1">
            <a:extLst>
              <a:ext uri="{FF2B5EF4-FFF2-40B4-BE49-F238E27FC236}">
                <a16:creationId xmlns:a16="http://schemas.microsoft.com/office/drawing/2014/main" id="{82343F75-6D1D-F5D3-1883-D1067D9BA4D8}"/>
              </a:ext>
            </a:extLst>
          </p:cNvPr>
          <p:cNvSpPr txBox="1">
            <a:spLocks/>
          </p:cNvSpPr>
          <p:nvPr/>
        </p:nvSpPr>
        <p:spPr>
          <a:xfrm>
            <a:off x="1434005" y="740270"/>
            <a:ext cx="8924392" cy="10378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4000" i="1" kern="1200" dirty="0">
                <a:solidFill>
                  <a:schemeClr val="bg1"/>
                </a:solidFill>
                <a:latin typeface="Helvetica Neue Thin" panose="020B0403020202020204" pitchFamily="34" charset="0"/>
                <a:ea typeface="Helvetica Neue Thin" panose="020B0403020202020204" pitchFamily="34" charset="0"/>
              </a:rPr>
              <a:t>Creating Reading List:</a:t>
            </a:r>
            <a:r>
              <a:rPr lang="en-US" sz="4000" i="1" kern="1200" dirty="0">
                <a:solidFill>
                  <a:schemeClr val="tx1"/>
                </a:solidFill>
                <a:latin typeface="Helvetica Neue Thin" panose="020B0403020202020204" pitchFamily="34" charset="0"/>
                <a:ea typeface="Helvetica Neue Thin" panose="020B0403020202020204" pitchFamily="34" charset="0"/>
              </a:rPr>
              <a:t> </a:t>
            </a:r>
            <a:br>
              <a:rPr lang="en-US" sz="4000" i="1" kern="1200" dirty="0">
                <a:solidFill>
                  <a:schemeClr val="tx1"/>
                </a:solidFill>
                <a:latin typeface="Helvetica Neue Thin" panose="020B0403020202020204" pitchFamily="34" charset="0"/>
                <a:ea typeface="Helvetica Neue Thin" panose="020B0403020202020204" pitchFamily="34" charset="0"/>
              </a:rPr>
            </a:br>
            <a:endParaRPr lang="en-US" sz="4000" i="1" kern="1200" dirty="0">
              <a:solidFill>
                <a:schemeClr val="tx1"/>
              </a:solidFill>
              <a:latin typeface="Helvetica Neue Thin" panose="020B0403020202020204" pitchFamily="34" charset="0"/>
              <a:ea typeface="Helvetica Neue Thin" panose="020B0403020202020204" pitchFamily="34" charset="0"/>
            </a:endParaRPr>
          </a:p>
        </p:txBody>
      </p:sp>
    </p:spTree>
    <p:extLst>
      <p:ext uri="{BB962C8B-B14F-4D97-AF65-F5344CB8AC3E}">
        <p14:creationId xmlns:p14="http://schemas.microsoft.com/office/powerpoint/2010/main" val="4086194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7FB2D9-4336-5371-F37B-0E3F1E4B6EA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7A60FB7-C2A7-7E70-7F7E-4A8A434C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353C5CAB-AA32-7334-42D0-AF8EE422D9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6498F93-8AE1-9BE9-D4E0-EA4D2FEF85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4693" y="870265"/>
            <a:ext cx="9662615" cy="1603018"/>
          </a:xfrm>
          <a:custGeom>
            <a:avLst/>
            <a:gdLst>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4055448 w 9662615"/>
              <a:gd name="connsiteY72" fmla="*/ 1528913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86537 w 9662615"/>
              <a:gd name="connsiteY72" fmla="*/ 1523612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652930 w 9662615"/>
              <a:gd name="connsiteY68" fmla="*/ 1539961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155638 w 9662615"/>
              <a:gd name="connsiteY47" fmla="*/ 1521938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5995105 w 9662615"/>
              <a:gd name="connsiteY36" fmla="*/ 1435236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435155 w 9662615"/>
              <a:gd name="connsiteY22" fmla="*/ 1397159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577675 w 9662615"/>
              <a:gd name="connsiteY20" fmla="*/ 1370461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505921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10961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743791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64453 w 9662615"/>
              <a:gd name="connsiteY74" fmla="*/ 1521660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67911 w 9662615"/>
              <a:gd name="connsiteY81" fmla="*/ 1526618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59871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30328 w 9662615"/>
              <a:gd name="connsiteY92" fmla="*/ 1499441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082104 w 9662615"/>
              <a:gd name="connsiteY49" fmla="*/ 1547781 h 1583140"/>
              <a:gd name="connsiteX50" fmla="*/ 5059484 w 9662615"/>
              <a:gd name="connsiteY50" fmla="*/ 1546802 h 1583140"/>
              <a:gd name="connsiteX51" fmla="*/ 5050958 w 9662615"/>
              <a:gd name="connsiteY51" fmla="*/ 1545776 h 1583140"/>
              <a:gd name="connsiteX52" fmla="*/ 5038524 w 9662615"/>
              <a:gd name="connsiteY52" fmla="*/ 1545675 h 1583140"/>
              <a:gd name="connsiteX53" fmla="*/ 5038223 w 9662615"/>
              <a:gd name="connsiteY53" fmla="*/ 1545881 h 1583140"/>
              <a:gd name="connsiteX54" fmla="*/ 5026564 w 9662615"/>
              <a:gd name="connsiteY54" fmla="*/ 1545376 h 1583140"/>
              <a:gd name="connsiteX55" fmla="*/ 4969433 w 9662615"/>
              <a:gd name="connsiteY55" fmla="*/ 1540263 h 1583140"/>
              <a:gd name="connsiteX56" fmla="*/ 4894799 w 9662615"/>
              <a:gd name="connsiteY56" fmla="*/ 1559476 h 1583140"/>
              <a:gd name="connsiteX57" fmla="*/ 4863775 w 9662615"/>
              <a:gd name="connsiteY57" fmla="*/ 1562633 h 1583140"/>
              <a:gd name="connsiteX58" fmla="*/ 4847242 w 9662615"/>
              <a:gd name="connsiteY58" fmla="*/ 1565435 h 1583140"/>
              <a:gd name="connsiteX59" fmla="*/ 4846237 w 9662615"/>
              <a:gd name="connsiteY59" fmla="*/ 1566331 h 1583140"/>
              <a:gd name="connsiteX60" fmla="*/ 4791466 w 9662615"/>
              <a:gd name="connsiteY60" fmla="*/ 1561324 h 1583140"/>
              <a:gd name="connsiteX61" fmla="*/ 4784247 w 9662615"/>
              <a:gd name="connsiteY61" fmla="*/ 1562342 h 1583140"/>
              <a:gd name="connsiteX62" fmla="*/ 4748477 w 9662615"/>
              <a:gd name="connsiteY62" fmla="*/ 1556925 h 1583140"/>
              <a:gd name="connsiteX63" fmla="*/ 4730033 w 9662615"/>
              <a:gd name="connsiteY63" fmla="*/ 1555274 h 1583140"/>
              <a:gd name="connsiteX64" fmla="*/ 4724747 w 9662615"/>
              <a:gd name="connsiteY64" fmla="*/ 1552439 h 1583140"/>
              <a:gd name="connsiteX65" fmla="*/ 4697562 w 9662615"/>
              <a:gd name="connsiteY65" fmla="*/ 1551206 h 1583140"/>
              <a:gd name="connsiteX66" fmla="*/ 4694469 w 9662615"/>
              <a:gd name="connsiteY66" fmla="*/ 1551958 h 1583140"/>
              <a:gd name="connsiteX67" fmla="*/ 4671940 w 9662615"/>
              <a:gd name="connsiteY67" fmla="*/ 1547617 h 1583140"/>
              <a:gd name="connsiteX68" fmla="*/ 4589320 w 9662615"/>
              <a:gd name="connsiteY68" fmla="*/ 1534660 h 1583140"/>
              <a:gd name="connsiteX69" fmla="*/ 4422155 w 9662615"/>
              <a:gd name="connsiteY69" fmla="*/ 1542059 h 1583140"/>
              <a:gd name="connsiteX70" fmla="*/ 4221826 w 9662615"/>
              <a:gd name="connsiteY70" fmla="*/ 1508923 h 1583140"/>
              <a:gd name="connsiteX71" fmla="*/ 4096601 w 9662615"/>
              <a:gd name="connsiteY71" fmla="*/ 1521563 h 1583140"/>
              <a:gd name="connsiteX72" fmla="*/ 3970635 w 9662615"/>
              <a:gd name="connsiteY72" fmla="*/ 1544815 h 1583140"/>
              <a:gd name="connsiteX73" fmla="*/ 3833906 w 9662615"/>
              <a:gd name="connsiteY73" fmla="*/ 1516637 h 1583140"/>
              <a:gd name="connsiteX74" fmla="*/ 3696258 w 9662615"/>
              <a:gd name="connsiteY74" fmla="*/ 1537563 h 1583140"/>
              <a:gd name="connsiteX75" fmla="*/ 3594070 w 9662615"/>
              <a:gd name="connsiteY75" fmla="*/ 1509422 h 1583140"/>
              <a:gd name="connsiteX76" fmla="*/ 3565233 w 9662615"/>
              <a:gd name="connsiteY76" fmla="*/ 1515122 h 1583140"/>
              <a:gd name="connsiteX77" fmla="*/ 3560267 w 9662615"/>
              <a:gd name="connsiteY77" fmla="*/ 1516288 h 1583140"/>
              <a:gd name="connsiteX78" fmla="*/ 3540258 w 9662615"/>
              <a:gd name="connsiteY78" fmla="*/ 1516976 h 1583140"/>
              <a:gd name="connsiteX79" fmla="*/ 3534780 w 9662615"/>
              <a:gd name="connsiteY79" fmla="*/ 1522141 h 1583140"/>
              <a:gd name="connsiteX80" fmla="*/ 3504783 w 9662615"/>
              <a:gd name="connsiteY80" fmla="*/ 1526739 h 1583140"/>
              <a:gd name="connsiteX81" fmla="*/ 3430805 w 9662615"/>
              <a:gd name="connsiteY81" fmla="*/ 1542521 h 1583140"/>
              <a:gd name="connsiteX82" fmla="*/ 3292707 w 9662615"/>
              <a:gd name="connsiteY82" fmla="*/ 1520490 h 1583140"/>
              <a:gd name="connsiteX83" fmla="*/ 3187872 w 9662615"/>
              <a:gd name="connsiteY83" fmla="*/ 1519991 h 1583140"/>
              <a:gd name="connsiteX84" fmla="*/ 3148026 w 9662615"/>
              <a:gd name="connsiteY84" fmla="*/ 1524777 h 1583140"/>
              <a:gd name="connsiteX85" fmla="*/ 3092394 w 9662615"/>
              <a:gd name="connsiteY85" fmla="*/ 1528115 h 1583140"/>
              <a:gd name="connsiteX86" fmla="*/ 2994200 w 9662615"/>
              <a:gd name="connsiteY86" fmla="*/ 1537857 h 1583140"/>
              <a:gd name="connsiteX87" fmla="*/ 2862301 w 9662615"/>
              <a:gd name="connsiteY87" fmla="*/ 1544250 h 1583140"/>
              <a:gd name="connsiteX88" fmla="*/ 2766335 w 9662615"/>
              <a:gd name="connsiteY88" fmla="*/ 1527662 h 1583140"/>
              <a:gd name="connsiteX89" fmla="*/ 2757836 w 9662615"/>
              <a:gd name="connsiteY89" fmla="*/ 1531371 h 1583140"/>
              <a:gd name="connsiteX90" fmla="*/ 2691555 w 9662615"/>
              <a:gd name="connsiteY90" fmla="*/ 1530283 h 1583140"/>
              <a:gd name="connsiteX91" fmla="*/ 2491676 w 9662615"/>
              <a:gd name="connsiteY91" fmla="*/ 1500859 h 1583140"/>
              <a:gd name="connsiteX92" fmla="*/ 2378036 w 9662615"/>
              <a:gd name="connsiteY92" fmla="*/ 1520645 h 1583140"/>
              <a:gd name="connsiteX93" fmla="*/ 2284269 w 9662615"/>
              <a:gd name="connsiteY93" fmla="*/ 1503068 h 1583140"/>
              <a:gd name="connsiteX94" fmla="*/ 2207104 w 9662615"/>
              <a:gd name="connsiteY94" fmla="*/ 1508888 h 1583140"/>
              <a:gd name="connsiteX95" fmla="*/ 2149226 w 9662615"/>
              <a:gd name="connsiteY95" fmla="*/ 1523409 h 1583140"/>
              <a:gd name="connsiteX96" fmla="*/ 2084783 w 9662615"/>
              <a:gd name="connsiteY96" fmla="*/ 1524245 h 1583140"/>
              <a:gd name="connsiteX97" fmla="*/ 2070075 w 9662615"/>
              <a:gd name="connsiteY97" fmla="*/ 1511285 h 1583140"/>
              <a:gd name="connsiteX98" fmla="*/ 2001057 w 9662615"/>
              <a:gd name="connsiteY98" fmla="*/ 1516449 h 1583140"/>
              <a:gd name="connsiteX99" fmla="*/ 1896330 w 9662615"/>
              <a:gd name="connsiteY99" fmla="*/ 1525725 h 1583140"/>
              <a:gd name="connsiteX100" fmla="*/ 1835994 w 9662615"/>
              <a:gd name="connsiteY100" fmla="*/ 1527678 h 1583140"/>
              <a:gd name="connsiteX101" fmla="*/ 1671119 w 9662615"/>
              <a:gd name="connsiteY101" fmla="*/ 1536701 h 1583140"/>
              <a:gd name="connsiteX102" fmla="*/ 1601337 w 9662615"/>
              <a:gd name="connsiteY102" fmla="*/ 1548552 h 1583140"/>
              <a:gd name="connsiteX103" fmla="*/ 1407755 w 9662615"/>
              <a:gd name="connsiteY103" fmla="*/ 1571444 h 1583140"/>
              <a:gd name="connsiteX104" fmla="*/ 1271994 w 9662615"/>
              <a:gd name="connsiteY104" fmla="*/ 1579471 h 1583140"/>
              <a:gd name="connsiteX105" fmla="*/ 1249226 w 9662615"/>
              <a:gd name="connsiteY105" fmla="*/ 1583140 h 1583140"/>
              <a:gd name="connsiteX106" fmla="*/ 1217719 w 9662615"/>
              <a:gd name="connsiteY106" fmla="*/ 1580863 h 1583140"/>
              <a:gd name="connsiteX107" fmla="*/ 1091432 w 9662615"/>
              <a:gd name="connsiteY107" fmla="*/ 1571003 h 1583140"/>
              <a:gd name="connsiteX108" fmla="*/ 992039 w 9662615"/>
              <a:gd name="connsiteY108" fmla="*/ 1556662 h 1583140"/>
              <a:gd name="connsiteX109" fmla="*/ 868264 w 9662615"/>
              <a:gd name="connsiteY109" fmla="*/ 1566392 h 1583140"/>
              <a:gd name="connsiteX110" fmla="*/ 792765 w 9662615"/>
              <a:gd name="connsiteY110" fmla="*/ 1563102 h 1583140"/>
              <a:gd name="connsiteX111" fmla="*/ 669055 w 9662615"/>
              <a:gd name="connsiteY111" fmla="*/ 1543638 h 1583140"/>
              <a:gd name="connsiteX112" fmla="*/ 506152 w 9662615"/>
              <a:gd name="connsiteY112" fmla="*/ 1549124 h 1583140"/>
              <a:gd name="connsiteX113" fmla="*/ 472797 w 9662615"/>
              <a:gd name="connsiteY113" fmla="*/ 1568904 h 1583140"/>
              <a:gd name="connsiteX114" fmla="*/ 427864 w 9662615"/>
              <a:gd name="connsiteY114" fmla="*/ 1580848 h 1583140"/>
              <a:gd name="connsiteX115" fmla="*/ 408381 w 9662615"/>
              <a:gd name="connsiteY115" fmla="*/ 1552940 h 1583140"/>
              <a:gd name="connsiteX116" fmla="*/ 267163 w 9662615"/>
              <a:gd name="connsiteY116" fmla="*/ 1531913 h 1583140"/>
              <a:gd name="connsiteX117" fmla="*/ 196644 w 9662615"/>
              <a:gd name="connsiteY117" fmla="*/ 1524565 h 1583140"/>
              <a:gd name="connsiteX118" fmla="*/ 86819 w 9662615"/>
              <a:gd name="connsiteY118" fmla="*/ 1519517 h 1583140"/>
              <a:gd name="connsiteX119" fmla="*/ 53369 w 9662615"/>
              <a:gd name="connsiteY119" fmla="*/ 1516853 h 1583140"/>
              <a:gd name="connsiteX120" fmla="*/ 2359 w 9662615"/>
              <a:gd name="connsiteY120" fmla="*/ 1515247 h 1583140"/>
              <a:gd name="connsiteX121" fmla="*/ 0 w 9662615"/>
              <a:gd name="connsiteY121" fmla="*/ 1514932 h 1583140"/>
              <a:gd name="connsiteX122" fmla="*/ 0 w 9662615"/>
              <a:gd name="connsiteY122" fmla="*/ 0 h 1583140"/>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89320 w 9662615"/>
              <a:gd name="connsiteY68" fmla="*/ 1534660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71940 w 9662615"/>
              <a:gd name="connsiteY67" fmla="*/ 1547617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94469 w 9662615"/>
              <a:gd name="connsiteY66" fmla="*/ 1551958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894799 w 9662615"/>
              <a:gd name="connsiteY56" fmla="*/ 1559476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87534"/>
              <a:gd name="connsiteX1" fmla="*/ 9662615 w 9662615"/>
              <a:gd name="connsiteY1" fmla="*/ 0 h 1587534"/>
              <a:gd name="connsiteX2" fmla="*/ 9662615 w 9662615"/>
              <a:gd name="connsiteY2" fmla="*/ 1280346 h 1587534"/>
              <a:gd name="connsiteX3" fmla="*/ 9658420 w 9662615"/>
              <a:gd name="connsiteY3" fmla="*/ 1280106 h 1587534"/>
              <a:gd name="connsiteX4" fmla="*/ 9469546 w 9662615"/>
              <a:gd name="connsiteY4" fmla="*/ 1289837 h 1587534"/>
              <a:gd name="connsiteX5" fmla="*/ 9385895 w 9662615"/>
              <a:gd name="connsiteY5" fmla="*/ 1269203 h 1587534"/>
              <a:gd name="connsiteX6" fmla="*/ 9144767 w 9662615"/>
              <a:gd name="connsiteY6" fmla="*/ 1264120 h 1587534"/>
              <a:gd name="connsiteX7" fmla="*/ 8837252 w 9662615"/>
              <a:gd name="connsiteY7" fmla="*/ 1350515 h 1587534"/>
              <a:gd name="connsiteX8" fmla="*/ 8705466 w 9662615"/>
              <a:gd name="connsiteY8" fmla="*/ 1342419 h 1587534"/>
              <a:gd name="connsiteX9" fmla="*/ 8652221 w 9662615"/>
              <a:gd name="connsiteY9" fmla="*/ 1326906 h 1587534"/>
              <a:gd name="connsiteX10" fmla="*/ 8632312 w 9662615"/>
              <a:gd name="connsiteY10" fmla="*/ 1326025 h 1587534"/>
              <a:gd name="connsiteX11" fmla="*/ 8591582 w 9662615"/>
              <a:gd name="connsiteY11" fmla="*/ 1341666 h 1587534"/>
              <a:gd name="connsiteX12" fmla="*/ 8537336 w 9662615"/>
              <a:gd name="connsiteY12" fmla="*/ 1341684 h 1587534"/>
              <a:gd name="connsiteX13" fmla="*/ 8472508 w 9662615"/>
              <a:gd name="connsiteY13" fmla="*/ 1363109 h 1587534"/>
              <a:gd name="connsiteX14" fmla="*/ 8258477 w 9662615"/>
              <a:gd name="connsiteY14" fmla="*/ 1370666 h 1587534"/>
              <a:gd name="connsiteX15" fmla="*/ 8197961 w 9662615"/>
              <a:gd name="connsiteY15" fmla="*/ 1392804 h 1587534"/>
              <a:gd name="connsiteX16" fmla="*/ 8171196 w 9662615"/>
              <a:gd name="connsiteY16" fmla="*/ 1397216 h 1587534"/>
              <a:gd name="connsiteX17" fmla="*/ 8127667 w 9662615"/>
              <a:gd name="connsiteY17" fmla="*/ 1418254 h 1587534"/>
              <a:gd name="connsiteX18" fmla="*/ 7974579 w 9662615"/>
              <a:gd name="connsiteY18" fmla="*/ 1383439 h 1587534"/>
              <a:gd name="connsiteX19" fmla="*/ 7768351 w 9662615"/>
              <a:gd name="connsiteY19" fmla="*/ 1395051 h 1587534"/>
              <a:gd name="connsiteX20" fmla="*/ 7635985 w 9662615"/>
              <a:gd name="connsiteY20" fmla="*/ 1386363 h 1587534"/>
              <a:gd name="connsiteX21" fmla="*/ 7466069 w 9662615"/>
              <a:gd name="connsiteY21" fmla="*/ 1377654 h 1587534"/>
              <a:gd name="connsiteX22" fmla="*/ 7355642 w 9662615"/>
              <a:gd name="connsiteY22" fmla="*/ 1407761 h 1587534"/>
              <a:gd name="connsiteX23" fmla="*/ 7151610 w 9662615"/>
              <a:gd name="connsiteY23" fmla="*/ 1397856 h 1587534"/>
              <a:gd name="connsiteX24" fmla="*/ 7082147 w 9662615"/>
              <a:gd name="connsiteY24" fmla="*/ 1406113 h 1587534"/>
              <a:gd name="connsiteX25" fmla="*/ 7014958 w 9662615"/>
              <a:gd name="connsiteY25" fmla="*/ 1396883 h 1587534"/>
              <a:gd name="connsiteX26" fmla="*/ 6907567 w 9662615"/>
              <a:gd name="connsiteY26" fmla="*/ 1419149 h 1587534"/>
              <a:gd name="connsiteX27" fmla="*/ 6748428 w 9662615"/>
              <a:gd name="connsiteY27" fmla="*/ 1420308 h 1587534"/>
              <a:gd name="connsiteX28" fmla="*/ 6654257 w 9662615"/>
              <a:gd name="connsiteY28" fmla="*/ 1424143 h 1587534"/>
              <a:gd name="connsiteX29" fmla="*/ 6620123 w 9662615"/>
              <a:gd name="connsiteY29" fmla="*/ 1430535 h 1587534"/>
              <a:gd name="connsiteX30" fmla="*/ 6571355 w 9662615"/>
              <a:gd name="connsiteY30" fmla="*/ 1436144 h 1587534"/>
              <a:gd name="connsiteX31" fmla="*/ 6486557 w 9662615"/>
              <a:gd name="connsiteY31" fmla="*/ 1449861 h 1587534"/>
              <a:gd name="connsiteX32" fmla="*/ 6370419 w 9662615"/>
              <a:gd name="connsiteY32" fmla="*/ 1461649 h 1587534"/>
              <a:gd name="connsiteX33" fmla="*/ 6278839 w 9662615"/>
              <a:gd name="connsiteY33" fmla="*/ 1449160 h 1587534"/>
              <a:gd name="connsiteX34" fmla="*/ 6272455 w 9662615"/>
              <a:gd name="connsiteY34" fmla="*/ 1453191 h 1587534"/>
              <a:gd name="connsiteX35" fmla="*/ 6212659 w 9662615"/>
              <a:gd name="connsiteY35" fmla="*/ 1454850 h 1587534"/>
              <a:gd name="connsiteX36" fmla="*/ 6069317 w 9662615"/>
              <a:gd name="connsiteY36" fmla="*/ 1445838 h 1587534"/>
              <a:gd name="connsiteX37" fmla="*/ 5878477 w 9662615"/>
              <a:gd name="connsiteY37" fmla="*/ 1439180 h 1587534"/>
              <a:gd name="connsiteX38" fmla="*/ 5838387 w 9662615"/>
              <a:gd name="connsiteY38" fmla="*/ 1444679 h 1587534"/>
              <a:gd name="connsiteX39" fmla="*/ 5771136 w 9662615"/>
              <a:gd name="connsiteY39" fmla="*/ 1453639 h 1587534"/>
              <a:gd name="connsiteX40" fmla="*/ 5724081 w 9662615"/>
              <a:gd name="connsiteY40" fmla="*/ 1470431 h 1587534"/>
              <a:gd name="connsiteX41" fmla="*/ 5666577 w 9662615"/>
              <a:gd name="connsiteY41" fmla="*/ 1473921 h 1587534"/>
              <a:gd name="connsiteX42" fmla="*/ 5649068 w 9662615"/>
              <a:gd name="connsiteY42" fmla="*/ 1461676 h 1587534"/>
              <a:gd name="connsiteX43" fmla="*/ 5588902 w 9662615"/>
              <a:gd name="connsiteY43" fmla="*/ 1469647 h 1587534"/>
              <a:gd name="connsiteX44" fmla="*/ 5498090 w 9662615"/>
              <a:gd name="connsiteY44" fmla="*/ 1483173 h 1587534"/>
              <a:gd name="connsiteX45" fmla="*/ 5444641 w 9662615"/>
              <a:gd name="connsiteY45" fmla="*/ 1487602 h 1587534"/>
              <a:gd name="connsiteX46" fmla="*/ 5299812 w 9662615"/>
              <a:gd name="connsiteY46" fmla="*/ 1503362 h 1587534"/>
              <a:gd name="connsiteX47" fmla="*/ 5213947 w 9662615"/>
              <a:gd name="connsiteY47" fmla="*/ 1516637 h 1587534"/>
              <a:gd name="connsiteX48" fmla="*/ 5090342 w 9662615"/>
              <a:gd name="connsiteY48" fmla="*/ 1546680 h 1587534"/>
              <a:gd name="connsiteX49" fmla="*/ 5082104 w 9662615"/>
              <a:gd name="connsiteY49" fmla="*/ 1547781 h 1587534"/>
              <a:gd name="connsiteX50" fmla="*/ 5059484 w 9662615"/>
              <a:gd name="connsiteY50" fmla="*/ 1546802 h 1587534"/>
              <a:gd name="connsiteX51" fmla="*/ 5050958 w 9662615"/>
              <a:gd name="connsiteY51" fmla="*/ 1545776 h 1587534"/>
              <a:gd name="connsiteX52" fmla="*/ 5038524 w 9662615"/>
              <a:gd name="connsiteY52" fmla="*/ 1545675 h 1587534"/>
              <a:gd name="connsiteX53" fmla="*/ 5038223 w 9662615"/>
              <a:gd name="connsiteY53" fmla="*/ 1545881 h 1587534"/>
              <a:gd name="connsiteX54" fmla="*/ 5026564 w 9662615"/>
              <a:gd name="connsiteY54" fmla="*/ 1545376 h 1587534"/>
              <a:gd name="connsiteX55" fmla="*/ 4969433 w 9662615"/>
              <a:gd name="connsiteY55" fmla="*/ 1540263 h 1587534"/>
              <a:gd name="connsiteX56" fmla="*/ 4921303 w 9662615"/>
              <a:gd name="connsiteY56" fmla="*/ 1575379 h 1587534"/>
              <a:gd name="connsiteX57" fmla="*/ 4863775 w 9662615"/>
              <a:gd name="connsiteY57" fmla="*/ 1562633 h 1587534"/>
              <a:gd name="connsiteX58" fmla="*/ 4847242 w 9662615"/>
              <a:gd name="connsiteY58" fmla="*/ 1565435 h 1587534"/>
              <a:gd name="connsiteX59" fmla="*/ 4830335 w 9662615"/>
              <a:gd name="connsiteY59" fmla="*/ 1587534 h 1587534"/>
              <a:gd name="connsiteX60" fmla="*/ 4791466 w 9662615"/>
              <a:gd name="connsiteY60" fmla="*/ 1561324 h 1587534"/>
              <a:gd name="connsiteX61" fmla="*/ 4784247 w 9662615"/>
              <a:gd name="connsiteY61" fmla="*/ 1562342 h 1587534"/>
              <a:gd name="connsiteX62" fmla="*/ 4748477 w 9662615"/>
              <a:gd name="connsiteY62" fmla="*/ 1556925 h 1587534"/>
              <a:gd name="connsiteX63" fmla="*/ 4730033 w 9662615"/>
              <a:gd name="connsiteY63" fmla="*/ 1555274 h 1587534"/>
              <a:gd name="connsiteX64" fmla="*/ 4724747 w 9662615"/>
              <a:gd name="connsiteY64" fmla="*/ 1552439 h 1587534"/>
              <a:gd name="connsiteX65" fmla="*/ 4697562 w 9662615"/>
              <a:gd name="connsiteY65" fmla="*/ 1551206 h 1587534"/>
              <a:gd name="connsiteX66" fmla="*/ 4662664 w 9662615"/>
              <a:gd name="connsiteY66" fmla="*/ 1573162 h 1587534"/>
              <a:gd name="connsiteX67" fmla="*/ 4603028 w 9662615"/>
              <a:gd name="connsiteY67" fmla="*/ 1568821 h 1587534"/>
              <a:gd name="connsiteX68" fmla="*/ 4541612 w 9662615"/>
              <a:gd name="connsiteY68" fmla="*/ 1545262 h 1587534"/>
              <a:gd name="connsiteX69" fmla="*/ 4422155 w 9662615"/>
              <a:gd name="connsiteY69" fmla="*/ 1542059 h 1587534"/>
              <a:gd name="connsiteX70" fmla="*/ 4221826 w 9662615"/>
              <a:gd name="connsiteY70" fmla="*/ 1508923 h 1587534"/>
              <a:gd name="connsiteX71" fmla="*/ 4096601 w 9662615"/>
              <a:gd name="connsiteY71" fmla="*/ 1521563 h 1587534"/>
              <a:gd name="connsiteX72" fmla="*/ 3970635 w 9662615"/>
              <a:gd name="connsiteY72" fmla="*/ 1544815 h 1587534"/>
              <a:gd name="connsiteX73" fmla="*/ 3833906 w 9662615"/>
              <a:gd name="connsiteY73" fmla="*/ 1516637 h 1587534"/>
              <a:gd name="connsiteX74" fmla="*/ 3696258 w 9662615"/>
              <a:gd name="connsiteY74" fmla="*/ 1537563 h 1587534"/>
              <a:gd name="connsiteX75" fmla="*/ 3594070 w 9662615"/>
              <a:gd name="connsiteY75" fmla="*/ 1509422 h 1587534"/>
              <a:gd name="connsiteX76" fmla="*/ 3565233 w 9662615"/>
              <a:gd name="connsiteY76" fmla="*/ 1515122 h 1587534"/>
              <a:gd name="connsiteX77" fmla="*/ 3560267 w 9662615"/>
              <a:gd name="connsiteY77" fmla="*/ 1516288 h 1587534"/>
              <a:gd name="connsiteX78" fmla="*/ 3540258 w 9662615"/>
              <a:gd name="connsiteY78" fmla="*/ 1516976 h 1587534"/>
              <a:gd name="connsiteX79" fmla="*/ 3534780 w 9662615"/>
              <a:gd name="connsiteY79" fmla="*/ 1522141 h 1587534"/>
              <a:gd name="connsiteX80" fmla="*/ 3504783 w 9662615"/>
              <a:gd name="connsiteY80" fmla="*/ 1526739 h 1587534"/>
              <a:gd name="connsiteX81" fmla="*/ 3430805 w 9662615"/>
              <a:gd name="connsiteY81" fmla="*/ 1542521 h 1587534"/>
              <a:gd name="connsiteX82" fmla="*/ 3292707 w 9662615"/>
              <a:gd name="connsiteY82" fmla="*/ 1520490 h 1587534"/>
              <a:gd name="connsiteX83" fmla="*/ 3187872 w 9662615"/>
              <a:gd name="connsiteY83" fmla="*/ 1519991 h 1587534"/>
              <a:gd name="connsiteX84" fmla="*/ 3148026 w 9662615"/>
              <a:gd name="connsiteY84" fmla="*/ 1524777 h 1587534"/>
              <a:gd name="connsiteX85" fmla="*/ 3092394 w 9662615"/>
              <a:gd name="connsiteY85" fmla="*/ 1528115 h 1587534"/>
              <a:gd name="connsiteX86" fmla="*/ 2994200 w 9662615"/>
              <a:gd name="connsiteY86" fmla="*/ 1537857 h 1587534"/>
              <a:gd name="connsiteX87" fmla="*/ 2862301 w 9662615"/>
              <a:gd name="connsiteY87" fmla="*/ 1544250 h 1587534"/>
              <a:gd name="connsiteX88" fmla="*/ 2766335 w 9662615"/>
              <a:gd name="connsiteY88" fmla="*/ 1527662 h 1587534"/>
              <a:gd name="connsiteX89" fmla="*/ 2757836 w 9662615"/>
              <a:gd name="connsiteY89" fmla="*/ 1531371 h 1587534"/>
              <a:gd name="connsiteX90" fmla="*/ 2691555 w 9662615"/>
              <a:gd name="connsiteY90" fmla="*/ 1530283 h 1587534"/>
              <a:gd name="connsiteX91" fmla="*/ 2491676 w 9662615"/>
              <a:gd name="connsiteY91" fmla="*/ 1500859 h 1587534"/>
              <a:gd name="connsiteX92" fmla="*/ 2378036 w 9662615"/>
              <a:gd name="connsiteY92" fmla="*/ 1520645 h 1587534"/>
              <a:gd name="connsiteX93" fmla="*/ 2284269 w 9662615"/>
              <a:gd name="connsiteY93" fmla="*/ 1503068 h 1587534"/>
              <a:gd name="connsiteX94" fmla="*/ 2207104 w 9662615"/>
              <a:gd name="connsiteY94" fmla="*/ 1508888 h 1587534"/>
              <a:gd name="connsiteX95" fmla="*/ 2149226 w 9662615"/>
              <a:gd name="connsiteY95" fmla="*/ 1523409 h 1587534"/>
              <a:gd name="connsiteX96" fmla="*/ 2084783 w 9662615"/>
              <a:gd name="connsiteY96" fmla="*/ 1524245 h 1587534"/>
              <a:gd name="connsiteX97" fmla="*/ 2070075 w 9662615"/>
              <a:gd name="connsiteY97" fmla="*/ 1511285 h 1587534"/>
              <a:gd name="connsiteX98" fmla="*/ 2001057 w 9662615"/>
              <a:gd name="connsiteY98" fmla="*/ 1516449 h 1587534"/>
              <a:gd name="connsiteX99" fmla="*/ 1896330 w 9662615"/>
              <a:gd name="connsiteY99" fmla="*/ 1525725 h 1587534"/>
              <a:gd name="connsiteX100" fmla="*/ 1835994 w 9662615"/>
              <a:gd name="connsiteY100" fmla="*/ 1527678 h 1587534"/>
              <a:gd name="connsiteX101" fmla="*/ 1671119 w 9662615"/>
              <a:gd name="connsiteY101" fmla="*/ 1536701 h 1587534"/>
              <a:gd name="connsiteX102" fmla="*/ 1601337 w 9662615"/>
              <a:gd name="connsiteY102" fmla="*/ 1548552 h 1587534"/>
              <a:gd name="connsiteX103" fmla="*/ 1407755 w 9662615"/>
              <a:gd name="connsiteY103" fmla="*/ 1571444 h 1587534"/>
              <a:gd name="connsiteX104" fmla="*/ 1271994 w 9662615"/>
              <a:gd name="connsiteY104" fmla="*/ 1579471 h 1587534"/>
              <a:gd name="connsiteX105" fmla="*/ 1249226 w 9662615"/>
              <a:gd name="connsiteY105" fmla="*/ 1583140 h 1587534"/>
              <a:gd name="connsiteX106" fmla="*/ 1217719 w 9662615"/>
              <a:gd name="connsiteY106" fmla="*/ 1580863 h 1587534"/>
              <a:gd name="connsiteX107" fmla="*/ 1091432 w 9662615"/>
              <a:gd name="connsiteY107" fmla="*/ 1571003 h 1587534"/>
              <a:gd name="connsiteX108" fmla="*/ 992039 w 9662615"/>
              <a:gd name="connsiteY108" fmla="*/ 1556662 h 1587534"/>
              <a:gd name="connsiteX109" fmla="*/ 868264 w 9662615"/>
              <a:gd name="connsiteY109" fmla="*/ 1566392 h 1587534"/>
              <a:gd name="connsiteX110" fmla="*/ 792765 w 9662615"/>
              <a:gd name="connsiteY110" fmla="*/ 1563102 h 1587534"/>
              <a:gd name="connsiteX111" fmla="*/ 669055 w 9662615"/>
              <a:gd name="connsiteY111" fmla="*/ 1543638 h 1587534"/>
              <a:gd name="connsiteX112" fmla="*/ 506152 w 9662615"/>
              <a:gd name="connsiteY112" fmla="*/ 1549124 h 1587534"/>
              <a:gd name="connsiteX113" fmla="*/ 472797 w 9662615"/>
              <a:gd name="connsiteY113" fmla="*/ 1568904 h 1587534"/>
              <a:gd name="connsiteX114" fmla="*/ 427864 w 9662615"/>
              <a:gd name="connsiteY114" fmla="*/ 1580848 h 1587534"/>
              <a:gd name="connsiteX115" fmla="*/ 408381 w 9662615"/>
              <a:gd name="connsiteY115" fmla="*/ 1552940 h 1587534"/>
              <a:gd name="connsiteX116" fmla="*/ 267163 w 9662615"/>
              <a:gd name="connsiteY116" fmla="*/ 1531913 h 1587534"/>
              <a:gd name="connsiteX117" fmla="*/ 196644 w 9662615"/>
              <a:gd name="connsiteY117" fmla="*/ 1524565 h 1587534"/>
              <a:gd name="connsiteX118" fmla="*/ 86819 w 9662615"/>
              <a:gd name="connsiteY118" fmla="*/ 1519517 h 1587534"/>
              <a:gd name="connsiteX119" fmla="*/ 53369 w 9662615"/>
              <a:gd name="connsiteY119" fmla="*/ 1516853 h 1587534"/>
              <a:gd name="connsiteX120" fmla="*/ 2359 w 9662615"/>
              <a:gd name="connsiteY120" fmla="*/ 1515247 h 1587534"/>
              <a:gd name="connsiteX121" fmla="*/ 0 w 9662615"/>
              <a:gd name="connsiteY121" fmla="*/ 1514932 h 1587534"/>
              <a:gd name="connsiteX122" fmla="*/ 0 w 9662615"/>
              <a:gd name="connsiteY122" fmla="*/ 0 h 1587534"/>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082104 w 9662615"/>
              <a:gd name="connsiteY49" fmla="*/ 1547781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38223 w 9662615"/>
              <a:gd name="connsiteY53" fmla="*/ 1545881 h 1598136"/>
              <a:gd name="connsiteX54" fmla="*/ 5026564 w 9662615"/>
              <a:gd name="connsiteY54" fmla="*/ 1545376 h 1598136"/>
              <a:gd name="connsiteX55" fmla="*/ 4969433 w 9662615"/>
              <a:gd name="connsiteY55" fmla="*/ 1540263 h 1598136"/>
              <a:gd name="connsiteX56" fmla="*/ 4921303 w 9662615"/>
              <a:gd name="connsiteY56" fmla="*/ 1575379 h 1598136"/>
              <a:gd name="connsiteX57" fmla="*/ 4863775 w 9662615"/>
              <a:gd name="connsiteY57" fmla="*/ 1562633 h 1598136"/>
              <a:gd name="connsiteX58" fmla="*/ 4847242 w 9662615"/>
              <a:gd name="connsiteY58" fmla="*/ 1565435 h 1598136"/>
              <a:gd name="connsiteX59" fmla="*/ 4856839 w 9662615"/>
              <a:gd name="connsiteY59" fmla="*/ 1598136 h 1598136"/>
              <a:gd name="connsiteX60" fmla="*/ 4791466 w 9662615"/>
              <a:gd name="connsiteY60" fmla="*/ 1561324 h 1598136"/>
              <a:gd name="connsiteX61" fmla="*/ 4784247 w 9662615"/>
              <a:gd name="connsiteY61" fmla="*/ 1562342 h 1598136"/>
              <a:gd name="connsiteX62" fmla="*/ 4748477 w 9662615"/>
              <a:gd name="connsiteY62" fmla="*/ 1556925 h 1598136"/>
              <a:gd name="connsiteX63" fmla="*/ 4730033 w 9662615"/>
              <a:gd name="connsiteY63" fmla="*/ 1555274 h 1598136"/>
              <a:gd name="connsiteX64" fmla="*/ 4724747 w 9662615"/>
              <a:gd name="connsiteY64" fmla="*/ 1552439 h 1598136"/>
              <a:gd name="connsiteX65" fmla="*/ 4697562 w 9662615"/>
              <a:gd name="connsiteY65" fmla="*/ 1551206 h 1598136"/>
              <a:gd name="connsiteX66" fmla="*/ 4662664 w 9662615"/>
              <a:gd name="connsiteY66" fmla="*/ 1573162 h 1598136"/>
              <a:gd name="connsiteX67" fmla="*/ 4603028 w 9662615"/>
              <a:gd name="connsiteY67" fmla="*/ 1568821 h 1598136"/>
              <a:gd name="connsiteX68" fmla="*/ 4541612 w 9662615"/>
              <a:gd name="connsiteY68" fmla="*/ 1545262 h 1598136"/>
              <a:gd name="connsiteX69" fmla="*/ 4422155 w 9662615"/>
              <a:gd name="connsiteY69" fmla="*/ 1542059 h 1598136"/>
              <a:gd name="connsiteX70" fmla="*/ 4221826 w 9662615"/>
              <a:gd name="connsiteY70" fmla="*/ 1508923 h 1598136"/>
              <a:gd name="connsiteX71" fmla="*/ 4096601 w 9662615"/>
              <a:gd name="connsiteY71" fmla="*/ 1521563 h 1598136"/>
              <a:gd name="connsiteX72" fmla="*/ 3970635 w 9662615"/>
              <a:gd name="connsiteY72" fmla="*/ 1544815 h 1598136"/>
              <a:gd name="connsiteX73" fmla="*/ 3833906 w 9662615"/>
              <a:gd name="connsiteY73" fmla="*/ 1516637 h 1598136"/>
              <a:gd name="connsiteX74" fmla="*/ 3696258 w 9662615"/>
              <a:gd name="connsiteY74" fmla="*/ 1537563 h 1598136"/>
              <a:gd name="connsiteX75" fmla="*/ 3594070 w 9662615"/>
              <a:gd name="connsiteY75" fmla="*/ 1509422 h 1598136"/>
              <a:gd name="connsiteX76" fmla="*/ 3565233 w 9662615"/>
              <a:gd name="connsiteY76" fmla="*/ 1515122 h 1598136"/>
              <a:gd name="connsiteX77" fmla="*/ 3560267 w 9662615"/>
              <a:gd name="connsiteY77" fmla="*/ 1516288 h 1598136"/>
              <a:gd name="connsiteX78" fmla="*/ 3540258 w 9662615"/>
              <a:gd name="connsiteY78" fmla="*/ 1516976 h 1598136"/>
              <a:gd name="connsiteX79" fmla="*/ 3534780 w 9662615"/>
              <a:gd name="connsiteY79" fmla="*/ 1522141 h 1598136"/>
              <a:gd name="connsiteX80" fmla="*/ 3504783 w 9662615"/>
              <a:gd name="connsiteY80" fmla="*/ 1526739 h 1598136"/>
              <a:gd name="connsiteX81" fmla="*/ 3430805 w 9662615"/>
              <a:gd name="connsiteY81" fmla="*/ 1542521 h 1598136"/>
              <a:gd name="connsiteX82" fmla="*/ 3292707 w 9662615"/>
              <a:gd name="connsiteY82" fmla="*/ 1520490 h 1598136"/>
              <a:gd name="connsiteX83" fmla="*/ 3187872 w 9662615"/>
              <a:gd name="connsiteY83" fmla="*/ 1519991 h 1598136"/>
              <a:gd name="connsiteX84" fmla="*/ 3148026 w 9662615"/>
              <a:gd name="connsiteY84" fmla="*/ 1524777 h 1598136"/>
              <a:gd name="connsiteX85" fmla="*/ 3092394 w 9662615"/>
              <a:gd name="connsiteY85" fmla="*/ 1528115 h 1598136"/>
              <a:gd name="connsiteX86" fmla="*/ 2994200 w 9662615"/>
              <a:gd name="connsiteY86" fmla="*/ 1537857 h 1598136"/>
              <a:gd name="connsiteX87" fmla="*/ 2862301 w 9662615"/>
              <a:gd name="connsiteY87" fmla="*/ 1544250 h 1598136"/>
              <a:gd name="connsiteX88" fmla="*/ 2766335 w 9662615"/>
              <a:gd name="connsiteY88" fmla="*/ 1527662 h 1598136"/>
              <a:gd name="connsiteX89" fmla="*/ 2757836 w 9662615"/>
              <a:gd name="connsiteY89" fmla="*/ 1531371 h 1598136"/>
              <a:gd name="connsiteX90" fmla="*/ 2691555 w 9662615"/>
              <a:gd name="connsiteY90" fmla="*/ 1530283 h 1598136"/>
              <a:gd name="connsiteX91" fmla="*/ 2491676 w 9662615"/>
              <a:gd name="connsiteY91" fmla="*/ 1500859 h 1598136"/>
              <a:gd name="connsiteX92" fmla="*/ 2378036 w 9662615"/>
              <a:gd name="connsiteY92" fmla="*/ 1520645 h 1598136"/>
              <a:gd name="connsiteX93" fmla="*/ 2284269 w 9662615"/>
              <a:gd name="connsiteY93" fmla="*/ 1503068 h 1598136"/>
              <a:gd name="connsiteX94" fmla="*/ 2207104 w 9662615"/>
              <a:gd name="connsiteY94" fmla="*/ 1508888 h 1598136"/>
              <a:gd name="connsiteX95" fmla="*/ 2149226 w 9662615"/>
              <a:gd name="connsiteY95" fmla="*/ 1523409 h 1598136"/>
              <a:gd name="connsiteX96" fmla="*/ 2084783 w 9662615"/>
              <a:gd name="connsiteY96" fmla="*/ 1524245 h 1598136"/>
              <a:gd name="connsiteX97" fmla="*/ 2070075 w 9662615"/>
              <a:gd name="connsiteY97" fmla="*/ 1511285 h 1598136"/>
              <a:gd name="connsiteX98" fmla="*/ 2001057 w 9662615"/>
              <a:gd name="connsiteY98" fmla="*/ 1516449 h 1598136"/>
              <a:gd name="connsiteX99" fmla="*/ 1896330 w 9662615"/>
              <a:gd name="connsiteY99" fmla="*/ 1525725 h 1598136"/>
              <a:gd name="connsiteX100" fmla="*/ 1835994 w 9662615"/>
              <a:gd name="connsiteY100" fmla="*/ 1527678 h 1598136"/>
              <a:gd name="connsiteX101" fmla="*/ 1671119 w 9662615"/>
              <a:gd name="connsiteY101" fmla="*/ 1536701 h 1598136"/>
              <a:gd name="connsiteX102" fmla="*/ 1601337 w 9662615"/>
              <a:gd name="connsiteY102" fmla="*/ 1548552 h 1598136"/>
              <a:gd name="connsiteX103" fmla="*/ 1407755 w 9662615"/>
              <a:gd name="connsiteY103" fmla="*/ 1571444 h 1598136"/>
              <a:gd name="connsiteX104" fmla="*/ 1271994 w 9662615"/>
              <a:gd name="connsiteY104" fmla="*/ 1579471 h 1598136"/>
              <a:gd name="connsiteX105" fmla="*/ 1249226 w 9662615"/>
              <a:gd name="connsiteY105" fmla="*/ 1583140 h 1598136"/>
              <a:gd name="connsiteX106" fmla="*/ 1217719 w 9662615"/>
              <a:gd name="connsiteY106" fmla="*/ 1580863 h 1598136"/>
              <a:gd name="connsiteX107" fmla="*/ 1091432 w 9662615"/>
              <a:gd name="connsiteY107" fmla="*/ 1571003 h 1598136"/>
              <a:gd name="connsiteX108" fmla="*/ 992039 w 9662615"/>
              <a:gd name="connsiteY108" fmla="*/ 1556662 h 1598136"/>
              <a:gd name="connsiteX109" fmla="*/ 868264 w 9662615"/>
              <a:gd name="connsiteY109" fmla="*/ 1566392 h 1598136"/>
              <a:gd name="connsiteX110" fmla="*/ 792765 w 9662615"/>
              <a:gd name="connsiteY110" fmla="*/ 1563102 h 1598136"/>
              <a:gd name="connsiteX111" fmla="*/ 669055 w 9662615"/>
              <a:gd name="connsiteY111" fmla="*/ 1543638 h 1598136"/>
              <a:gd name="connsiteX112" fmla="*/ 506152 w 9662615"/>
              <a:gd name="connsiteY112" fmla="*/ 1549124 h 1598136"/>
              <a:gd name="connsiteX113" fmla="*/ 472797 w 9662615"/>
              <a:gd name="connsiteY113" fmla="*/ 1568904 h 1598136"/>
              <a:gd name="connsiteX114" fmla="*/ 427864 w 9662615"/>
              <a:gd name="connsiteY114" fmla="*/ 1580848 h 1598136"/>
              <a:gd name="connsiteX115" fmla="*/ 408381 w 9662615"/>
              <a:gd name="connsiteY115" fmla="*/ 1552940 h 1598136"/>
              <a:gd name="connsiteX116" fmla="*/ 267163 w 9662615"/>
              <a:gd name="connsiteY116" fmla="*/ 1531913 h 1598136"/>
              <a:gd name="connsiteX117" fmla="*/ 196644 w 9662615"/>
              <a:gd name="connsiteY117" fmla="*/ 1524565 h 1598136"/>
              <a:gd name="connsiteX118" fmla="*/ 86819 w 9662615"/>
              <a:gd name="connsiteY118" fmla="*/ 1519517 h 1598136"/>
              <a:gd name="connsiteX119" fmla="*/ 53369 w 9662615"/>
              <a:gd name="connsiteY119" fmla="*/ 1516853 h 1598136"/>
              <a:gd name="connsiteX120" fmla="*/ 2359 w 9662615"/>
              <a:gd name="connsiteY120" fmla="*/ 1515247 h 1598136"/>
              <a:gd name="connsiteX121" fmla="*/ 0 w 9662615"/>
              <a:gd name="connsiteY121" fmla="*/ 1514932 h 1598136"/>
              <a:gd name="connsiteX122" fmla="*/ 0 w 9662615"/>
              <a:gd name="connsiteY122"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50958 w 9662615"/>
              <a:gd name="connsiteY51" fmla="*/ 1545776 h 1598136"/>
              <a:gd name="connsiteX52" fmla="*/ 5038524 w 9662615"/>
              <a:gd name="connsiteY52" fmla="*/ 1545675 h 1598136"/>
              <a:gd name="connsiteX53" fmla="*/ 5026564 w 9662615"/>
              <a:gd name="connsiteY53" fmla="*/ 1545376 h 1598136"/>
              <a:gd name="connsiteX54" fmla="*/ 4969433 w 9662615"/>
              <a:gd name="connsiteY54" fmla="*/ 1540263 h 1598136"/>
              <a:gd name="connsiteX55" fmla="*/ 4921303 w 9662615"/>
              <a:gd name="connsiteY55" fmla="*/ 1575379 h 1598136"/>
              <a:gd name="connsiteX56" fmla="*/ 4863775 w 9662615"/>
              <a:gd name="connsiteY56" fmla="*/ 1562633 h 1598136"/>
              <a:gd name="connsiteX57" fmla="*/ 4847242 w 9662615"/>
              <a:gd name="connsiteY57" fmla="*/ 1565435 h 1598136"/>
              <a:gd name="connsiteX58" fmla="*/ 4856839 w 9662615"/>
              <a:gd name="connsiteY58" fmla="*/ 1598136 h 1598136"/>
              <a:gd name="connsiteX59" fmla="*/ 4791466 w 9662615"/>
              <a:gd name="connsiteY59" fmla="*/ 1561324 h 1598136"/>
              <a:gd name="connsiteX60" fmla="*/ 4784247 w 9662615"/>
              <a:gd name="connsiteY60" fmla="*/ 1562342 h 1598136"/>
              <a:gd name="connsiteX61" fmla="*/ 4748477 w 9662615"/>
              <a:gd name="connsiteY61" fmla="*/ 1556925 h 1598136"/>
              <a:gd name="connsiteX62" fmla="*/ 4730033 w 9662615"/>
              <a:gd name="connsiteY62" fmla="*/ 1555274 h 1598136"/>
              <a:gd name="connsiteX63" fmla="*/ 4724747 w 9662615"/>
              <a:gd name="connsiteY63" fmla="*/ 1552439 h 1598136"/>
              <a:gd name="connsiteX64" fmla="*/ 4697562 w 9662615"/>
              <a:gd name="connsiteY64" fmla="*/ 1551206 h 1598136"/>
              <a:gd name="connsiteX65" fmla="*/ 4662664 w 9662615"/>
              <a:gd name="connsiteY65" fmla="*/ 1573162 h 1598136"/>
              <a:gd name="connsiteX66" fmla="*/ 4603028 w 9662615"/>
              <a:gd name="connsiteY66" fmla="*/ 1568821 h 1598136"/>
              <a:gd name="connsiteX67" fmla="*/ 4541612 w 9662615"/>
              <a:gd name="connsiteY67" fmla="*/ 1545262 h 1598136"/>
              <a:gd name="connsiteX68" fmla="*/ 4422155 w 9662615"/>
              <a:gd name="connsiteY68" fmla="*/ 1542059 h 1598136"/>
              <a:gd name="connsiteX69" fmla="*/ 4221826 w 9662615"/>
              <a:gd name="connsiteY69" fmla="*/ 1508923 h 1598136"/>
              <a:gd name="connsiteX70" fmla="*/ 4096601 w 9662615"/>
              <a:gd name="connsiteY70" fmla="*/ 1521563 h 1598136"/>
              <a:gd name="connsiteX71" fmla="*/ 3970635 w 9662615"/>
              <a:gd name="connsiteY71" fmla="*/ 1544815 h 1598136"/>
              <a:gd name="connsiteX72" fmla="*/ 3833906 w 9662615"/>
              <a:gd name="connsiteY72" fmla="*/ 1516637 h 1598136"/>
              <a:gd name="connsiteX73" fmla="*/ 3696258 w 9662615"/>
              <a:gd name="connsiteY73" fmla="*/ 1537563 h 1598136"/>
              <a:gd name="connsiteX74" fmla="*/ 3594070 w 9662615"/>
              <a:gd name="connsiteY74" fmla="*/ 1509422 h 1598136"/>
              <a:gd name="connsiteX75" fmla="*/ 3565233 w 9662615"/>
              <a:gd name="connsiteY75" fmla="*/ 1515122 h 1598136"/>
              <a:gd name="connsiteX76" fmla="*/ 3560267 w 9662615"/>
              <a:gd name="connsiteY76" fmla="*/ 1516288 h 1598136"/>
              <a:gd name="connsiteX77" fmla="*/ 3540258 w 9662615"/>
              <a:gd name="connsiteY77" fmla="*/ 1516976 h 1598136"/>
              <a:gd name="connsiteX78" fmla="*/ 3534780 w 9662615"/>
              <a:gd name="connsiteY78" fmla="*/ 1522141 h 1598136"/>
              <a:gd name="connsiteX79" fmla="*/ 3504783 w 9662615"/>
              <a:gd name="connsiteY79" fmla="*/ 1526739 h 1598136"/>
              <a:gd name="connsiteX80" fmla="*/ 3430805 w 9662615"/>
              <a:gd name="connsiteY80" fmla="*/ 1542521 h 1598136"/>
              <a:gd name="connsiteX81" fmla="*/ 3292707 w 9662615"/>
              <a:gd name="connsiteY81" fmla="*/ 1520490 h 1598136"/>
              <a:gd name="connsiteX82" fmla="*/ 3187872 w 9662615"/>
              <a:gd name="connsiteY82" fmla="*/ 1519991 h 1598136"/>
              <a:gd name="connsiteX83" fmla="*/ 3148026 w 9662615"/>
              <a:gd name="connsiteY83" fmla="*/ 1524777 h 1598136"/>
              <a:gd name="connsiteX84" fmla="*/ 3092394 w 9662615"/>
              <a:gd name="connsiteY84" fmla="*/ 1528115 h 1598136"/>
              <a:gd name="connsiteX85" fmla="*/ 2994200 w 9662615"/>
              <a:gd name="connsiteY85" fmla="*/ 1537857 h 1598136"/>
              <a:gd name="connsiteX86" fmla="*/ 2862301 w 9662615"/>
              <a:gd name="connsiteY86" fmla="*/ 1544250 h 1598136"/>
              <a:gd name="connsiteX87" fmla="*/ 2766335 w 9662615"/>
              <a:gd name="connsiteY87" fmla="*/ 1527662 h 1598136"/>
              <a:gd name="connsiteX88" fmla="*/ 2757836 w 9662615"/>
              <a:gd name="connsiteY88" fmla="*/ 1531371 h 1598136"/>
              <a:gd name="connsiteX89" fmla="*/ 2691555 w 9662615"/>
              <a:gd name="connsiteY89" fmla="*/ 1530283 h 1598136"/>
              <a:gd name="connsiteX90" fmla="*/ 2491676 w 9662615"/>
              <a:gd name="connsiteY90" fmla="*/ 1500859 h 1598136"/>
              <a:gd name="connsiteX91" fmla="*/ 2378036 w 9662615"/>
              <a:gd name="connsiteY91" fmla="*/ 1520645 h 1598136"/>
              <a:gd name="connsiteX92" fmla="*/ 2284269 w 9662615"/>
              <a:gd name="connsiteY92" fmla="*/ 1503068 h 1598136"/>
              <a:gd name="connsiteX93" fmla="*/ 2207104 w 9662615"/>
              <a:gd name="connsiteY93" fmla="*/ 1508888 h 1598136"/>
              <a:gd name="connsiteX94" fmla="*/ 2149226 w 9662615"/>
              <a:gd name="connsiteY94" fmla="*/ 1523409 h 1598136"/>
              <a:gd name="connsiteX95" fmla="*/ 2084783 w 9662615"/>
              <a:gd name="connsiteY95" fmla="*/ 1524245 h 1598136"/>
              <a:gd name="connsiteX96" fmla="*/ 2070075 w 9662615"/>
              <a:gd name="connsiteY96" fmla="*/ 1511285 h 1598136"/>
              <a:gd name="connsiteX97" fmla="*/ 2001057 w 9662615"/>
              <a:gd name="connsiteY97" fmla="*/ 1516449 h 1598136"/>
              <a:gd name="connsiteX98" fmla="*/ 1896330 w 9662615"/>
              <a:gd name="connsiteY98" fmla="*/ 1525725 h 1598136"/>
              <a:gd name="connsiteX99" fmla="*/ 1835994 w 9662615"/>
              <a:gd name="connsiteY99" fmla="*/ 1527678 h 1598136"/>
              <a:gd name="connsiteX100" fmla="*/ 1671119 w 9662615"/>
              <a:gd name="connsiteY100" fmla="*/ 1536701 h 1598136"/>
              <a:gd name="connsiteX101" fmla="*/ 1601337 w 9662615"/>
              <a:gd name="connsiteY101" fmla="*/ 1548552 h 1598136"/>
              <a:gd name="connsiteX102" fmla="*/ 1407755 w 9662615"/>
              <a:gd name="connsiteY102" fmla="*/ 1571444 h 1598136"/>
              <a:gd name="connsiteX103" fmla="*/ 1271994 w 9662615"/>
              <a:gd name="connsiteY103" fmla="*/ 1579471 h 1598136"/>
              <a:gd name="connsiteX104" fmla="*/ 1249226 w 9662615"/>
              <a:gd name="connsiteY104" fmla="*/ 1583140 h 1598136"/>
              <a:gd name="connsiteX105" fmla="*/ 1217719 w 9662615"/>
              <a:gd name="connsiteY105" fmla="*/ 1580863 h 1598136"/>
              <a:gd name="connsiteX106" fmla="*/ 1091432 w 9662615"/>
              <a:gd name="connsiteY106" fmla="*/ 1571003 h 1598136"/>
              <a:gd name="connsiteX107" fmla="*/ 992039 w 9662615"/>
              <a:gd name="connsiteY107" fmla="*/ 1556662 h 1598136"/>
              <a:gd name="connsiteX108" fmla="*/ 868264 w 9662615"/>
              <a:gd name="connsiteY108" fmla="*/ 1566392 h 1598136"/>
              <a:gd name="connsiteX109" fmla="*/ 792765 w 9662615"/>
              <a:gd name="connsiteY109" fmla="*/ 1563102 h 1598136"/>
              <a:gd name="connsiteX110" fmla="*/ 669055 w 9662615"/>
              <a:gd name="connsiteY110" fmla="*/ 1543638 h 1598136"/>
              <a:gd name="connsiteX111" fmla="*/ 506152 w 9662615"/>
              <a:gd name="connsiteY111" fmla="*/ 1549124 h 1598136"/>
              <a:gd name="connsiteX112" fmla="*/ 472797 w 9662615"/>
              <a:gd name="connsiteY112" fmla="*/ 1568904 h 1598136"/>
              <a:gd name="connsiteX113" fmla="*/ 427864 w 9662615"/>
              <a:gd name="connsiteY113" fmla="*/ 1580848 h 1598136"/>
              <a:gd name="connsiteX114" fmla="*/ 408381 w 9662615"/>
              <a:gd name="connsiteY114" fmla="*/ 1552940 h 1598136"/>
              <a:gd name="connsiteX115" fmla="*/ 267163 w 9662615"/>
              <a:gd name="connsiteY115" fmla="*/ 1531913 h 1598136"/>
              <a:gd name="connsiteX116" fmla="*/ 196644 w 9662615"/>
              <a:gd name="connsiteY116" fmla="*/ 1524565 h 1598136"/>
              <a:gd name="connsiteX117" fmla="*/ 86819 w 9662615"/>
              <a:gd name="connsiteY117" fmla="*/ 1519517 h 1598136"/>
              <a:gd name="connsiteX118" fmla="*/ 53369 w 9662615"/>
              <a:gd name="connsiteY118" fmla="*/ 1516853 h 1598136"/>
              <a:gd name="connsiteX119" fmla="*/ 2359 w 9662615"/>
              <a:gd name="connsiteY119" fmla="*/ 1515247 h 1598136"/>
              <a:gd name="connsiteX120" fmla="*/ 0 w 9662615"/>
              <a:gd name="connsiteY120" fmla="*/ 1514932 h 1598136"/>
              <a:gd name="connsiteX121" fmla="*/ 0 w 9662615"/>
              <a:gd name="connsiteY121"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40263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8136"/>
              <a:gd name="connsiteX1" fmla="*/ 9662615 w 9662615"/>
              <a:gd name="connsiteY1" fmla="*/ 0 h 1598136"/>
              <a:gd name="connsiteX2" fmla="*/ 9662615 w 9662615"/>
              <a:gd name="connsiteY2" fmla="*/ 1280346 h 1598136"/>
              <a:gd name="connsiteX3" fmla="*/ 9658420 w 9662615"/>
              <a:gd name="connsiteY3" fmla="*/ 1280106 h 1598136"/>
              <a:gd name="connsiteX4" fmla="*/ 9469546 w 9662615"/>
              <a:gd name="connsiteY4" fmla="*/ 1289837 h 1598136"/>
              <a:gd name="connsiteX5" fmla="*/ 9385895 w 9662615"/>
              <a:gd name="connsiteY5" fmla="*/ 1269203 h 1598136"/>
              <a:gd name="connsiteX6" fmla="*/ 9144767 w 9662615"/>
              <a:gd name="connsiteY6" fmla="*/ 1264120 h 1598136"/>
              <a:gd name="connsiteX7" fmla="*/ 8837252 w 9662615"/>
              <a:gd name="connsiteY7" fmla="*/ 1350515 h 1598136"/>
              <a:gd name="connsiteX8" fmla="*/ 8705466 w 9662615"/>
              <a:gd name="connsiteY8" fmla="*/ 1342419 h 1598136"/>
              <a:gd name="connsiteX9" fmla="*/ 8652221 w 9662615"/>
              <a:gd name="connsiteY9" fmla="*/ 1326906 h 1598136"/>
              <a:gd name="connsiteX10" fmla="*/ 8632312 w 9662615"/>
              <a:gd name="connsiteY10" fmla="*/ 1326025 h 1598136"/>
              <a:gd name="connsiteX11" fmla="*/ 8591582 w 9662615"/>
              <a:gd name="connsiteY11" fmla="*/ 1341666 h 1598136"/>
              <a:gd name="connsiteX12" fmla="*/ 8537336 w 9662615"/>
              <a:gd name="connsiteY12" fmla="*/ 1341684 h 1598136"/>
              <a:gd name="connsiteX13" fmla="*/ 8472508 w 9662615"/>
              <a:gd name="connsiteY13" fmla="*/ 1363109 h 1598136"/>
              <a:gd name="connsiteX14" fmla="*/ 8258477 w 9662615"/>
              <a:gd name="connsiteY14" fmla="*/ 1370666 h 1598136"/>
              <a:gd name="connsiteX15" fmla="*/ 8197961 w 9662615"/>
              <a:gd name="connsiteY15" fmla="*/ 1392804 h 1598136"/>
              <a:gd name="connsiteX16" fmla="*/ 8171196 w 9662615"/>
              <a:gd name="connsiteY16" fmla="*/ 1397216 h 1598136"/>
              <a:gd name="connsiteX17" fmla="*/ 8127667 w 9662615"/>
              <a:gd name="connsiteY17" fmla="*/ 1418254 h 1598136"/>
              <a:gd name="connsiteX18" fmla="*/ 7974579 w 9662615"/>
              <a:gd name="connsiteY18" fmla="*/ 1383439 h 1598136"/>
              <a:gd name="connsiteX19" fmla="*/ 7768351 w 9662615"/>
              <a:gd name="connsiteY19" fmla="*/ 1395051 h 1598136"/>
              <a:gd name="connsiteX20" fmla="*/ 7635985 w 9662615"/>
              <a:gd name="connsiteY20" fmla="*/ 1386363 h 1598136"/>
              <a:gd name="connsiteX21" fmla="*/ 7466069 w 9662615"/>
              <a:gd name="connsiteY21" fmla="*/ 1377654 h 1598136"/>
              <a:gd name="connsiteX22" fmla="*/ 7355642 w 9662615"/>
              <a:gd name="connsiteY22" fmla="*/ 1407761 h 1598136"/>
              <a:gd name="connsiteX23" fmla="*/ 7151610 w 9662615"/>
              <a:gd name="connsiteY23" fmla="*/ 1397856 h 1598136"/>
              <a:gd name="connsiteX24" fmla="*/ 7082147 w 9662615"/>
              <a:gd name="connsiteY24" fmla="*/ 1406113 h 1598136"/>
              <a:gd name="connsiteX25" fmla="*/ 7014958 w 9662615"/>
              <a:gd name="connsiteY25" fmla="*/ 1396883 h 1598136"/>
              <a:gd name="connsiteX26" fmla="*/ 6907567 w 9662615"/>
              <a:gd name="connsiteY26" fmla="*/ 1419149 h 1598136"/>
              <a:gd name="connsiteX27" fmla="*/ 6748428 w 9662615"/>
              <a:gd name="connsiteY27" fmla="*/ 1420308 h 1598136"/>
              <a:gd name="connsiteX28" fmla="*/ 6654257 w 9662615"/>
              <a:gd name="connsiteY28" fmla="*/ 1424143 h 1598136"/>
              <a:gd name="connsiteX29" fmla="*/ 6620123 w 9662615"/>
              <a:gd name="connsiteY29" fmla="*/ 1430535 h 1598136"/>
              <a:gd name="connsiteX30" fmla="*/ 6571355 w 9662615"/>
              <a:gd name="connsiteY30" fmla="*/ 1436144 h 1598136"/>
              <a:gd name="connsiteX31" fmla="*/ 6486557 w 9662615"/>
              <a:gd name="connsiteY31" fmla="*/ 1449861 h 1598136"/>
              <a:gd name="connsiteX32" fmla="*/ 6370419 w 9662615"/>
              <a:gd name="connsiteY32" fmla="*/ 1461649 h 1598136"/>
              <a:gd name="connsiteX33" fmla="*/ 6278839 w 9662615"/>
              <a:gd name="connsiteY33" fmla="*/ 1449160 h 1598136"/>
              <a:gd name="connsiteX34" fmla="*/ 6272455 w 9662615"/>
              <a:gd name="connsiteY34" fmla="*/ 1453191 h 1598136"/>
              <a:gd name="connsiteX35" fmla="*/ 6212659 w 9662615"/>
              <a:gd name="connsiteY35" fmla="*/ 1454850 h 1598136"/>
              <a:gd name="connsiteX36" fmla="*/ 6069317 w 9662615"/>
              <a:gd name="connsiteY36" fmla="*/ 1445838 h 1598136"/>
              <a:gd name="connsiteX37" fmla="*/ 5878477 w 9662615"/>
              <a:gd name="connsiteY37" fmla="*/ 1439180 h 1598136"/>
              <a:gd name="connsiteX38" fmla="*/ 5838387 w 9662615"/>
              <a:gd name="connsiteY38" fmla="*/ 1444679 h 1598136"/>
              <a:gd name="connsiteX39" fmla="*/ 5771136 w 9662615"/>
              <a:gd name="connsiteY39" fmla="*/ 1453639 h 1598136"/>
              <a:gd name="connsiteX40" fmla="*/ 5724081 w 9662615"/>
              <a:gd name="connsiteY40" fmla="*/ 1470431 h 1598136"/>
              <a:gd name="connsiteX41" fmla="*/ 5666577 w 9662615"/>
              <a:gd name="connsiteY41" fmla="*/ 1473921 h 1598136"/>
              <a:gd name="connsiteX42" fmla="*/ 5649068 w 9662615"/>
              <a:gd name="connsiteY42" fmla="*/ 1461676 h 1598136"/>
              <a:gd name="connsiteX43" fmla="*/ 5588902 w 9662615"/>
              <a:gd name="connsiteY43" fmla="*/ 1469647 h 1598136"/>
              <a:gd name="connsiteX44" fmla="*/ 5498090 w 9662615"/>
              <a:gd name="connsiteY44" fmla="*/ 1483173 h 1598136"/>
              <a:gd name="connsiteX45" fmla="*/ 5444641 w 9662615"/>
              <a:gd name="connsiteY45" fmla="*/ 1487602 h 1598136"/>
              <a:gd name="connsiteX46" fmla="*/ 5299812 w 9662615"/>
              <a:gd name="connsiteY46" fmla="*/ 1503362 h 1598136"/>
              <a:gd name="connsiteX47" fmla="*/ 5213947 w 9662615"/>
              <a:gd name="connsiteY47" fmla="*/ 1516637 h 1598136"/>
              <a:gd name="connsiteX48" fmla="*/ 5090342 w 9662615"/>
              <a:gd name="connsiteY48" fmla="*/ 1546680 h 1598136"/>
              <a:gd name="connsiteX49" fmla="*/ 5129812 w 9662615"/>
              <a:gd name="connsiteY49" fmla="*/ 1521277 h 1598136"/>
              <a:gd name="connsiteX50" fmla="*/ 5059484 w 9662615"/>
              <a:gd name="connsiteY50" fmla="*/ 1546802 h 1598136"/>
              <a:gd name="connsiteX51" fmla="*/ 5038524 w 9662615"/>
              <a:gd name="connsiteY51" fmla="*/ 1545675 h 1598136"/>
              <a:gd name="connsiteX52" fmla="*/ 5026564 w 9662615"/>
              <a:gd name="connsiteY52" fmla="*/ 1545376 h 1598136"/>
              <a:gd name="connsiteX53" fmla="*/ 4969433 w 9662615"/>
              <a:gd name="connsiteY53" fmla="*/ 1550865 h 1598136"/>
              <a:gd name="connsiteX54" fmla="*/ 4921303 w 9662615"/>
              <a:gd name="connsiteY54" fmla="*/ 1575379 h 1598136"/>
              <a:gd name="connsiteX55" fmla="*/ 4863775 w 9662615"/>
              <a:gd name="connsiteY55" fmla="*/ 1562633 h 1598136"/>
              <a:gd name="connsiteX56" fmla="*/ 4847242 w 9662615"/>
              <a:gd name="connsiteY56" fmla="*/ 1565435 h 1598136"/>
              <a:gd name="connsiteX57" fmla="*/ 4856839 w 9662615"/>
              <a:gd name="connsiteY57" fmla="*/ 1598136 h 1598136"/>
              <a:gd name="connsiteX58" fmla="*/ 4791466 w 9662615"/>
              <a:gd name="connsiteY58" fmla="*/ 1561324 h 1598136"/>
              <a:gd name="connsiteX59" fmla="*/ 4784247 w 9662615"/>
              <a:gd name="connsiteY59" fmla="*/ 1562342 h 1598136"/>
              <a:gd name="connsiteX60" fmla="*/ 4748477 w 9662615"/>
              <a:gd name="connsiteY60" fmla="*/ 1556925 h 1598136"/>
              <a:gd name="connsiteX61" fmla="*/ 4730033 w 9662615"/>
              <a:gd name="connsiteY61" fmla="*/ 1555274 h 1598136"/>
              <a:gd name="connsiteX62" fmla="*/ 4724747 w 9662615"/>
              <a:gd name="connsiteY62" fmla="*/ 1552439 h 1598136"/>
              <a:gd name="connsiteX63" fmla="*/ 4697562 w 9662615"/>
              <a:gd name="connsiteY63" fmla="*/ 1551206 h 1598136"/>
              <a:gd name="connsiteX64" fmla="*/ 4662664 w 9662615"/>
              <a:gd name="connsiteY64" fmla="*/ 1573162 h 1598136"/>
              <a:gd name="connsiteX65" fmla="*/ 4603028 w 9662615"/>
              <a:gd name="connsiteY65" fmla="*/ 1568821 h 1598136"/>
              <a:gd name="connsiteX66" fmla="*/ 4541612 w 9662615"/>
              <a:gd name="connsiteY66" fmla="*/ 1545262 h 1598136"/>
              <a:gd name="connsiteX67" fmla="*/ 4422155 w 9662615"/>
              <a:gd name="connsiteY67" fmla="*/ 1542059 h 1598136"/>
              <a:gd name="connsiteX68" fmla="*/ 4221826 w 9662615"/>
              <a:gd name="connsiteY68" fmla="*/ 1508923 h 1598136"/>
              <a:gd name="connsiteX69" fmla="*/ 4096601 w 9662615"/>
              <a:gd name="connsiteY69" fmla="*/ 1521563 h 1598136"/>
              <a:gd name="connsiteX70" fmla="*/ 3970635 w 9662615"/>
              <a:gd name="connsiteY70" fmla="*/ 1544815 h 1598136"/>
              <a:gd name="connsiteX71" fmla="*/ 3833906 w 9662615"/>
              <a:gd name="connsiteY71" fmla="*/ 1516637 h 1598136"/>
              <a:gd name="connsiteX72" fmla="*/ 3696258 w 9662615"/>
              <a:gd name="connsiteY72" fmla="*/ 1537563 h 1598136"/>
              <a:gd name="connsiteX73" fmla="*/ 3594070 w 9662615"/>
              <a:gd name="connsiteY73" fmla="*/ 1509422 h 1598136"/>
              <a:gd name="connsiteX74" fmla="*/ 3565233 w 9662615"/>
              <a:gd name="connsiteY74" fmla="*/ 1515122 h 1598136"/>
              <a:gd name="connsiteX75" fmla="*/ 3560267 w 9662615"/>
              <a:gd name="connsiteY75" fmla="*/ 1516288 h 1598136"/>
              <a:gd name="connsiteX76" fmla="*/ 3540258 w 9662615"/>
              <a:gd name="connsiteY76" fmla="*/ 1516976 h 1598136"/>
              <a:gd name="connsiteX77" fmla="*/ 3534780 w 9662615"/>
              <a:gd name="connsiteY77" fmla="*/ 1522141 h 1598136"/>
              <a:gd name="connsiteX78" fmla="*/ 3504783 w 9662615"/>
              <a:gd name="connsiteY78" fmla="*/ 1526739 h 1598136"/>
              <a:gd name="connsiteX79" fmla="*/ 3430805 w 9662615"/>
              <a:gd name="connsiteY79" fmla="*/ 1542521 h 1598136"/>
              <a:gd name="connsiteX80" fmla="*/ 3292707 w 9662615"/>
              <a:gd name="connsiteY80" fmla="*/ 1520490 h 1598136"/>
              <a:gd name="connsiteX81" fmla="*/ 3187872 w 9662615"/>
              <a:gd name="connsiteY81" fmla="*/ 1519991 h 1598136"/>
              <a:gd name="connsiteX82" fmla="*/ 3148026 w 9662615"/>
              <a:gd name="connsiteY82" fmla="*/ 1524777 h 1598136"/>
              <a:gd name="connsiteX83" fmla="*/ 3092394 w 9662615"/>
              <a:gd name="connsiteY83" fmla="*/ 1528115 h 1598136"/>
              <a:gd name="connsiteX84" fmla="*/ 2994200 w 9662615"/>
              <a:gd name="connsiteY84" fmla="*/ 1537857 h 1598136"/>
              <a:gd name="connsiteX85" fmla="*/ 2862301 w 9662615"/>
              <a:gd name="connsiteY85" fmla="*/ 1544250 h 1598136"/>
              <a:gd name="connsiteX86" fmla="*/ 2766335 w 9662615"/>
              <a:gd name="connsiteY86" fmla="*/ 1527662 h 1598136"/>
              <a:gd name="connsiteX87" fmla="*/ 2757836 w 9662615"/>
              <a:gd name="connsiteY87" fmla="*/ 1531371 h 1598136"/>
              <a:gd name="connsiteX88" fmla="*/ 2691555 w 9662615"/>
              <a:gd name="connsiteY88" fmla="*/ 1530283 h 1598136"/>
              <a:gd name="connsiteX89" fmla="*/ 2491676 w 9662615"/>
              <a:gd name="connsiteY89" fmla="*/ 1500859 h 1598136"/>
              <a:gd name="connsiteX90" fmla="*/ 2378036 w 9662615"/>
              <a:gd name="connsiteY90" fmla="*/ 1520645 h 1598136"/>
              <a:gd name="connsiteX91" fmla="*/ 2284269 w 9662615"/>
              <a:gd name="connsiteY91" fmla="*/ 1503068 h 1598136"/>
              <a:gd name="connsiteX92" fmla="*/ 2207104 w 9662615"/>
              <a:gd name="connsiteY92" fmla="*/ 1508888 h 1598136"/>
              <a:gd name="connsiteX93" fmla="*/ 2149226 w 9662615"/>
              <a:gd name="connsiteY93" fmla="*/ 1523409 h 1598136"/>
              <a:gd name="connsiteX94" fmla="*/ 2084783 w 9662615"/>
              <a:gd name="connsiteY94" fmla="*/ 1524245 h 1598136"/>
              <a:gd name="connsiteX95" fmla="*/ 2070075 w 9662615"/>
              <a:gd name="connsiteY95" fmla="*/ 1511285 h 1598136"/>
              <a:gd name="connsiteX96" fmla="*/ 2001057 w 9662615"/>
              <a:gd name="connsiteY96" fmla="*/ 1516449 h 1598136"/>
              <a:gd name="connsiteX97" fmla="*/ 1896330 w 9662615"/>
              <a:gd name="connsiteY97" fmla="*/ 1525725 h 1598136"/>
              <a:gd name="connsiteX98" fmla="*/ 1835994 w 9662615"/>
              <a:gd name="connsiteY98" fmla="*/ 1527678 h 1598136"/>
              <a:gd name="connsiteX99" fmla="*/ 1671119 w 9662615"/>
              <a:gd name="connsiteY99" fmla="*/ 1536701 h 1598136"/>
              <a:gd name="connsiteX100" fmla="*/ 1601337 w 9662615"/>
              <a:gd name="connsiteY100" fmla="*/ 1548552 h 1598136"/>
              <a:gd name="connsiteX101" fmla="*/ 1407755 w 9662615"/>
              <a:gd name="connsiteY101" fmla="*/ 1571444 h 1598136"/>
              <a:gd name="connsiteX102" fmla="*/ 1271994 w 9662615"/>
              <a:gd name="connsiteY102" fmla="*/ 1579471 h 1598136"/>
              <a:gd name="connsiteX103" fmla="*/ 1249226 w 9662615"/>
              <a:gd name="connsiteY103" fmla="*/ 1583140 h 1598136"/>
              <a:gd name="connsiteX104" fmla="*/ 1217719 w 9662615"/>
              <a:gd name="connsiteY104" fmla="*/ 1580863 h 1598136"/>
              <a:gd name="connsiteX105" fmla="*/ 1091432 w 9662615"/>
              <a:gd name="connsiteY105" fmla="*/ 1571003 h 1598136"/>
              <a:gd name="connsiteX106" fmla="*/ 992039 w 9662615"/>
              <a:gd name="connsiteY106" fmla="*/ 1556662 h 1598136"/>
              <a:gd name="connsiteX107" fmla="*/ 868264 w 9662615"/>
              <a:gd name="connsiteY107" fmla="*/ 1566392 h 1598136"/>
              <a:gd name="connsiteX108" fmla="*/ 792765 w 9662615"/>
              <a:gd name="connsiteY108" fmla="*/ 1563102 h 1598136"/>
              <a:gd name="connsiteX109" fmla="*/ 669055 w 9662615"/>
              <a:gd name="connsiteY109" fmla="*/ 1543638 h 1598136"/>
              <a:gd name="connsiteX110" fmla="*/ 506152 w 9662615"/>
              <a:gd name="connsiteY110" fmla="*/ 1549124 h 1598136"/>
              <a:gd name="connsiteX111" fmla="*/ 472797 w 9662615"/>
              <a:gd name="connsiteY111" fmla="*/ 1568904 h 1598136"/>
              <a:gd name="connsiteX112" fmla="*/ 427864 w 9662615"/>
              <a:gd name="connsiteY112" fmla="*/ 1580848 h 1598136"/>
              <a:gd name="connsiteX113" fmla="*/ 408381 w 9662615"/>
              <a:gd name="connsiteY113" fmla="*/ 1552940 h 1598136"/>
              <a:gd name="connsiteX114" fmla="*/ 267163 w 9662615"/>
              <a:gd name="connsiteY114" fmla="*/ 1531913 h 1598136"/>
              <a:gd name="connsiteX115" fmla="*/ 196644 w 9662615"/>
              <a:gd name="connsiteY115" fmla="*/ 1524565 h 1598136"/>
              <a:gd name="connsiteX116" fmla="*/ 86819 w 9662615"/>
              <a:gd name="connsiteY116" fmla="*/ 1519517 h 1598136"/>
              <a:gd name="connsiteX117" fmla="*/ 53369 w 9662615"/>
              <a:gd name="connsiteY117" fmla="*/ 1516853 h 1598136"/>
              <a:gd name="connsiteX118" fmla="*/ 2359 w 9662615"/>
              <a:gd name="connsiteY118" fmla="*/ 1515247 h 1598136"/>
              <a:gd name="connsiteX119" fmla="*/ 0 w 9662615"/>
              <a:gd name="connsiteY119" fmla="*/ 1514932 h 1598136"/>
              <a:gd name="connsiteX120" fmla="*/ 0 w 9662615"/>
              <a:gd name="connsiteY120" fmla="*/ 0 h 1598136"/>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724747 w 9662615"/>
              <a:gd name="connsiteY62" fmla="*/ 1552439 h 1592835"/>
              <a:gd name="connsiteX63" fmla="*/ 4697562 w 9662615"/>
              <a:gd name="connsiteY63" fmla="*/ 1551206 h 1592835"/>
              <a:gd name="connsiteX64" fmla="*/ 4662664 w 9662615"/>
              <a:gd name="connsiteY64" fmla="*/ 1573162 h 1592835"/>
              <a:gd name="connsiteX65" fmla="*/ 4603028 w 9662615"/>
              <a:gd name="connsiteY65" fmla="*/ 1568821 h 1592835"/>
              <a:gd name="connsiteX66" fmla="*/ 4541612 w 9662615"/>
              <a:gd name="connsiteY66" fmla="*/ 1545262 h 1592835"/>
              <a:gd name="connsiteX67" fmla="*/ 4422155 w 9662615"/>
              <a:gd name="connsiteY67" fmla="*/ 1542059 h 1592835"/>
              <a:gd name="connsiteX68" fmla="*/ 4221826 w 9662615"/>
              <a:gd name="connsiteY68" fmla="*/ 1508923 h 1592835"/>
              <a:gd name="connsiteX69" fmla="*/ 4096601 w 9662615"/>
              <a:gd name="connsiteY69" fmla="*/ 1521563 h 1592835"/>
              <a:gd name="connsiteX70" fmla="*/ 3970635 w 9662615"/>
              <a:gd name="connsiteY70" fmla="*/ 1544815 h 1592835"/>
              <a:gd name="connsiteX71" fmla="*/ 3833906 w 9662615"/>
              <a:gd name="connsiteY71" fmla="*/ 1516637 h 1592835"/>
              <a:gd name="connsiteX72" fmla="*/ 3696258 w 9662615"/>
              <a:gd name="connsiteY72" fmla="*/ 1537563 h 1592835"/>
              <a:gd name="connsiteX73" fmla="*/ 3594070 w 9662615"/>
              <a:gd name="connsiteY73" fmla="*/ 1509422 h 1592835"/>
              <a:gd name="connsiteX74" fmla="*/ 3565233 w 9662615"/>
              <a:gd name="connsiteY74" fmla="*/ 1515122 h 1592835"/>
              <a:gd name="connsiteX75" fmla="*/ 3560267 w 9662615"/>
              <a:gd name="connsiteY75" fmla="*/ 1516288 h 1592835"/>
              <a:gd name="connsiteX76" fmla="*/ 3540258 w 9662615"/>
              <a:gd name="connsiteY76" fmla="*/ 1516976 h 1592835"/>
              <a:gd name="connsiteX77" fmla="*/ 3534780 w 9662615"/>
              <a:gd name="connsiteY77" fmla="*/ 1522141 h 1592835"/>
              <a:gd name="connsiteX78" fmla="*/ 3504783 w 9662615"/>
              <a:gd name="connsiteY78" fmla="*/ 1526739 h 1592835"/>
              <a:gd name="connsiteX79" fmla="*/ 3430805 w 9662615"/>
              <a:gd name="connsiteY79" fmla="*/ 1542521 h 1592835"/>
              <a:gd name="connsiteX80" fmla="*/ 3292707 w 9662615"/>
              <a:gd name="connsiteY80" fmla="*/ 1520490 h 1592835"/>
              <a:gd name="connsiteX81" fmla="*/ 3187872 w 9662615"/>
              <a:gd name="connsiteY81" fmla="*/ 1519991 h 1592835"/>
              <a:gd name="connsiteX82" fmla="*/ 3148026 w 9662615"/>
              <a:gd name="connsiteY82" fmla="*/ 1524777 h 1592835"/>
              <a:gd name="connsiteX83" fmla="*/ 3092394 w 9662615"/>
              <a:gd name="connsiteY83" fmla="*/ 1528115 h 1592835"/>
              <a:gd name="connsiteX84" fmla="*/ 2994200 w 9662615"/>
              <a:gd name="connsiteY84" fmla="*/ 1537857 h 1592835"/>
              <a:gd name="connsiteX85" fmla="*/ 2862301 w 9662615"/>
              <a:gd name="connsiteY85" fmla="*/ 1544250 h 1592835"/>
              <a:gd name="connsiteX86" fmla="*/ 2766335 w 9662615"/>
              <a:gd name="connsiteY86" fmla="*/ 1527662 h 1592835"/>
              <a:gd name="connsiteX87" fmla="*/ 2757836 w 9662615"/>
              <a:gd name="connsiteY87" fmla="*/ 1531371 h 1592835"/>
              <a:gd name="connsiteX88" fmla="*/ 2691555 w 9662615"/>
              <a:gd name="connsiteY88" fmla="*/ 1530283 h 1592835"/>
              <a:gd name="connsiteX89" fmla="*/ 2491676 w 9662615"/>
              <a:gd name="connsiteY89" fmla="*/ 1500859 h 1592835"/>
              <a:gd name="connsiteX90" fmla="*/ 2378036 w 9662615"/>
              <a:gd name="connsiteY90" fmla="*/ 1520645 h 1592835"/>
              <a:gd name="connsiteX91" fmla="*/ 2284269 w 9662615"/>
              <a:gd name="connsiteY91" fmla="*/ 1503068 h 1592835"/>
              <a:gd name="connsiteX92" fmla="*/ 2207104 w 9662615"/>
              <a:gd name="connsiteY92" fmla="*/ 1508888 h 1592835"/>
              <a:gd name="connsiteX93" fmla="*/ 2149226 w 9662615"/>
              <a:gd name="connsiteY93" fmla="*/ 1523409 h 1592835"/>
              <a:gd name="connsiteX94" fmla="*/ 2084783 w 9662615"/>
              <a:gd name="connsiteY94" fmla="*/ 1524245 h 1592835"/>
              <a:gd name="connsiteX95" fmla="*/ 2070075 w 9662615"/>
              <a:gd name="connsiteY95" fmla="*/ 1511285 h 1592835"/>
              <a:gd name="connsiteX96" fmla="*/ 2001057 w 9662615"/>
              <a:gd name="connsiteY96" fmla="*/ 1516449 h 1592835"/>
              <a:gd name="connsiteX97" fmla="*/ 1896330 w 9662615"/>
              <a:gd name="connsiteY97" fmla="*/ 1525725 h 1592835"/>
              <a:gd name="connsiteX98" fmla="*/ 1835994 w 9662615"/>
              <a:gd name="connsiteY98" fmla="*/ 1527678 h 1592835"/>
              <a:gd name="connsiteX99" fmla="*/ 1671119 w 9662615"/>
              <a:gd name="connsiteY99" fmla="*/ 1536701 h 1592835"/>
              <a:gd name="connsiteX100" fmla="*/ 1601337 w 9662615"/>
              <a:gd name="connsiteY100" fmla="*/ 1548552 h 1592835"/>
              <a:gd name="connsiteX101" fmla="*/ 1407755 w 9662615"/>
              <a:gd name="connsiteY101" fmla="*/ 1571444 h 1592835"/>
              <a:gd name="connsiteX102" fmla="*/ 1271994 w 9662615"/>
              <a:gd name="connsiteY102" fmla="*/ 1579471 h 1592835"/>
              <a:gd name="connsiteX103" fmla="*/ 1249226 w 9662615"/>
              <a:gd name="connsiteY103" fmla="*/ 1583140 h 1592835"/>
              <a:gd name="connsiteX104" fmla="*/ 1217719 w 9662615"/>
              <a:gd name="connsiteY104" fmla="*/ 1580863 h 1592835"/>
              <a:gd name="connsiteX105" fmla="*/ 1091432 w 9662615"/>
              <a:gd name="connsiteY105" fmla="*/ 1571003 h 1592835"/>
              <a:gd name="connsiteX106" fmla="*/ 992039 w 9662615"/>
              <a:gd name="connsiteY106" fmla="*/ 1556662 h 1592835"/>
              <a:gd name="connsiteX107" fmla="*/ 868264 w 9662615"/>
              <a:gd name="connsiteY107" fmla="*/ 1566392 h 1592835"/>
              <a:gd name="connsiteX108" fmla="*/ 792765 w 9662615"/>
              <a:gd name="connsiteY108" fmla="*/ 1563102 h 1592835"/>
              <a:gd name="connsiteX109" fmla="*/ 669055 w 9662615"/>
              <a:gd name="connsiteY109" fmla="*/ 1543638 h 1592835"/>
              <a:gd name="connsiteX110" fmla="*/ 506152 w 9662615"/>
              <a:gd name="connsiteY110" fmla="*/ 1549124 h 1592835"/>
              <a:gd name="connsiteX111" fmla="*/ 472797 w 9662615"/>
              <a:gd name="connsiteY111" fmla="*/ 1568904 h 1592835"/>
              <a:gd name="connsiteX112" fmla="*/ 427864 w 9662615"/>
              <a:gd name="connsiteY112" fmla="*/ 1580848 h 1592835"/>
              <a:gd name="connsiteX113" fmla="*/ 408381 w 9662615"/>
              <a:gd name="connsiteY113" fmla="*/ 1552940 h 1592835"/>
              <a:gd name="connsiteX114" fmla="*/ 267163 w 9662615"/>
              <a:gd name="connsiteY114" fmla="*/ 1531913 h 1592835"/>
              <a:gd name="connsiteX115" fmla="*/ 196644 w 9662615"/>
              <a:gd name="connsiteY115" fmla="*/ 1524565 h 1592835"/>
              <a:gd name="connsiteX116" fmla="*/ 86819 w 9662615"/>
              <a:gd name="connsiteY116" fmla="*/ 1519517 h 1592835"/>
              <a:gd name="connsiteX117" fmla="*/ 53369 w 9662615"/>
              <a:gd name="connsiteY117" fmla="*/ 1516853 h 1592835"/>
              <a:gd name="connsiteX118" fmla="*/ 2359 w 9662615"/>
              <a:gd name="connsiteY118" fmla="*/ 1515247 h 1592835"/>
              <a:gd name="connsiteX119" fmla="*/ 0 w 9662615"/>
              <a:gd name="connsiteY119" fmla="*/ 1514932 h 1592835"/>
              <a:gd name="connsiteX120" fmla="*/ 0 w 9662615"/>
              <a:gd name="connsiteY120"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48477 w 9662615"/>
              <a:gd name="connsiteY60" fmla="*/ 1556925 h 1592835"/>
              <a:gd name="connsiteX61" fmla="*/ 4730033 w 9662615"/>
              <a:gd name="connsiteY61" fmla="*/ 1555274 h 1592835"/>
              <a:gd name="connsiteX62" fmla="*/ 4697562 w 9662615"/>
              <a:gd name="connsiteY62" fmla="*/ 1551206 h 1592835"/>
              <a:gd name="connsiteX63" fmla="*/ 4662664 w 9662615"/>
              <a:gd name="connsiteY63" fmla="*/ 1573162 h 1592835"/>
              <a:gd name="connsiteX64" fmla="*/ 4603028 w 9662615"/>
              <a:gd name="connsiteY64" fmla="*/ 1568821 h 1592835"/>
              <a:gd name="connsiteX65" fmla="*/ 4541612 w 9662615"/>
              <a:gd name="connsiteY65" fmla="*/ 1545262 h 1592835"/>
              <a:gd name="connsiteX66" fmla="*/ 4422155 w 9662615"/>
              <a:gd name="connsiteY66" fmla="*/ 1542059 h 1592835"/>
              <a:gd name="connsiteX67" fmla="*/ 4221826 w 9662615"/>
              <a:gd name="connsiteY67" fmla="*/ 1508923 h 1592835"/>
              <a:gd name="connsiteX68" fmla="*/ 4096601 w 9662615"/>
              <a:gd name="connsiteY68" fmla="*/ 1521563 h 1592835"/>
              <a:gd name="connsiteX69" fmla="*/ 3970635 w 9662615"/>
              <a:gd name="connsiteY69" fmla="*/ 1544815 h 1592835"/>
              <a:gd name="connsiteX70" fmla="*/ 3833906 w 9662615"/>
              <a:gd name="connsiteY70" fmla="*/ 1516637 h 1592835"/>
              <a:gd name="connsiteX71" fmla="*/ 3696258 w 9662615"/>
              <a:gd name="connsiteY71" fmla="*/ 1537563 h 1592835"/>
              <a:gd name="connsiteX72" fmla="*/ 3594070 w 9662615"/>
              <a:gd name="connsiteY72" fmla="*/ 1509422 h 1592835"/>
              <a:gd name="connsiteX73" fmla="*/ 3565233 w 9662615"/>
              <a:gd name="connsiteY73" fmla="*/ 1515122 h 1592835"/>
              <a:gd name="connsiteX74" fmla="*/ 3560267 w 9662615"/>
              <a:gd name="connsiteY74" fmla="*/ 1516288 h 1592835"/>
              <a:gd name="connsiteX75" fmla="*/ 3540258 w 9662615"/>
              <a:gd name="connsiteY75" fmla="*/ 1516976 h 1592835"/>
              <a:gd name="connsiteX76" fmla="*/ 3534780 w 9662615"/>
              <a:gd name="connsiteY76" fmla="*/ 1522141 h 1592835"/>
              <a:gd name="connsiteX77" fmla="*/ 3504783 w 9662615"/>
              <a:gd name="connsiteY77" fmla="*/ 1526739 h 1592835"/>
              <a:gd name="connsiteX78" fmla="*/ 3430805 w 9662615"/>
              <a:gd name="connsiteY78" fmla="*/ 1542521 h 1592835"/>
              <a:gd name="connsiteX79" fmla="*/ 3292707 w 9662615"/>
              <a:gd name="connsiteY79" fmla="*/ 1520490 h 1592835"/>
              <a:gd name="connsiteX80" fmla="*/ 3187872 w 9662615"/>
              <a:gd name="connsiteY80" fmla="*/ 1519991 h 1592835"/>
              <a:gd name="connsiteX81" fmla="*/ 3148026 w 9662615"/>
              <a:gd name="connsiteY81" fmla="*/ 1524777 h 1592835"/>
              <a:gd name="connsiteX82" fmla="*/ 3092394 w 9662615"/>
              <a:gd name="connsiteY82" fmla="*/ 1528115 h 1592835"/>
              <a:gd name="connsiteX83" fmla="*/ 2994200 w 9662615"/>
              <a:gd name="connsiteY83" fmla="*/ 1537857 h 1592835"/>
              <a:gd name="connsiteX84" fmla="*/ 2862301 w 9662615"/>
              <a:gd name="connsiteY84" fmla="*/ 1544250 h 1592835"/>
              <a:gd name="connsiteX85" fmla="*/ 2766335 w 9662615"/>
              <a:gd name="connsiteY85" fmla="*/ 1527662 h 1592835"/>
              <a:gd name="connsiteX86" fmla="*/ 2757836 w 9662615"/>
              <a:gd name="connsiteY86" fmla="*/ 1531371 h 1592835"/>
              <a:gd name="connsiteX87" fmla="*/ 2691555 w 9662615"/>
              <a:gd name="connsiteY87" fmla="*/ 1530283 h 1592835"/>
              <a:gd name="connsiteX88" fmla="*/ 2491676 w 9662615"/>
              <a:gd name="connsiteY88" fmla="*/ 1500859 h 1592835"/>
              <a:gd name="connsiteX89" fmla="*/ 2378036 w 9662615"/>
              <a:gd name="connsiteY89" fmla="*/ 1520645 h 1592835"/>
              <a:gd name="connsiteX90" fmla="*/ 2284269 w 9662615"/>
              <a:gd name="connsiteY90" fmla="*/ 1503068 h 1592835"/>
              <a:gd name="connsiteX91" fmla="*/ 2207104 w 9662615"/>
              <a:gd name="connsiteY91" fmla="*/ 1508888 h 1592835"/>
              <a:gd name="connsiteX92" fmla="*/ 2149226 w 9662615"/>
              <a:gd name="connsiteY92" fmla="*/ 1523409 h 1592835"/>
              <a:gd name="connsiteX93" fmla="*/ 2084783 w 9662615"/>
              <a:gd name="connsiteY93" fmla="*/ 1524245 h 1592835"/>
              <a:gd name="connsiteX94" fmla="*/ 2070075 w 9662615"/>
              <a:gd name="connsiteY94" fmla="*/ 1511285 h 1592835"/>
              <a:gd name="connsiteX95" fmla="*/ 2001057 w 9662615"/>
              <a:gd name="connsiteY95" fmla="*/ 1516449 h 1592835"/>
              <a:gd name="connsiteX96" fmla="*/ 1896330 w 9662615"/>
              <a:gd name="connsiteY96" fmla="*/ 1525725 h 1592835"/>
              <a:gd name="connsiteX97" fmla="*/ 1835994 w 9662615"/>
              <a:gd name="connsiteY97" fmla="*/ 1527678 h 1592835"/>
              <a:gd name="connsiteX98" fmla="*/ 1671119 w 9662615"/>
              <a:gd name="connsiteY98" fmla="*/ 1536701 h 1592835"/>
              <a:gd name="connsiteX99" fmla="*/ 1601337 w 9662615"/>
              <a:gd name="connsiteY99" fmla="*/ 1548552 h 1592835"/>
              <a:gd name="connsiteX100" fmla="*/ 1407755 w 9662615"/>
              <a:gd name="connsiteY100" fmla="*/ 1571444 h 1592835"/>
              <a:gd name="connsiteX101" fmla="*/ 1271994 w 9662615"/>
              <a:gd name="connsiteY101" fmla="*/ 1579471 h 1592835"/>
              <a:gd name="connsiteX102" fmla="*/ 1249226 w 9662615"/>
              <a:gd name="connsiteY102" fmla="*/ 1583140 h 1592835"/>
              <a:gd name="connsiteX103" fmla="*/ 1217719 w 9662615"/>
              <a:gd name="connsiteY103" fmla="*/ 1580863 h 1592835"/>
              <a:gd name="connsiteX104" fmla="*/ 1091432 w 9662615"/>
              <a:gd name="connsiteY104" fmla="*/ 1571003 h 1592835"/>
              <a:gd name="connsiteX105" fmla="*/ 992039 w 9662615"/>
              <a:gd name="connsiteY105" fmla="*/ 1556662 h 1592835"/>
              <a:gd name="connsiteX106" fmla="*/ 868264 w 9662615"/>
              <a:gd name="connsiteY106" fmla="*/ 1566392 h 1592835"/>
              <a:gd name="connsiteX107" fmla="*/ 792765 w 9662615"/>
              <a:gd name="connsiteY107" fmla="*/ 1563102 h 1592835"/>
              <a:gd name="connsiteX108" fmla="*/ 669055 w 9662615"/>
              <a:gd name="connsiteY108" fmla="*/ 1543638 h 1592835"/>
              <a:gd name="connsiteX109" fmla="*/ 506152 w 9662615"/>
              <a:gd name="connsiteY109" fmla="*/ 1549124 h 1592835"/>
              <a:gd name="connsiteX110" fmla="*/ 472797 w 9662615"/>
              <a:gd name="connsiteY110" fmla="*/ 1568904 h 1592835"/>
              <a:gd name="connsiteX111" fmla="*/ 427864 w 9662615"/>
              <a:gd name="connsiteY111" fmla="*/ 1580848 h 1592835"/>
              <a:gd name="connsiteX112" fmla="*/ 408381 w 9662615"/>
              <a:gd name="connsiteY112" fmla="*/ 1552940 h 1592835"/>
              <a:gd name="connsiteX113" fmla="*/ 267163 w 9662615"/>
              <a:gd name="connsiteY113" fmla="*/ 1531913 h 1592835"/>
              <a:gd name="connsiteX114" fmla="*/ 196644 w 9662615"/>
              <a:gd name="connsiteY114" fmla="*/ 1524565 h 1592835"/>
              <a:gd name="connsiteX115" fmla="*/ 86819 w 9662615"/>
              <a:gd name="connsiteY115" fmla="*/ 1519517 h 1592835"/>
              <a:gd name="connsiteX116" fmla="*/ 53369 w 9662615"/>
              <a:gd name="connsiteY116" fmla="*/ 1516853 h 1592835"/>
              <a:gd name="connsiteX117" fmla="*/ 2359 w 9662615"/>
              <a:gd name="connsiteY117" fmla="*/ 1515247 h 1592835"/>
              <a:gd name="connsiteX118" fmla="*/ 0 w 9662615"/>
              <a:gd name="connsiteY118" fmla="*/ 1514932 h 1592835"/>
              <a:gd name="connsiteX119" fmla="*/ 0 w 9662615"/>
              <a:gd name="connsiteY119"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0033 w 9662615"/>
              <a:gd name="connsiteY60" fmla="*/ 1555274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592835"/>
              <a:gd name="connsiteX1" fmla="*/ 9662615 w 9662615"/>
              <a:gd name="connsiteY1" fmla="*/ 0 h 1592835"/>
              <a:gd name="connsiteX2" fmla="*/ 9662615 w 9662615"/>
              <a:gd name="connsiteY2" fmla="*/ 1280346 h 1592835"/>
              <a:gd name="connsiteX3" fmla="*/ 9658420 w 9662615"/>
              <a:gd name="connsiteY3" fmla="*/ 1280106 h 1592835"/>
              <a:gd name="connsiteX4" fmla="*/ 9469546 w 9662615"/>
              <a:gd name="connsiteY4" fmla="*/ 1289837 h 1592835"/>
              <a:gd name="connsiteX5" fmla="*/ 9385895 w 9662615"/>
              <a:gd name="connsiteY5" fmla="*/ 1269203 h 1592835"/>
              <a:gd name="connsiteX6" fmla="*/ 9144767 w 9662615"/>
              <a:gd name="connsiteY6" fmla="*/ 1264120 h 1592835"/>
              <a:gd name="connsiteX7" fmla="*/ 8837252 w 9662615"/>
              <a:gd name="connsiteY7" fmla="*/ 1350515 h 1592835"/>
              <a:gd name="connsiteX8" fmla="*/ 8705466 w 9662615"/>
              <a:gd name="connsiteY8" fmla="*/ 1342419 h 1592835"/>
              <a:gd name="connsiteX9" fmla="*/ 8652221 w 9662615"/>
              <a:gd name="connsiteY9" fmla="*/ 1326906 h 1592835"/>
              <a:gd name="connsiteX10" fmla="*/ 8632312 w 9662615"/>
              <a:gd name="connsiteY10" fmla="*/ 1326025 h 1592835"/>
              <a:gd name="connsiteX11" fmla="*/ 8591582 w 9662615"/>
              <a:gd name="connsiteY11" fmla="*/ 1341666 h 1592835"/>
              <a:gd name="connsiteX12" fmla="*/ 8537336 w 9662615"/>
              <a:gd name="connsiteY12" fmla="*/ 1341684 h 1592835"/>
              <a:gd name="connsiteX13" fmla="*/ 8472508 w 9662615"/>
              <a:gd name="connsiteY13" fmla="*/ 1363109 h 1592835"/>
              <a:gd name="connsiteX14" fmla="*/ 8258477 w 9662615"/>
              <a:gd name="connsiteY14" fmla="*/ 1370666 h 1592835"/>
              <a:gd name="connsiteX15" fmla="*/ 8197961 w 9662615"/>
              <a:gd name="connsiteY15" fmla="*/ 1392804 h 1592835"/>
              <a:gd name="connsiteX16" fmla="*/ 8171196 w 9662615"/>
              <a:gd name="connsiteY16" fmla="*/ 1397216 h 1592835"/>
              <a:gd name="connsiteX17" fmla="*/ 8127667 w 9662615"/>
              <a:gd name="connsiteY17" fmla="*/ 1418254 h 1592835"/>
              <a:gd name="connsiteX18" fmla="*/ 7974579 w 9662615"/>
              <a:gd name="connsiteY18" fmla="*/ 1383439 h 1592835"/>
              <a:gd name="connsiteX19" fmla="*/ 7768351 w 9662615"/>
              <a:gd name="connsiteY19" fmla="*/ 1395051 h 1592835"/>
              <a:gd name="connsiteX20" fmla="*/ 7635985 w 9662615"/>
              <a:gd name="connsiteY20" fmla="*/ 1386363 h 1592835"/>
              <a:gd name="connsiteX21" fmla="*/ 7466069 w 9662615"/>
              <a:gd name="connsiteY21" fmla="*/ 1377654 h 1592835"/>
              <a:gd name="connsiteX22" fmla="*/ 7355642 w 9662615"/>
              <a:gd name="connsiteY22" fmla="*/ 1407761 h 1592835"/>
              <a:gd name="connsiteX23" fmla="*/ 7151610 w 9662615"/>
              <a:gd name="connsiteY23" fmla="*/ 1397856 h 1592835"/>
              <a:gd name="connsiteX24" fmla="*/ 7082147 w 9662615"/>
              <a:gd name="connsiteY24" fmla="*/ 1406113 h 1592835"/>
              <a:gd name="connsiteX25" fmla="*/ 7014958 w 9662615"/>
              <a:gd name="connsiteY25" fmla="*/ 1396883 h 1592835"/>
              <a:gd name="connsiteX26" fmla="*/ 6907567 w 9662615"/>
              <a:gd name="connsiteY26" fmla="*/ 1419149 h 1592835"/>
              <a:gd name="connsiteX27" fmla="*/ 6748428 w 9662615"/>
              <a:gd name="connsiteY27" fmla="*/ 1420308 h 1592835"/>
              <a:gd name="connsiteX28" fmla="*/ 6654257 w 9662615"/>
              <a:gd name="connsiteY28" fmla="*/ 1424143 h 1592835"/>
              <a:gd name="connsiteX29" fmla="*/ 6620123 w 9662615"/>
              <a:gd name="connsiteY29" fmla="*/ 1430535 h 1592835"/>
              <a:gd name="connsiteX30" fmla="*/ 6571355 w 9662615"/>
              <a:gd name="connsiteY30" fmla="*/ 1436144 h 1592835"/>
              <a:gd name="connsiteX31" fmla="*/ 6486557 w 9662615"/>
              <a:gd name="connsiteY31" fmla="*/ 1449861 h 1592835"/>
              <a:gd name="connsiteX32" fmla="*/ 6370419 w 9662615"/>
              <a:gd name="connsiteY32" fmla="*/ 1461649 h 1592835"/>
              <a:gd name="connsiteX33" fmla="*/ 6278839 w 9662615"/>
              <a:gd name="connsiteY33" fmla="*/ 1449160 h 1592835"/>
              <a:gd name="connsiteX34" fmla="*/ 6272455 w 9662615"/>
              <a:gd name="connsiteY34" fmla="*/ 1453191 h 1592835"/>
              <a:gd name="connsiteX35" fmla="*/ 6212659 w 9662615"/>
              <a:gd name="connsiteY35" fmla="*/ 1454850 h 1592835"/>
              <a:gd name="connsiteX36" fmla="*/ 6069317 w 9662615"/>
              <a:gd name="connsiteY36" fmla="*/ 1445838 h 1592835"/>
              <a:gd name="connsiteX37" fmla="*/ 5878477 w 9662615"/>
              <a:gd name="connsiteY37" fmla="*/ 1439180 h 1592835"/>
              <a:gd name="connsiteX38" fmla="*/ 5838387 w 9662615"/>
              <a:gd name="connsiteY38" fmla="*/ 1444679 h 1592835"/>
              <a:gd name="connsiteX39" fmla="*/ 5771136 w 9662615"/>
              <a:gd name="connsiteY39" fmla="*/ 1453639 h 1592835"/>
              <a:gd name="connsiteX40" fmla="*/ 5724081 w 9662615"/>
              <a:gd name="connsiteY40" fmla="*/ 1470431 h 1592835"/>
              <a:gd name="connsiteX41" fmla="*/ 5666577 w 9662615"/>
              <a:gd name="connsiteY41" fmla="*/ 1473921 h 1592835"/>
              <a:gd name="connsiteX42" fmla="*/ 5649068 w 9662615"/>
              <a:gd name="connsiteY42" fmla="*/ 1461676 h 1592835"/>
              <a:gd name="connsiteX43" fmla="*/ 5588902 w 9662615"/>
              <a:gd name="connsiteY43" fmla="*/ 1469647 h 1592835"/>
              <a:gd name="connsiteX44" fmla="*/ 5498090 w 9662615"/>
              <a:gd name="connsiteY44" fmla="*/ 1483173 h 1592835"/>
              <a:gd name="connsiteX45" fmla="*/ 5444641 w 9662615"/>
              <a:gd name="connsiteY45" fmla="*/ 1487602 h 1592835"/>
              <a:gd name="connsiteX46" fmla="*/ 5299812 w 9662615"/>
              <a:gd name="connsiteY46" fmla="*/ 1503362 h 1592835"/>
              <a:gd name="connsiteX47" fmla="*/ 5213947 w 9662615"/>
              <a:gd name="connsiteY47" fmla="*/ 1516637 h 1592835"/>
              <a:gd name="connsiteX48" fmla="*/ 5090342 w 9662615"/>
              <a:gd name="connsiteY48" fmla="*/ 1546680 h 1592835"/>
              <a:gd name="connsiteX49" fmla="*/ 5129812 w 9662615"/>
              <a:gd name="connsiteY49" fmla="*/ 1521277 h 1592835"/>
              <a:gd name="connsiteX50" fmla="*/ 5059484 w 9662615"/>
              <a:gd name="connsiteY50" fmla="*/ 1546802 h 1592835"/>
              <a:gd name="connsiteX51" fmla="*/ 5038524 w 9662615"/>
              <a:gd name="connsiteY51" fmla="*/ 1545675 h 1592835"/>
              <a:gd name="connsiteX52" fmla="*/ 5026564 w 9662615"/>
              <a:gd name="connsiteY52" fmla="*/ 1545376 h 1592835"/>
              <a:gd name="connsiteX53" fmla="*/ 4969433 w 9662615"/>
              <a:gd name="connsiteY53" fmla="*/ 1550865 h 1592835"/>
              <a:gd name="connsiteX54" fmla="*/ 4921303 w 9662615"/>
              <a:gd name="connsiteY54" fmla="*/ 1575379 h 1592835"/>
              <a:gd name="connsiteX55" fmla="*/ 4863775 w 9662615"/>
              <a:gd name="connsiteY55" fmla="*/ 1562633 h 1592835"/>
              <a:gd name="connsiteX56" fmla="*/ 4847242 w 9662615"/>
              <a:gd name="connsiteY56" fmla="*/ 1565435 h 1592835"/>
              <a:gd name="connsiteX57" fmla="*/ 4856839 w 9662615"/>
              <a:gd name="connsiteY57" fmla="*/ 1592835 h 1592835"/>
              <a:gd name="connsiteX58" fmla="*/ 4791466 w 9662615"/>
              <a:gd name="connsiteY58" fmla="*/ 1561324 h 1592835"/>
              <a:gd name="connsiteX59" fmla="*/ 4784247 w 9662615"/>
              <a:gd name="connsiteY59" fmla="*/ 1562342 h 1592835"/>
              <a:gd name="connsiteX60" fmla="*/ 4735334 w 9662615"/>
              <a:gd name="connsiteY60" fmla="*/ 1581778 h 1592835"/>
              <a:gd name="connsiteX61" fmla="*/ 4697562 w 9662615"/>
              <a:gd name="connsiteY61" fmla="*/ 1551206 h 1592835"/>
              <a:gd name="connsiteX62" fmla="*/ 4662664 w 9662615"/>
              <a:gd name="connsiteY62" fmla="*/ 1573162 h 1592835"/>
              <a:gd name="connsiteX63" fmla="*/ 4603028 w 9662615"/>
              <a:gd name="connsiteY63" fmla="*/ 1568821 h 1592835"/>
              <a:gd name="connsiteX64" fmla="*/ 4541612 w 9662615"/>
              <a:gd name="connsiteY64" fmla="*/ 1545262 h 1592835"/>
              <a:gd name="connsiteX65" fmla="*/ 4422155 w 9662615"/>
              <a:gd name="connsiteY65" fmla="*/ 1542059 h 1592835"/>
              <a:gd name="connsiteX66" fmla="*/ 4221826 w 9662615"/>
              <a:gd name="connsiteY66" fmla="*/ 1508923 h 1592835"/>
              <a:gd name="connsiteX67" fmla="*/ 4096601 w 9662615"/>
              <a:gd name="connsiteY67" fmla="*/ 1521563 h 1592835"/>
              <a:gd name="connsiteX68" fmla="*/ 3970635 w 9662615"/>
              <a:gd name="connsiteY68" fmla="*/ 1544815 h 1592835"/>
              <a:gd name="connsiteX69" fmla="*/ 3833906 w 9662615"/>
              <a:gd name="connsiteY69" fmla="*/ 1516637 h 1592835"/>
              <a:gd name="connsiteX70" fmla="*/ 3696258 w 9662615"/>
              <a:gd name="connsiteY70" fmla="*/ 1537563 h 1592835"/>
              <a:gd name="connsiteX71" fmla="*/ 3594070 w 9662615"/>
              <a:gd name="connsiteY71" fmla="*/ 1509422 h 1592835"/>
              <a:gd name="connsiteX72" fmla="*/ 3565233 w 9662615"/>
              <a:gd name="connsiteY72" fmla="*/ 1515122 h 1592835"/>
              <a:gd name="connsiteX73" fmla="*/ 3560267 w 9662615"/>
              <a:gd name="connsiteY73" fmla="*/ 1516288 h 1592835"/>
              <a:gd name="connsiteX74" fmla="*/ 3540258 w 9662615"/>
              <a:gd name="connsiteY74" fmla="*/ 1516976 h 1592835"/>
              <a:gd name="connsiteX75" fmla="*/ 3534780 w 9662615"/>
              <a:gd name="connsiteY75" fmla="*/ 1522141 h 1592835"/>
              <a:gd name="connsiteX76" fmla="*/ 3504783 w 9662615"/>
              <a:gd name="connsiteY76" fmla="*/ 1526739 h 1592835"/>
              <a:gd name="connsiteX77" fmla="*/ 3430805 w 9662615"/>
              <a:gd name="connsiteY77" fmla="*/ 1542521 h 1592835"/>
              <a:gd name="connsiteX78" fmla="*/ 3292707 w 9662615"/>
              <a:gd name="connsiteY78" fmla="*/ 1520490 h 1592835"/>
              <a:gd name="connsiteX79" fmla="*/ 3187872 w 9662615"/>
              <a:gd name="connsiteY79" fmla="*/ 1519991 h 1592835"/>
              <a:gd name="connsiteX80" fmla="*/ 3148026 w 9662615"/>
              <a:gd name="connsiteY80" fmla="*/ 1524777 h 1592835"/>
              <a:gd name="connsiteX81" fmla="*/ 3092394 w 9662615"/>
              <a:gd name="connsiteY81" fmla="*/ 1528115 h 1592835"/>
              <a:gd name="connsiteX82" fmla="*/ 2994200 w 9662615"/>
              <a:gd name="connsiteY82" fmla="*/ 1537857 h 1592835"/>
              <a:gd name="connsiteX83" fmla="*/ 2862301 w 9662615"/>
              <a:gd name="connsiteY83" fmla="*/ 1544250 h 1592835"/>
              <a:gd name="connsiteX84" fmla="*/ 2766335 w 9662615"/>
              <a:gd name="connsiteY84" fmla="*/ 1527662 h 1592835"/>
              <a:gd name="connsiteX85" fmla="*/ 2757836 w 9662615"/>
              <a:gd name="connsiteY85" fmla="*/ 1531371 h 1592835"/>
              <a:gd name="connsiteX86" fmla="*/ 2691555 w 9662615"/>
              <a:gd name="connsiteY86" fmla="*/ 1530283 h 1592835"/>
              <a:gd name="connsiteX87" fmla="*/ 2491676 w 9662615"/>
              <a:gd name="connsiteY87" fmla="*/ 1500859 h 1592835"/>
              <a:gd name="connsiteX88" fmla="*/ 2378036 w 9662615"/>
              <a:gd name="connsiteY88" fmla="*/ 1520645 h 1592835"/>
              <a:gd name="connsiteX89" fmla="*/ 2284269 w 9662615"/>
              <a:gd name="connsiteY89" fmla="*/ 1503068 h 1592835"/>
              <a:gd name="connsiteX90" fmla="*/ 2207104 w 9662615"/>
              <a:gd name="connsiteY90" fmla="*/ 1508888 h 1592835"/>
              <a:gd name="connsiteX91" fmla="*/ 2149226 w 9662615"/>
              <a:gd name="connsiteY91" fmla="*/ 1523409 h 1592835"/>
              <a:gd name="connsiteX92" fmla="*/ 2084783 w 9662615"/>
              <a:gd name="connsiteY92" fmla="*/ 1524245 h 1592835"/>
              <a:gd name="connsiteX93" fmla="*/ 2070075 w 9662615"/>
              <a:gd name="connsiteY93" fmla="*/ 1511285 h 1592835"/>
              <a:gd name="connsiteX94" fmla="*/ 2001057 w 9662615"/>
              <a:gd name="connsiteY94" fmla="*/ 1516449 h 1592835"/>
              <a:gd name="connsiteX95" fmla="*/ 1896330 w 9662615"/>
              <a:gd name="connsiteY95" fmla="*/ 1525725 h 1592835"/>
              <a:gd name="connsiteX96" fmla="*/ 1835994 w 9662615"/>
              <a:gd name="connsiteY96" fmla="*/ 1527678 h 1592835"/>
              <a:gd name="connsiteX97" fmla="*/ 1671119 w 9662615"/>
              <a:gd name="connsiteY97" fmla="*/ 1536701 h 1592835"/>
              <a:gd name="connsiteX98" fmla="*/ 1601337 w 9662615"/>
              <a:gd name="connsiteY98" fmla="*/ 1548552 h 1592835"/>
              <a:gd name="connsiteX99" fmla="*/ 1407755 w 9662615"/>
              <a:gd name="connsiteY99" fmla="*/ 1571444 h 1592835"/>
              <a:gd name="connsiteX100" fmla="*/ 1271994 w 9662615"/>
              <a:gd name="connsiteY100" fmla="*/ 1579471 h 1592835"/>
              <a:gd name="connsiteX101" fmla="*/ 1249226 w 9662615"/>
              <a:gd name="connsiteY101" fmla="*/ 1583140 h 1592835"/>
              <a:gd name="connsiteX102" fmla="*/ 1217719 w 9662615"/>
              <a:gd name="connsiteY102" fmla="*/ 1580863 h 1592835"/>
              <a:gd name="connsiteX103" fmla="*/ 1091432 w 9662615"/>
              <a:gd name="connsiteY103" fmla="*/ 1571003 h 1592835"/>
              <a:gd name="connsiteX104" fmla="*/ 992039 w 9662615"/>
              <a:gd name="connsiteY104" fmla="*/ 1556662 h 1592835"/>
              <a:gd name="connsiteX105" fmla="*/ 868264 w 9662615"/>
              <a:gd name="connsiteY105" fmla="*/ 1566392 h 1592835"/>
              <a:gd name="connsiteX106" fmla="*/ 792765 w 9662615"/>
              <a:gd name="connsiteY106" fmla="*/ 1563102 h 1592835"/>
              <a:gd name="connsiteX107" fmla="*/ 669055 w 9662615"/>
              <a:gd name="connsiteY107" fmla="*/ 1543638 h 1592835"/>
              <a:gd name="connsiteX108" fmla="*/ 506152 w 9662615"/>
              <a:gd name="connsiteY108" fmla="*/ 1549124 h 1592835"/>
              <a:gd name="connsiteX109" fmla="*/ 472797 w 9662615"/>
              <a:gd name="connsiteY109" fmla="*/ 1568904 h 1592835"/>
              <a:gd name="connsiteX110" fmla="*/ 427864 w 9662615"/>
              <a:gd name="connsiteY110" fmla="*/ 1580848 h 1592835"/>
              <a:gd name="connsiteX111" fmla="*/ 408381 w 9662615"/>
              <a:gd name="connsiteY111" fmla="*/ 1552940 h 1592835"/>
              <a:gd name="connsiteX112" fmla="*/ 267163 w 9662615"/>
              <a:gd name="connsiteY112" fmla="*/ 1531913 h 1592835"/>
              <a:gd name="connsiteX113" fmla="*/ 196644 w 9662615"/>
              <a:gd name="connsiteY113" fmla="*/ 1524565 h 1592835"/>
              <a:gd name="connsiteX114" fmla="*/ 86819 w 9662615"/>
              <a:gd name="connsiteY114" fmla="*/ 1519517 h 1592835"/>
              <a:gd name="connsiteX115" fmla="*/ 53369 w 9662615"/>
              <a:gd name="connsiteY115" fmla="*/ 1516853 h 1592835"/>
              <a:gd name="connsiteX116" fmla="*/ 2359 w 9662615"/>
              <a:gd name="connsiteY116" fmla="*/ 1515247 h 1592835"/>
              <a:gd name="connsiteX117" fmla="*/ 0 w 9662615"/>
              <a:gd name="connsiteY117" fmla="*/ 1514932 h 1592835"/>
              <a:gd name="connsiteX118" fmla="*/ 0 w 9662615"/>
              <a:gd name="connsiteY118" fmla="*/ 0 h 1592835"/>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565435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63775 w 9662615"/>
              <a:gd name="connsiteY55" fmla="*/ 1562633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64826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92226"/>
              <a:gd name="connsiteX1" fmla="*/ 9662615 w 9662615"/>
              <a:gd name="connsiteY1" fmla="*/ 0 h 1692226"/>
              <a:gd name="connsiteX2" fmla="*/ 9662615 w 9662615"/>
              <a:gd name="connsiteY2" fmla="*/ 1280346 h 1692226"/>
              <a:gd name="connsiteX3" fmla="*/ 9658420 w 9662615"/>
              <a:gd name="connsiteY3" fmla="*/ 1280106 h 1692226"/>
              <a:gd name="connsiteX4" fmla="*/ 9469546 w 9662615"/>
              <a:gd name="connsiteY4" fmla="*/ 1289837 h 1692226"/>
              <a:gd name="connsiteX5" fmla="*/ 9385895 w 9662615"/>
              <a:gd name="connsiteY5" fmla="*/ 1269203 h 1692226"/>
              <a:gd name="connsiteX6" fmla="*/ 9144767 w 9662615"/>
              <a:gd name="connsiteY6" fmla="*/ 1264120 h 1692226"/>
              <a:gd name="connsiteX7" fmla="*/ 8837252 w 9662615"/>
              <a:gd name="connsiteY7" fmla="*/ 1350515 h 1692226"/>
              <a:gd name="connsiteX8" fmla="*/ 8705466 w 9662615"/>
              <a:gd name="connsiteY8" fmla="*/ 1342419 h 1692226"/>
              <a:gd name="connsiteX9" fmla="*/ 8652221 w 9662615"/>
              <a:gd name="connsiteY9" fmla="*/ 1326906 h 1692226"/>
              <a:gd name="connsiteX10" fmla="*/ 8632312 w 9662615"/>
              <a:gd name="connsiteY10" fmla="*/ 1326025 h 1692226"/>
              <a:gd name="connsiteX11" fmla="*/ 8591582 w 9662615"/>
              <a:gd name="connsiteY11" fmla="*/ 1341666 h 1692226"/>
              <a:gd name="connsiteX12" fmla="*/ 8537336 w 9662615"/>
              <a:gd name="connsiteY12" fmla="*/ 1341684 h 1692226"/>
              <a:gd name="connsiteX13" fmla="*/ 8472508 w 9662615"/>
              <a:gd name="connsiteY13" fmla="*/ 1363109 h 1692226"/>
              <a:gd name="connsiteX14" fmla="*/ 8258477 w 9662615"/>
              <a:gd name="connsiteY14" fmla="*/ 1370666 h 1692226"/>
              <a:gd name="connsiteX15" fmla="*/ 8197961 w 9662615"/>
              <a:gd name="connsiteY15" fmla="*/ 1392804 h 1692226"/>
              <a:gd name="connsiteX16" fmla="*/ 8171196 w 9662615"/>
              <a:gd name="connsiteY16" fmla="*/ 1397216 h 1692226"/>
              <a:gd name="connsiteX17" fmla="*/ 8127667 w 9662615"/>
              <a:gd name="connsiteY17" fmla="*/ 1418254 h 1692226"/>
              <a:gd name="connsiteX18" fmla="*/ 7974579 w 9662615"/>
              <a:gd name="connsiteY18" fmla="*/ 1383439 h 1692226"/>
              <a:gd name="connsiteX19" fmla="*/ 7768351 w 9662615"/>
              <a:gd name="connsiteY19" fmla="*/ 1395051 h 1692226"/>
              <a:gd name="connsiteX20" fmla="*/ 7635985 w 9662615"/>
              <a:gd name="connsiteY20" fmla="*/ 1386363 h 1692226"/>
              <a:gd name="connsiteX21" fmla="*/ 7466069 w 9662615"/>
              <a:gd name="connsiteY21" fmla="*/ 1377654 h 1692226"/>
              <a:gd name="connsiteX22" fmla="*/ 7355642 w 9662615"/>
              <a:gd name="connsiteY22" fmla="*/ 1407761 h 1692226"/>
              <a:gd name="connsiteX23" fmla="*/ 7151610 w 9662615"/>
              <a:gd name="connsiteY23" fmla="*/ 1397856 h 1692226"/>
              <a:gd name="connsiteX24" fmla="*/ 7082147 w 9662615"/>
              <a:gd name="connsiteY24" fmla="*/ 1406113 h 1692226"/>
              <a:gd name="connsiteX25" fmla="*/ 7014958 w 9662615"/>
              <a:gd name="connsiteY25" fmla="*/ 1396883 h 1692226"/>
              <a:gd name="connsiteX26" fmla="*/ 6907567 w 9662615"/>
              <a:gd name="connsiteY26" fmla="*/ 1419149 h 1692226"/>
              <a:gd name="connsiteX27" fmla="*/ 6748428 w 9662615"/>
              <a:gd name="connsiteY27" fmla="*/ 1420308 h 1692226"/>
              <a:gd name="connsiteX28" fmla="*/ 6654257 w 9662615"/>
              <a:gd name="connsiteY28" fmla="*/ 1424143 h 1692226"/>
              <a:gd name="connsiteX29" fmla="*/ 6620123 w 9662615"/>
              <a:gd name="connsiteY29" fmla="*/ 1430535 h 1692226"/>
              <a:gd name="connsiteX30" fmla="*/ 6571355 w 9662615"/>
              <a:gd name="connsiteY30" fmla="*/ 1436144 h 1692226"/>
              <a:gd name="connsiteX31" fmla="*/ 6486557 w 9662615"/>
              <a:gd name="connsiteY31" fmla="*/ 1449861 h 1692226"/>
              <a:gd name="connsiteX32" fmla="*/ 6370419 w 9662615"/>
              <a:gd name="connsiteY32" fmla="*/ 1461649 h 1692226"/>
              <a:gd name="connsiteX33" fmla="*/ 6278839 w 9662615"/>
              <a:gd name="connsiteY33" fmla="*/ 1449160 h 1692226"/>
              <a:gd name="connsiteX34" fmla="*/ 6272455 w 9662615"/>
              <a:gd name="connsiteY34" fmla="*/ 1453191 h 1692226"/>
              <a:gd name="connsiteX35" fmla="*/ 6212659 w 9662615"/>
              <a:gd name="connsiteY35" fmla="*/ 1454850 h 1692226"/>
              <a:gd name="connsiteX36" fmla="*/ 6069317 w 9662615"/>
              <a:gd name="connsiteY36" fmla="*/ 1445838 h 1692226"/>
              <a:gd name="connsiteX37" fmla="*/ 5878477 w 9662615"/>
              <a:gd name="connsiteY37" fmla="*/ 1439180 h 1692226"/>
              <a:gd name="connsiteX38" fmla="*/ 5838387 w 9662615"/>
              <a:gd name="connsiteY38" fmla="*/ 1444679 h 1692226"/>
              <a:gd name="connsiteX39" fmla="*/ 5771136 w 9662615"/>
              <a:gd name="connsiteY39" fmla="*/ 1453639 h 1692226"/>
              <a:gd name="connsiteX40" fmla="*/ 5724081 w 9662615"/>
              <a:gd name="connsiteY40" fmla="*/ 1470431 h 1692226"/>
              <a:gd name="connsiteX41" fmla="*/ 5666577 w 9662615"/>
              <a:gd name="connsiteY41" fmla="*/ 1473921 h 1692226"/>
              <a:gd name="connsiteX42" fmla="*/ 5649068 w 9662615"/>
              <a:gd name="connsiteY42" fmla="*/ 1461676 h 1692226"/>
              <a:gd name="connsiteX43" fmla="*/ 5588902 w 9662615"/>
              <a:gd name="connsiteY43" fmla="*/ 1469647 h 1692226"/>
              <a:gd name="connsiteX44" fmla="*/ 5498090 w 9662615"/>
              <a:gd name="connsiteY44" fmla="*/ 1483173 h 1692226"/>
              <a:gd name="connsiteX45" fmla="*/ 5444641 w 9662615"/>
              <a:gd name="connsiteY45" fmla="*/ 1487602 h 1692226"/>
              <a:gd name="connsiteX46" fmla="*/ 5299812 w 9662615"/>
              <a:gd name="connsiteY46" fmla="*/ 1503362 h 1692226"/>
              <a:gd name="connsiteX47" fmla="*/ 5213947 w 9662615"/>
              <a:gd name="connsiteY47" fmla="*/ 1516637 h 1692226"/>
              <a:gd name="connsiteX48" fmla="*/ 5090342 w 9662615"/>
              <a:gd name="connsiteY48" fmla="*/ 1546680 h 1692226"/>
              <a:gd name="connsiteX49" fmla="*/ 5129812 w 9662615"/>
              <a:gd name="connsiteY49" fmla="*/ 1521277 h 1692226"/>
              <a:gd name="connsiteX50" fmla="*/ 5059484 w 9662615"/>
              <a:gd name="connsiteY50" fmla="*/ 1546802 h 1692226"/>
              <a:gd name="connsiteX51" fmla="*/ 5038524 w 9662615"/>
              <a:gd name="connsiteY51" fmla="*/ 1545675 h 1692226"/>
              <a:gd name="connsiteX52" fmla="*/ 5026564 w 9662615"/>
              <a:gd name="connsiteY52" fmla="*/ 1545376 h 1692226"/>
              <a:gd name="connsiteX53" fmla="*/ 4969433 w 9662615"/>
              <a:gd name="connsiteY53" fmla="*/ 1550865 h 1692226"/>
              <a:gd name="connsiteX54" fmla="*/ 4921303 w 9662615"/>
              <a:gd name="connsiteY54" fmla="*/ 1575379 h 1692226"/>
              <a:gd name="connsiteX55" fmla="*/ 4871726 w 9662615"/>
              <a:gd name="connsiteY55" fmla="*/ 1570584 h 1692226"/>
              <a:gd name="connsiteX56" fmla="*/ 4847242 w 9662615"/>
              <a:gd name="connsiteY56" fmla="*/ 1621094 h 1692226"/>
              <a:gd name="connsiteX57" fmla="*/ 4809131 w 9662615"/>
              <a:gd name="connsiteY57" fmla="*/ 1692226 h 1692226"/>
              <a:gd name="connsiteX58" fmla="*/ 4791466 w 9662615"/>
              <a:gd name="connsiteY58" fmla="*/ 1561324 h 1692226"/>
              <a:gd name="connsiteX59" fmla="*/ 4784247 w 9662615"/>
              <a:gd name="connsiteY59" fmla="*/ 1562342 h 1692226"/>
              <a:gd name="connsiteX60" fmla="*/ 4735334 w 9662615"/>
              <a:gd name="connsiteY60" fmla="*/ 1581778 h 1692226"/>
              <a:gd name="connsiteX61" fmla="*/ 4697562 w 9662615"/>
              <a:gd name="connsiteY61" fmla="*/ 1551206 h 1692226"/>
              <a:gd name="connsiteX62" fmla="*/ 4662664 w 9662615"/>
              <a:gd name="connsiteY62" fmla="*/ 1573162 h 1692226"/>
              <a:gd name="connsiteX63" fmla="*/ 4603028 w 9662615"/>
              <a:gd name="connsiteY63" fmla="*/ 1568821 h 1692226"/>
              <a:gd name="connsiteX64" fmla="*/ 4541612 w 9662615"/>
              <a:gd name="connsiteY64" fmla="*/ 1545262 h 1692226"/>
              <a:gd name="connsiteX65" fmla="*/ 4422155 w 9662615"/>
              <a:gd name="connsiteY65" fmla="*/ 1542059 h 1692226"/>
              <a:gd name="connsiteX66" fmla="*/ 4221826 w 9662615"/>
              <a:gd name="connsiteY66" fmla="*/ 1508923 h 1692226"/>
              <a:gd name="connsiteX67" fmla="*/ 4096601 w 9662615"/>
              <a:gd name="connsiteY67" fmla="*/ 1521563 h 1692226"/>
              <a:gd name="connsiteX68" fmla="*/ 3970635 w 9662615"/>
              <a:gd name="connsiteY68" fmla="*/ 1544815 h 1692226"/>
              <a:gd name="connsiteX69" fmla="*/ 3833906 w 9662615"/>
              <a:gd name="connsiteY69" fmla="*/ 1516637 h 1692226"/>
              <a:gd name="connsiteX70" fmla="*/ 3696258 w 9662615"/>
              <a:gd name="connsiteY70" fmla="*/ 1537563 h 1692226"/>
              <a:gd name="connsiteX71" fmla="*/ 3594070 w 9662615"/>
              <a:gd name="connsiteY71" fmla="*/ 1509422 h 1692226"/>
              <a:gd name="connsiteX72" fmla="*/ 3565233 w 9662615"/>
              <a:gd name="connsiteY72" fmla="*/ 1515122 h 1692226"/>
              <a:gd name="connsiteX73" fmla="*/ 3560267 w 9662615"/>
              <a:gd name="connsiteY73" fmla="*/ 1516288 h 1692226"/>
              <a:gd name="connsiteX74" fmla="*/ 3540258 w 9662615"/>
              <a:gd name="connsiteY74" fmla="*/ 1516976 h 1692226"/>
              <a:gd name="connsiteX75" fmla="*/ 3534780 w 9662615"/>
              <a:gd name="connsiteY75" fmla="*/ 1522141 h 1692226"/>
              <a:gd name="connsiteX76" fmla="*/ 3504783 w 9662615"/>
              <a:gd name="connsiteY76" fmla="*/ 1526739 h 1692226"/>
              <a:gd name="connsiteX77" fmla="*/ 3430805 w 9662615"/>
              <a:gd name="connsiteY77" fmla="*/ 1542521 h 1692226"/>
              <a:gd name="connsiteX78" fmla="*/ 3292707 w 9662615"/>
              <a:gd name="connsiteY78" fmla="*/ 1520490 h 1692226"/>
              <a:gd name="connsiteX79" fmla="*/ 3187872 w 9662615"/>
              <a:gd name="connsiteY79" fmla="*/ 1519991 h 1692226"/>
              <a:gd name="connsiteX80" fmla="*/ 3148026 w 9662615"/>
              <a:gd name="connsiteY80" fmla="*/ 1524777 h 1692226"/>
              <a:gd name="connsiteX81" fmla="*/ 3092394 w 9662615"/>
              <a:gd name="connsiteY81" fmla="*/ 1528115 h 1692226"/>
              <a:gd name="connsiteX82" fmla="*/ 2994200 w 9662615"/>
              <a:gd name="connsiteY82" fmla="*/ 1537857 h 1692226"/>
              <a:gd name="connsiteX83" fmla="*/ 2862301 w 9662615"/>
              <a:gd name="connsiteY83" fmla="*/ 1544250 h 1692226"/>
              <a:gd name="connsiteX84" fmla="*/ 2766335 w 9662615"/>
              <a:gd name="connsiteY84" fmla="*/ 1527662 h 1692226"/>
              <a:gd name="connsiteX85" fmla="*/ 2757836 w 9662615"/>
              <a:gd name="connsiteY85" fmla="*/ 1531371 h 1692226"/>
              <a:gd name="connsiteX86" fmla="*/ 2691555 w 9662615"/>
              <a:gd name="connsiteY86" fmla="*/ 1530283 h 1692226"/>
              <a:gd name="connsiteX87" fmla="*/ 2491676 w 9662615"/>
              <a:gd name="connsiteY87" fmla="*/ 1500859 h 1692226"/>
              <a:gd name="connsiteX88" fmla="*/ 2378036 w 9662615"/>
              <a:gd name="connsiteY88" fmla="*/ 1520645 h 1692226"/>
              <a:gd name="connsiteX89" fmla="*/ 2284269 w 9662615"/>
              <a:gd name="connsiteY89" fmla="*/ 1503068 h 1692226"/>
              <a:gd name="connsiteX90" fmla="*/ 2207104 w 9662615"/>
              <a:gd name="connsiteY90" fmla="*/ 1508888 h 1692226"/>
              <a:gd name="connsiteX91" fmla="*/ 2149226 w 9662615"/>
              <a:gd name="connsiteY91" fmla="*/ 1523409 h 1692226"/>
              <a:gd name="connsiteX92" fmla="*/ 2084783 w 9662615"/>
              <a:gd name="connsiteY92" fmla="*/ 1524245 h 1692226"/>
              <a:gd name="connsiteX93" fmla="*/ 2070075 w 9662615"/>
              <a:gd name="connsiteY93" fmla="*/ 1511285 h 1692226"/>
              <a:gd name="connsiteX94" fmla="*/ 2001057 w 9662615"/>
              <a:gd name="connsiteY94" fmla="*/ 1516449 h 1692226"/>
              <a:gd name="connsiteX95" fmla="*/ 1896330 w 9662615"/>
              <a:gd name="connsiteY95" fmla="*/ 1525725 h 1692226"/>
              <a:gd name="connsiteX96" fmla="*/ 1835994 w 9662615"/>
              <a:gd name="connsiteY96" fmla="*/ 1527678 h 1692226"/>
              <a:gd name="connsiteX97" fmla="*/ 1671119 w 9662615"/>
              <a:gd name="connsiteY97" fmla="*/ 1536701 h 1692226"/>
              <a:gd name="connsiteX98" fmla="*/ 1601337 w 9662615"/>
              <a:gd name="connsiteY98" fmla="*/ 1548552 h 1692226"/>
              <a:gd name="connsiteX99" fmla="*/ 1407755 w 9662615"/>
              <a:gd name="connsiteY99" fmla="*/ 1571444 h 1692226"/>
              <a:gd name="connsiteX100" fmla="*/ 1271994 w 9662615"/>
              <a:gd name="connsiteY100" fmla="*/ 1579471 h 1692226"/>
              <a:gd name="connsiteX101" fmla="*/ 1249226 w 9662615"/>
              <a:gd name="connsiteY101" fmla="*/ 1583140 h 1692226"/>
              <a:gd name="connsiteX102" fmla="*/ 1217719 w 9662615"/>
              <a:gd name="connsiteY102" fmla="*/ 1580863 h 1692226"/>
              <a:gd name="connsiteX103" fmla="*/ 1091432 w 9662615"/>
              <a:gd name="connsiteY103" fmla="*/ 1571003 h 1692226"/>
              <a:gd name="connsiteX104" fmla="*/ 992039 w 9662615"/>
              <a:gd name="connsiteY104" fmla="*/ 1556662 h 1692226"/>
              <a:gd name="connsiteX105" fmla="*/ 868264 w 9662615"/>
              <a:gd name="connsiteY105" fmla="*/ 1566392 h 1692226"/>
              <a:gd name="connsiteX106" fmla="*/ 792765 w 9662615"/>
              <a:gd name="connsiteY106" fmla="*/ 1563102 h 1692226"/>
              <a:gd name="connsiteX107" fmla="*/ 669055 w 9662615"/>
              <a:gd name="connsiteY107" fmla="*/ 1543638 h 1692226"/>
              <a:gd name="connsiteX108" fmla="*/ 506152 w 9662615"/>
              <a:gd name="connsiteY108" fmla="*/ 1549124 h 1692226"/>
              <a:gd name="connsiteX109" fmla="*/ 472797 w 9662615"/>
              <a:gd name="connsiteY109" fmla="*/ 1568904 h 1692226"/>
              <a:gd name="connsiteX110" fmla="*/ 427864 w 9662615"/>
              <a:gd name="connsiteY110" fmla="*/ 1580848 h 1692226"/>
              <a:gd name="connsiteX111" fmla="*/ 408381 w 9662615"/>
              <a:gd name="connsiteY111" fmla="*/ 1552940 h 1692226"/>
              <a:gd name="connsiteX112" fmla="*/ 267163 w 9662615"/>
              <a:gd name="connsiteY112" fmla="*/ 1531913 h 1692226"/>
              <a:gd name="connsiteX113" fmla="*/ 196644 w 9662615"/>
              <a:gd name="connsiteY113" fmla="*/ 1524565 h 1692226"/>
              <a:gd name="connsiteX114" fmla="*/ 86819 w 9662615"/>
              <a:gd name="connsiteY114" fmla="*/ 1519517 h 1692226"/>
              <a:gd name="connsiteX115" fmla="*/ 53369 w 9662615"/>
              <a:gd name="connsiteY115" fmla="*/ 1516853 h 1692226"/>
              <a:gd name="connsiteX116" fmla="*/ 2359 w 9662615"/>
              <a:gd name="connsiteY116" fmla="*/ 1515247 h 1692226"/>
              <a:gd name="connsiteX117" fmla="*/ 0 w 9662615"/>
              <a:gd name="connsiteY117" fmla="*/ 1514932 h 1692226"/>
              <a:gd name="connsiteX118" fmla="*/ 0 w 9662615"/>
              <a:gd name="connsiteY118" fmla="*/ 0 h 1692226"/>
              <a:gd name="connsiteX0" fmla="*/ 0 w 9662615"/>
              <a:gd name="connsiteY0" fmla="*/ 0 h 1621094"/>
              <a:gd name="connsiteX1" fmla="*/ 9662615 w 9662615"/>
              <a:gd name="connsiteY1" fmla="*/ 0 h 1621094"/>
              <a:gd name="connsiteX2" fmla="*/ 9662615 w 9662615"/>
              <a:gd name="connsiteY2" fmla="*/ 1280346 h 1621094"/>
              <a:gd name="connsiteX3" fmla="*/ 9658420 w 9662615"/>
              <a:gd name="connsiteY3" fmla="*/ 1280106 h 1621094"/>
              <a:gd name="connsiteX4" fmla="*/ 9469546 w 9662615"/>
              <a:gd name="connsiteY4" fmla="*/ 1289837 h 1621094"/>
              <a:gd name="connsiteX5" fmla="*/ 9385895 w 9662615"/>
              <a:gd name="connsiteY5" fmla="*/ 1269203 h 1621094"/>
              <a:gd name="connsiteX6" fmla="*/ 9144767 w 9662615"/>
              <a:gd name="connsiteY6" fmla="*/ 1264120 h 1621094"/>
              <a:gd name="connsiteX7" fmla="*/ 8837252 w 9662615"/>
              <a:gd name="connsiteY7" fmla="*/ 1350515 h 1621094"/>
              <a:gd name="connsiteX8" fmla="*/ 8705466 w 9662615"/>
              <a:gd name="connsiteY8" fmla="*/ 1342419 h 1621094"/>
              <a:gd name="connsiteX9" fmla="*/ 8652221 w 9662615"/>
              <a:gd name="connsiteY9" fmla="*/ 1326906 h 1621094"/>
              <a:gd name="connsiteX10" fmla="*/ 8632312 w 9662615"/>
              <a:gd name="connsiteY10" fmla="*/ 1326025 h 1621094"/>
              <a:gd name="connsiteX11" fmla="*/ 8591582 w 9662615"/>
              <a:gd name="connsiteY11" fmla="*/ 1341666 h 1621094"/>
              <a:gd name="connsiteX12" fmla="*/ 8537336 w 9662615"/>
              <a:gd name="connsiteY12" fmla="*/ 1341684 h 1621094"/>
              <a:gd name="connsiteX13" fmla="*/ 8472508 w 9662615"/>
              <a:gd name="connsiteY13" fmla="*/ 1363109 h 1621094"/>
              <a:gd name="connsiteX14" fmla="*/ 8258477 w 9662615"/>
              <a:gd name="connsiteY14" fmla="*/ 1370666 h 1621094"/>
              <a:gd name="connsiteX15" fmla="*/ 8197961 w 9662615"/>
              <a:gd name="connsiteY15" fmla="*/ 1392804 h 1621094"/>
              <a:gd name="connsiteX16" fmla="*/ 8171196 w 9662615"/>
              <a:gd name="connsiteY16" fmla="*/ 1397216 h 1621094"/>
              <a:gd name="connsiteX17" fmla="*/ 8127667 w 9662615"/>
              <a:gd name="connsiteY17" fmla="*/ 1418254 h 1621094"/>
              <a:gd name="connsiteX18" fmla="*/ 7974579 w 9662615"/>
              <a:gd name="connsiteY18" fmla="*/ 1383439 h 1621094"/>
              <a:gd name="connsiteX19" fmla="*/ 7768351 w 9662615"/>
              <a:gd name="connsiteY19" fmla="*/ 1395051 h 1621094"/>
              <a:gd name="connsiteX20" fmla="*/ 7635985 w 9662615"/>
              <a:gd name="connsiteY20" fmla="*/ 1386363 h 1621094"/>
              <a:gd name="connsiteX21" fmla="*/ 7466069 w 9662615"/>
              <a:gd name="connsiteY21" fmla="*/ 1377654 h 1621094"/>
              <a:gd name="connsiteX22" fmla="*/ 7355642 w 9662615"/>
              <a:gd name="connsiteY22" fmla="*/ 1407761 h 1621094"/>
              <a:gd name="connsiteX23" fmla="*/ 7151610 w 9662615"/>
              <a:gd name="connsiteY23" fmla="*/ 1397856 h 1621094"/>
              <a:gd name="connsiteX24" fmla="*/ 7082147 w 9662615"/>
              <a:gd name="connsiteY24" fmla="*/ 1406113 h 1621094"/>
              <a:gd name="connsiteX25" fmla="*/ 7014958 w 9662615"/>
              <a:gd name="connsiteY25" fmla="*/ 1396883 h 1621094"/>
              <a:gd name="connsiteX26" fmla="*/ 6907567 w 9662615"/>
              <a:gd name="connsiteY26" fmla="*/ 1419149 h 1621094"/>
              <a:gd name="connsiteX27" fmla="*/ 6748428 w 9662615"/>
              <a:gd name="connsiteY27" fmla="*/ 1420308 h 1621094"/>
              <a:gd name="connsiteX28" fmla="*/ 6654257 w 9662615"/>
              <a:gd name="connsiteY28" fmla="*/ 1424143 h 1621094"/>
              <a:gd name="connsiteX29" fmla="*/ 6620123 w 9662615"/>
              <a:gd name="connsiteY29" fmla="*/ 1430535 h 1621094"/>
              <a:gd name="connsiteX30" fmla="*/ 6571355 w 9662615"/>
              <a:gd name="connsiteY30" fmla="*/ 1436144 h 1621094"/>
              <a:gd name="connsiteX31" fmla="*/ 6486557 w 9662615"/>
              <a:gd name="connsiteY31" fmla="*/ 1449861 h 1621094"/>
              <a:gd name="connsiteX32" fmla="*/ 6370419 w 9662615"/>
              <a:gd name="connsiteY32" fmla="*/ 1461649 h 1621094"/>
              <a:gd name="connsiteX33" fmla="*/ 6278839 w 9662615"/>
              <a:gd name="connsiteY33" fmla="*/ 1449160 h 1621094"/>
              <a:gd name="connsiteX34" fmla="*/ 6272455 w 9662615"/>
              <a:gd name="connsiteY34" fmla="*/ 1453191 h 1621094"/>
              <a:gd name="connsiteX35" fmla="*/ 6212659 w 9662615"/>
              <a:gd name="connsiteY35" fmla="*/ 1454850 h 1621094"/>
              <a:gd name="connsiteX36" fmla="*/ 6069317 w 9662615"/>
              <a:gd name="connsiteY36" fmla="*/ 1445838 h 1621094"/>
              <a:gd name="connsiteX37" fmla="*/ 5878477 w 9662615"/>
              <a:gd name="connsiteY37" fmla="*/ 1439180 h 1621094"/>
              <a:gd name="connsiteX38" fmla="*/ 5838387 w 9662615"/>
              <a:gd name="connsiteY38" fmla="*/ 1444679 h 1621094"/>
              <a:gd name="connsiteX39" fmla="*/ 5771136 w 9662615"/>
              <a:gd name="connsiteY39" fmla="*/ 1453639 h 1621094"/>
              <a:gd name="connsiteX40" fmla="*/ 5724081 w 9662615"/>
              <a:gd name="connsiteY40" fmla="*/ 1470431 h 1621094"/>
              <a:gd name="connsiteX41" fmla="*/ 5666577 w 9662615"/>
              <a:gd name="connsiteY41" fmla="*/ 1473921 h 1621094"/>
              <a:gd name="connsiteX42" fmla="*/ 5649068 w 9662615"/>
              <a:gd name="connsiteY42" fmla="*/ 1461676 h 1621094"/>
              <a:gd name="connsiteX43" fmla="*/ 5588902 w 9662615"/>
              <a:gd name="connsiteY43" fmla="*/ 1469647 h 1621094"/>
              <a:gd name="connsiteX44" fmla="*/ 5498090 w 9662615"/>
              <a:gd name="connsiteY44" fmla="*/ 1483173 h 1621094"/>
              <a:gd name="connsiteX45" fmla="*/ 5444641 w 9662615"/>
              <a:gd name="connsiteY45" fmla="*/ 1487602 h 1621094"/>
              <a:gd name="connsiteX46" fmla="*/ 5299812 w 9662615"/>
              <a:gd name="connsiteY46" fmla="*/ 1503362 h 1621094"/>
              <a:gd name="connsiteX47" fmla="*/ 5213947 w 9662615"/>
              <a:gd name="connsiteY47" fmla="*/ 1516637 h 1621094"/>
              <a:gd name="connsiteX48" fmla="*/ 5090342 w 9662615"/>
              <a:gd name="connsiteY48" fmla="*/ 1546680 h 1621094"/>
              <a:gd name="connsiteX49" fmla="*/ 5129812 w 9662615"/>
              <a:gd name="connsiteY49" fmla="*/ 1521277 h 1621094"/>
              <a:gd name="connsiteX50" fmla="*/ 5059484 w 9662615"/>
              <a:gd name="connsiteY50" fmla="*/ 1546802 h 1621094"/>
              <a:gd name="connsiteX51" fmla="*/ 5038524 w 9662615"/>
              <a:gd name="connsiteY51" fmla="*/ 1545675 h 1621094"/>
              <a:gd name="connsiteX52" fmla="*/ 5026564 w 9662615"/>
              <a:gd name="connsiteY52" fmla="*/ 1545376 h 1621094"/>
              <a:gd name="connsiteX53" fmla="*/ 4969433 w 9662615"/>
              <a:gd name="connsiteY53" fmla="*/ 1550865 h 1621094"/>
              <a:gd name="connsiteX54" fmla="*/ 4921303 w 9662615"/>
              <a:gd name="connsiteY54" fmla="*/ 1575379 h 1621094"/>
              <a:gd name="connsiteX55" fmla="*/ 4871726 w 9662615"/>
              <a:gd name="connsiteY55" fmla="*/ 1570584 h 1621094"/>
              <a:gd name="connsiteX56" fmla="*/ 4847242 w 9662615"/>
              <a:gd name="connsiteY56" fmla="*/ 1621094 h 1621094"/>
              <a:gd name="connsiteX57" fmla="*/ 4821058 w 9662615"/>
              <a:gd name="connsiteY57" fmla="*/ 1553078 h 1621094"/>
              <a:gd name="connsiteX58" fmla="*/ 4791466 w 9662615"/>
              <a:gd name="connsiteY58" fmla="*/ 1561324 h 1621094"/>
              <a:gd name="connsiteX59" fmla="*/ 4784247 w 9662615"/>
              <a:gd name="connsiteY59" fmla="*/ 1562342 h 1621094"/>
              <a:gd name="connsiteX60" fmla="*/ 4735334 w 9662615"/>
              <a:gd name="connsiteY60" fmla="*/ 1581778 h 1621094"/>
              <a:gd name="connsiteX61" fmla="*/ 4697562 w 9662615"/>
              <a:gd name="connsiteY61" fmla="*/ 1551206 h 1621094"/>
              <a:gd name="connsiteX62" fmla="*/ 4662664 w 9662615"/>
              <a:gd name="connsiteY62" fmla="*/ 1573162 h 1621094"/>
              <a:gd name="connsiteX63" fmla="*/ 4603028 w 9662615"/>
              <a:gd name="connsiteY63" fmla="*/ 1568821 h 1621094"/>
              <a:gd name="connsiteX64" fmla="*/ 4541612 w 9662615"/>
              <a:gd name="connsiteY64" fmla="*/ 1545262 h 1621094"/>
              <a:gd name="connsiteX65" fmla="*/ 4422155 w 9662615"/>
              <a:gd name="connsiteY65" fmla="*/ 1542059 h 1621094"/>
              <a:gd name="connsiteX66" fmla="*/ 4221826 w 9662615"/>
              <a:gd name="connsiteY66" fmla="*/ 1508923 h 1621094"/>
              <a:gd name="connsiteX67" fmla="*/ 4096601 w 9662615"/>
              <a:gd name="connsiteY67" fmla="*/ 1521563 h 1621094"/>
              <a:gd name="connsiteX68" fmla="*/ 3970635 w 9662615"/>
              <a:gd name="connsiteY68" fmla="*/ 1544815 h 1621094"/>
              <a:gd name="connsiteX69" fmla="*/ 3833906 w 9662615"/>
              <a:gd name="connsiteY69" fmla="*/ 1516637 h 1621094"/>
              <a:gd name="connsiteX70" fmla="*/ 3696258 w 9662615"/>
              <a:gd name="connsiteY70" fmla="*/ 1537563 h 1621094"/>
              <a:gd name="connsiteX71" fmla="*/ 3594070 w 9662615"/>
              <a:gd name="connsiteY71" fmla="*/ 1509422 h 1621094"/>
              <a:gd name="connsiteX72" fmla="*/ 3565233 w 9662615"/>
              <a:gd name="connsiteY72" fmla="*/ 1515122 h 1621094"/>
              <a:gd name="connsiteX73" fmla="*/ 3560267 w 9662615"/>
              <a:gd name="connsiteY73" fmla="*/ 1516288 h 1621094"/>
              <a:gd name="connsiteX74" fmla="*/ 3540258 w 9662615"/>
              <a:gd name="connsiteY74" fmla="*/ 1516976 h 1621094"/>
              <a:gd name="connsiteX75" fmla="*/ 3534780 w 9662615"/>
              <a:gd name="connsiteY75" fmla="*/ 1522141 h 1621094"/>
              <a:gd name="connsiteX76" fmla="*/ 3504783 w 9662615"/>
              <a:gd name="connsiteY76" fmla="*/ 1526739 h 1621094"/>
              <a:gd name="connsiteX77" fmla="*/ 3430805 w 9662615"/>
              <a:gd name="connsiteY77" fmla="*/ 1542521 h 1621094"/>
              <a:gd name="connsiteX78" fmla="*/ 3292707 w 9662615"/>
              <a:gd name="connsiteY78" fmla="*/ 1520490 h 1621094"/>
              <a:gd name="connsiteX79" fmla="*/ 3187872 w 9662615"/>
              <a:gd name="connsiteY79" fmla="*/ 1519991 h 1621094"/>
              <a:gd name="connsiteX80" fmla="*/ 3148026 w 9662615"/>
              <a:gd name="connsiteY80" fmla="*/ 1524777 h 1621094"/>
              <a:gd name="connsiteX81" fmla="*/ 3092394 w 9662615"/>
              <a:gd name="connsiteY81" fmla="*/ 1528115 h 1621094"/>
              <a:gd name="connsiteX82" fmla="*/ 2994200 w 9662615"/>
              <a:gd name="connsiteY82" fmla="*/ 1537857 h 1621094"/>
              <a:gd name="connsiteX83" fmla="*/ 2862301 w 9662615"/>
              <a:gd name="connsiteY83" fmla="*/ 1544250 h 1621094"/>
              <a:gd name="connsiteX84" fmla="*/ 2766335 w 9662615"/>
              <a:gd name="connsiteY84" fmla="*/ 1527662 h 1621094"/>
              <a:gd name="connsiteX85" fmla="*/ 2757836 w 9662615"/>
              <a:gd name="connsiteY85" fmla="*/ 1531371 h 1621094"/>
              <a:gd name="connsiteX86" fmla="*/ 2691555 w 9662615"/>
              <a:gd name="connsiteY86" fmla="*/ 1530283 h 1621094"/>
              <a:gd name="connsiteX87" fmla="*/ 2491676 w 9662615"/>
              <a:gd name="connsiteY87" fmla="*/ 1500859 h 1621094"/>
              <a:gd name="connsiteX88" fmla="*/ 2378036 w 9662615"/>
              <a:gd name="connsiteY88" fmla="*/ 1520645 h 1621094"/>
              <a:gd name="connsiteX89" fmla="*/ 2284269 w 9662615"/>
              <a:gd name="connsiteY89" fmla="*/ 1503068 h 1621094"/>
              <a:gd name="connsiteX90" fmla="*/ 2207104 w 9662615"/>
              <a:gd name="connsiteY90" fmla="*/ 1508888 h 1621094"/>
              <a:gd name="connsiteX91" fmla="*/ 2149226 w 9662615"/>
              <a:gd name="connsiteY91" fmla="*/ 1523409 h 1621094"/>
              <a:gd name="connsiteX92" fmla="*/ 2084783 w 9662615"/>
              <a:gd name="connsiteY92" fmla="*/ 1524245 h 1621094"/>
              <a:gd name="connsiteX93" fmla="*/ 2070075 w 9662615"/>
              <a:gd name="connsiteY93" fmla="*/ 1511285 h 1621094"/>
              <a:gd name="connsiteX94" fmla="*/ 2001057 w 9662615"/>
              <a:gd name="connsiteY94" fmla="*/ 1516449 h 1621094"/>
              <a:gd name="connsiteX95" fmla="*/ 1896330 w 9662615"/>
              <a:gd name="connsiteY95" fmla="*/ 1525725 h 1621094"/>
              <a:gd name="connsiteX96" fmla="*/ 1835994 w 9662615"/>
              <a:gd name="connsiteY96" fmla="*/ 1527678 h 1621094"/>
              <a:gd name="connsiteX97" fmla="*/ 1671119 w 9662615"/>
              <a:gd name="connsiteY97" fmla="*/ 1536701 h 1621094"/>
              <a:gd name="connsiteX98" fmla="*/ 1601337 w 9662615"/>
              <a:gd name="connsiteY98" fmla="*/ 1548552 h 1621094"/>
              <a:gd name="connsiteX99" fmla="*/ 1407755 w 9662615"/>
              <a:gd name="connsiteY99" fmla="*/ 1571444 h 1621094"/>
              <a:gd name="connsiteX100" fmla="*/ 1271994 w 9662615"/>
              <a:gd name="connsiteY100" fmla="*/ 1579471 h 1621094"/>
              <a:gd name="connsiteX101" fmla="*/ 1249226 w 9662615"/>
              <a:gd name="connsiteY101" fmla="*/ 1583140 h 1621094"/>
              <a:gd name="connsiteX102" fmla="*/ 1217719 w 9662615"/>
              <a:gd name="connsiteY102" fmla="*/ 1580863 h 1621094"/>
              <a:gd name="connsiteX103" fmla="*/ 1091432 w 9662615"/>
              <a:gd name="connsiteY103" fmla="*/ 1571003 h 1621094"/>
              <a:gd name="connsiteX104" fmla="*/ 992039 w 9662615"/>
              <a:gd name="connsiteY104" fmla="*/ 1556662 h 1621094"/>
              <a:gd name="connsiteX105" fmla="*/ 868264 w 9662615"/>
              <a:gd name="connsiteY105" fmla="*/ 1566392 h 1621094"/>
              <a:gd name="connsiteX106" fmla="*/ 792765 w 9662615"/>
              <a:gd name="connsiteY106" fmla="*/ 1563102 h 1621094"/>
              <a:gd name="connsiteX107" fmla="*/ 669055 w 9662615"/>
              <a:gd name="connsiteY107" fmla="*/ 1543638 h 1621094"/>
              <a:gd name="connsiteX108" fmla="*/ 506152 w 9662615"/>
              <a:gd name="connsiteY108" fmla="*/ 1549124 h 1621094"/>
              <a:gd name="connsiteX109" fmla="*/ 472797 w 9662615"/>
              <a:gd name="connsiteY109" fmla="*/ 1568904 h 1621094"/>
              <a:gd name="connsiteX110" fmla="*/ 427864 w 9662615"/>
              <a:gd name="connsiteY110" fmla="*/ 1580848 h 1621094"/>
              <a:gd name="connsiteX111" fmla="*/ 408381 w 9662615"/>
              <a:gd name="connsiteY111" fmla="*/ 1552940 h 1621094"/>
              <a:gd name="connsiteX112" fmla="*/ 267163 w 9662615"/>
              <a:gd name="connsiteY112" fmla="*/ 1531913 h 1621094"/>
              <a:gd name="connsiteX113" fmla="*/ 196644 w 9662615"/>
              <a:gd name="connsiteY113" fmla="*/ 1524565 h 1621094"/>
              <a:gd name="connsiteX114" fmla="*/ 86819 w 9662615"/>
              <a:gd name="connsiteY114" fmla="*/ 1519517 h 1621094"/>
              <a:gd name="connsiteX115" fmla="*/ 53369 w 9662615"/>
              <a:gd name="connsiteY115" fmla="*/ 1516853 h 1621094"/>
              <a:gd name="connsiteX116" fmla="*/ 2359 w 9662615"/>
              <a:gd name="connsiteY116" fmla="*/ 1515247 h 1621094"/>
              <a:gd name="connsiteX117" fmla="*/ 0 w 9662615"/>
              <a:gd name="connsiteY117" fmla="*/ 1514932 h 1621094"/>
              <a:gd name="connsiteX118" fmla="*/ 0 w 9662615"/>
              <a:gd name="connsiteY118" fmla="*/ 0 h 1621094"/>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1303 w 9662615"/>
              <a:gd name="connsiteY54" fmla="*/ 1575379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5334 w 9662615"/>
              <a:gd name="connsiteY60" fmla="*/ 158177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7680"/>
              <a:gd name="connsiteX1" fmla="*/ 9662615 w 9662615"/>
              <a:gd name="connsiteY1" fmla="*/ 0 h 1597680"/>
              <a:gd name="connsiteX2" fmla="*/ 9662615 w 9662615"/>
              <a:gd name="connsiteY2" fmla="*/ 1280346 h 1597680"/>
              <a:gd name="connsiteX3" fmla="*/ 9658420 w 9662615"/>
              <a:gd name="connsiteY3" fmla="*/ 1280106 h 1597680"/>
              <a:gd name="connsiteX4" fmla="*/ 9469546 w 9662615"/>
              <a:gd name="connsiteY4" fmla="*/ 1289837 h 1597680"/>
              <a:gd name="connsiteX5" fmla="*/ 9385895 w 9662615"/>
              <a:gd name="connsiteY5" fmla="*/ 1269203 h 1597680"/>
              <a:gd name="connsiteX6" fmla="*/ 9144767 w 9662615"/>
              <a:gd name="connsiteY6" fmla="*/ 1264120 h 1597680"/>
              <a:gd name="connsiteX7" fmla="*/ 8837252 w 9662615"/>
              <a:gd name="connsiteY7" fmla="*/ 1350515 h 1597680"/>
              <a:gd name="connsiteX8" fmla="*/ 8705466 w 9662615"/>
              <a:gd name="connsiteY8" fmla="*/ 1342419 h 1597680"/>
              <a:gd name="connsiteX9" fmla="*/ 8652221 w 9662615"/>
              <a:gd name="connsiteY9" fmla="*/ 1326906 h 1597680"/>
              <a:gd name="connsiteX10" fmla="*/ 8632312 w 9662615"/>
              <a:gd name="connsiteY10" fmla="*/ 1326025 h 1597680"/>
              <a:gd name="connsiteX11" fmla="*/ 8591582 w 9662615"/>
              <a:gd name="connsiteY11" fmla="*/ 1341666 h 1597680"/>
              <a:gd name="connsiteX12" fmla="*/ 8537336 w 9662615"/>
              <a:gd name="connsiteY12" fmla="*/ 1341684 h 1597680"/>
              <a:gd name="connsiteX13" fmla="*/ 8472508 w 9662615"/>
              <a:gd name="connsiteY13" fmla="*/ 1363109 h 1597680"/>
              <a:gd name="connsiteX14" fmla="*/ 8258477 w 9662615"/>
              <a:gd name="connsiteY14" fmla="*/ 1370666 h 1597680"/>
              <a:gd name="connsiteX15" fmla="*/ 8197961 w 9662615"/>
              <a:gd name="connsiteY15" fmla="*/ 1392804 h 1597680"/>
              <a:gd name="connsiteX16" fmla="*/ 8171196 w 9662615"/>
              <a:gd name="connsiteY16" fmla="*/ 1397216 h 1597680"/>
              <a:gd name="connsiteX17" fmla="*/ 8127667 w 9662615"/>
              <a:gd name="connsiteY17" fmla="*/ 1418254 h 1597680"/>
              <a:gd name="connsiteX18" fmla="*/ 7974579 w 9662615"/>
              <a:gd name="connsiteY18" fmla="*/ 1383439 h 1597680"/>
              <a:gd name="connsiteX19" fmla="*/ 7768351 w 9662615"/>
              <a:gd name="connsiteY19" fmla="*/ 1395051 h 1597680"/>
              <a:gd name="connsiteX20" fmla="*/ 7635985 w 9662615"/>
              <a:gd name="connsiteY20" fmla="*/ 1386363 h 1597680"/>
              <a:gd name="connsiteX21" fmla="*/ 7466069 w 9662615"/>
              <a:gd name="connsiteY21" fmla="*/ 1377654 h 1597680"/>
              <a:gd name="connsiteX22" fmla="*/ 7355642 w 9662615"/>
              <a:gd name="connsiteY22" fmla="*/ 1407761 h 1597680"/>
              <a:gd name="connsiteX23" fmla="*/ 7151610 w 9662615"/>
              <a:gd name="connsiteY23" fmla="*/ 1397856 h 1597680"/>
              <a:gd name="connsiteX24" fmla="*/ 7082147 w 9662615"/>
              <a:gd name="connsiteY24" fmla="*/ 1406113 h 1597680"/>
              <a:gd name="connsiteX25" fmla="*/ 7014958 w 9662615"/>
              <a:gd name="connsiteY25" fmla="*/ 1396883 h 1597680"/>
              <a:gd name="connsiteX26" fmla="*/ 6907567 w 9662615"/>
              <a:gd name="connsiteY26" fmla="*/ 1419149 h 1597680"/>
              <a:gd name="connsiteX27" fmla="*/ 6748428 w 9662615"/>
              <a:gd name="connsiteY27" fmla="*/ 1420308 h 1597680"/>
              <a:gd name="connsiteX28" fmla="*/ 6654257 w 9662615"/>
              <a:gd name="connsiteY28" fmla="*/ 1424143 h 1597680"/>
              <a:gd name="connsiteX29" fmla="*/ 6620123 w 9662615"/>
              <a:gd name="connsiteY29" fmla="*/ 1430535 h 1597680"/>
              <a:gd name="connsiteX30" fmla="*/ 6571355 w 9662615"/>
              <a:gd name="connsiteY30" fmla="*/ 1436144 h 1597680"/>
              <a:gd name="connsiteX31" fmla="*/ 6486557 w 9662615"/>
              <a:gd name="connsiteY31" fmla="*/ 1449861 h 1597680"/>
              <a:gd name="connsiteX32" fmla="*/ 6370419 w 9662615"/>
              <a:gd name="connsiteY32" fmla="*/ 1461649 h 1597680"/>
              <a:gd name="connsiteX33" fmla="*/ 6278839 w 9662615"/>
              <a:gd name="connsiteY33" fmla="*/ 1449160 h 1597680"/>
              <a:gd name="connsiteX34" fmla="*/ 6272455 w 9662615"/>
              <a:gd name="connsiteY34" fmla="*/ 1453191 h 1597680"/>
              <a:gd name="connsiteX35" fmla="*/ 6212659 w 9662615"/>
              <a:gd name="connsiteY35" fmla="*/ 1454850 h 1597680"/>
              <a:gd name="connsiteX36" fmla="*/ 6069317 w 9662615"/>
              <a:gd name="connsiteY36" fmla="*/ 1445838 h 1597680"/>
              <a:gd name="connsiteX37" fmla="*/ 5878477 w 9662615"/>
              <a:gd name="connsiteY37" fmla="*/ 1439180 h 1597680"/>
              <a:gd name="connsiteX38" fmla="*/ 5838387 w 9662615"/>
              <a:gd name="connsiteY38" fmla="*/ 1444679 h 1597680"/>
              <a:gd name="connsiteX39" fmla="*/ 5771136 w 9662615"/>
              <a:gd name="connsiteY39" fmla="*/ 1453639 h 1597680"/>
              <a:gd name="connsiteX40" fmla="*/ 5724081 w 9662615"/>
              <a:gd name="connsiteY40" fmla="*/ 1470431 h 1597680"/>
              <a:gd name="connsiteX41" fmla="*/ 5666577 w 9662615"/>
              <a:gd name="connsiteY41" fmla="*/ 1473921 h 1597680"/>
              <a:gd name="connsiteX42" fmla="*/ 5649068 w 9662615"/>
              <a:gd name="connsiteY42" fmla="*/ 1461676 h 1597680"/>
              <a:gd name="connsiteX43" fmla="*/ 5588902 w 9662615"/>
              <a:gd name="connsiteY43" fmla="*/ 1469647 h 1597680"/>
              <a:gd name="connsiteX44" fmla="*/ 5498090 w 9662615"/>
              <a:gd name="connsiteY44" fmla="*/ 1483173 h 1597680"/>
              <a:gd name="connsiteX45" fmla="*/ 5444641 w 9662615"/>
              <a:gd name="connsiteY45" fmla="*/ 1487602 h 1597680"/>
              <a:gd name="connsiteX46" fmla="*/ 5299812 w 9662615"/>
              <a:gd name="connsiteY46" fmla="*/ 1503362 h 1597680"/>
              <a:gd name="connsiteX47" fmla="*/ 5213947 w 9662615"/>
              <a:gd name="connsiteY47" fmla="*/ 1516637 h 1597680"/>
              <a:gd name="connsiteX48" fmla="*/ 5090342 w 9662615"/>
              <a:gd name="connsiteY48" fmla="*/ 1546680 h 1597680"/>
              <a:gd name="connsiteX49" fmla="*/ 5129812 w 9662615"/>
              <a:gd name="connsiteY49" fmla="*/ 1521277 h 1597680"/>
              <a:gd name="connsiteX50" fmla="*/ 5059484 w 9662615"/>
              <a:gd name="connsiteY50" fmla="*/ 1546802 h 1597680"/>
              <a:gd name="connsiteX51" fmla="*/ 5038524 w 9662615"/>
              <a:gd name="connsiteY51" fmla="*/ 1545675 h 1597680"/>
              <a:gd name="connsiteX52" fmla="*/ 5026564 w 9662615"/>
              <a:gd name="connsiteY52" fmla="*/ 1545376 h 1597680"/>
              <a:gd name="connsiteX53" fmla="*/ 4969433 w 9662615"/>
              <a:gd name="connsiteY53" fmla="*/ 1550865 h 1597680"/>
              <a:gd name="connsiteX54" fmla="*/ 4929254 w 9662615"/>
              <a:gd name="connsiteY54" fmla="*/ 1563452 h 1597680"/>
              <a:gd name="connsiteX55" fmla="*/ 4871726 w 9662615"/>
              <a:gd name="connsiteY55" fmla="*/ 1570584 h 1597680"/>
              <a:gd name="connsiteX56" fmla="*/ 4843267 w 9662615"/>
              <a:gd name="connsiteY56" fmla="*/ 1561459 h 1597680"/>
              <a:gd name="connsiteX57" fmla="*/ 4821058 w 9662615"/>
              <a:gd name="connsiteY57" fmla="*/ 1553078 h 1597680"/>
              <a:gd name="connsiteX58" fmla="*/ 4791466 w 9662615"/>
              <a:gd name="connsiteY58" fmla="*/ 1561324 h 1597680"/>
              <a:gd name="connsiteX59" fmla="*/ 4784247 w 9662615"/>
              <a:gd name="connsiteY59" fmla="*/ 1562342 h 1597680"/>
              <a:gd name="connsiteX60" fmla="*/ 4743285 w 9662615"/>
              <a:gd name="connsiteY60" fmla="*/ 1597680 h 1597680"/>
              <a:gd name="connsiteX61" fmla="*/ 4697562 w 9662615"/>
              <a:gd name="connsiteY61" fmla="*/ 1551206 h 1597680"/>
              <a:gd name="connsiteX62" fmla="*/ 4662664 w 9662615"/>
              <a:gd name="connsiteY62" fmla="*/ 1573162 h 1597680"/>
              <a:gd name="connsiteX63" fmla="*/ 4603028 w 9662615"/>
              <a:gd name="connsiteY63" fmla="*/ 1568821 h 1597680"/>
              <a:gd name="connsiteX64" fmla="*/ 4541612 w 9662615"/>
              <a:gd name="connsiteY64" fmla="*/ 1545262 h 1597680"/>
              <a:gd name="connsiteX65" fmla="*/ 4422155 w 9662615"/>
              <a:gd name="connsiteY65" fmla="*/ 1542059 h 1597680"/>
              <a:gd name="connsiteX66" fmla="*/ 4221826 w 9662615"/>
              <a:gd name="connsiteY66" fmla="*/ 1508923 h 1597680"/>
              <a:gd name="connsiteX67" fmla="*/ 4096601 w 9662615"/>
              <a:gd name="connsiteY67" fmla="*/ 1521563 h 1597680"/>
              <a:gd name="connsiteX68" fmla="*/ 3970635 w 9662615"/>
              <a:gd name="connsiteY68" fmla="*/ 1544815 h 1597680"/>
              <a:gd name="connsiteX69" fmla="*/ 3833906 w 9662615"/>
              <a:gd name="connsiteY69" fmla="*/ 1516637 h 1597680"/>
              <a:gd name="connsiteX70" fmla="*/ 3696258 w 9662615"/>
              <a:gd name="connsiteY70" fmla="*/ 1537563 h 1597680"/>
              <a:gd name="connsiteX71" fmla="*/ 3594070 w 9662615"/>
              <a:gd name="connsiteY71" fmla="*/ 1509422 h 1597680"/>
              <a:gd name="connsiteX72" fmla="*/ 3565233 w 9662615"/>
              <a:gd name="connsiteY72" fmla="*/ 1515122 h 1597680"/>
              <a:gd name="connsiteX73" fmla="*/ 3560267 w 9662615"/>
              <a:gd name="connsiteY73" fmla="*/ 1516288 h 1597680"/>
              <a:gd name="connsiteX74" fmla="*/ 3540258 w 9662615"/>
              <a:gd name="connsiteY74" fmla="*/ 1516976 h 1597680"/>
              <a:gd name="connsiteX75" fmla="*/ 3534780 w 9662615"/>
              <a:gd name="connsiteY75" fmla="*/ 1522141 h 1597680"/>
              <a:gd name="connsiteX76" fmla="*/ 3504783 w 9662615"/>
              <a:gd name="connsiteY76" fmla="*/ 1526739 h 1597680"/>
              <a:gd name="connsiteX77" fmla="*/ 3430805 w 9662615"/>
              <a:gd name="connsiteY77" fmla="*/ 1542521 h 1597680"/>
              <a:gd name="connsiteX78" fmla="*/ 3292707 w 9662615"/>
              <a:gd name="connsiteY78" fmla="*/ 1520490 h 1597680"/>
              <a:gd name="connsiteX79" fmla="*/ 3187872 w 9662615"/>
              <a:gd name="connsiteY79" fmla="*/ 1519991 h 1597680"/>
              <a:gd name="connsiteX80" fmla="*/ 3148026 w 9662615"/>
              <a:gd name="connsiteY80" fmla="*/ 1524777 h 1597680"/>
              <a:gd name="connsiteX81" fmla="*/ 3092394 w 9662615"/>
              <a:gd name="connsiteY81" fmla="*/ 1528115 h 1597680"/>
              <a:gd name="connsiteX82" fmla="*/ 2994200 w 9662615"/>
              <a:gd name="connsiteY82" fmla="*/ 1537857 h 1597680"/>
              <a:gd name="connsiteX83" fmla="*/ 2862301 w 9662615"/>
              <a:gd name="connsiteY83" fmla="*/ 1544250 h 1597680"/>
              <a:gd name="connsiteX84" fmla="*/ 2766335 w 9662615"/>
              <a:gd name="connsiteY84" fmla="*/ 1527662 h 1597680"/>
              <a:gd name="connsiteX85" fmla="*/ 2757836 w 9662615"/>
              <a:gd name="connsiteY85" fmla="*/ 1531371 h 1597680"/>
              <a:gd name="connsiteX86" fmla="*/ 2691555 w 9662615"/>
              <a:gd name="connsiteY86" fmla="*/ 1530283 h 1597680"/>
              <a:gd name="connsiteX87" fmla="*/ 2491676 w 9662615"/>
              <a:gd name="connsiteY87" fmla="*/ 1500859 h 1597680"/>
              <a:gd name="connsiteX88" fmla="*/ 2378036 w 9662615"/>
              <a:gd name="connsiteY88" fmla="*/ 1520645 h 1597680"/>
              <a:gd name="connsiteX89" fmla="*/ 2284269 w 9662615"/>
              <a:gd name="connsiteY89" fmla="*/ 1503068 h 1597680"/>
              <a:gd name="connsiteX90" fmla="*/ 2207104 w 9662615"/>
              <a:gd name="connsiteY90" fmla="*/ 1508888 h 1597680"/>
              <a:gd name="connsiteX91" fmla="*/ 2149226 w 9662615"/>
              <a:gd name="connsiteY91" fmla="*/ 1523409 h 1597680"/>
              <a:gd name="connsiteX92" fmla="*/ 2084783 w 9662615"/>
              <a:gd name="connsiteY92" fmla="*/ 1524245 h 1597680"/>
              <a:gd name="connsiteX93" fmla="*/ 2070075 w 9662615"/>
              <a:gd name="connsiteY93" fmla="*/ 1511285 h 1597680"/>
              <a:gd name="connsiteX94" fmla="*/ 2001057 w 9662615"/>
              <a:gd name="connsiteY94" fmla="*/ 1516449 h 1597680"/>
              <a:gd name="connsiteX95" fmla="*/ 1896330 w 9662615"/>
              <a:gd name="connsiteY95" fmla="*/ 1525725 h 1597680"/>
              <a:gd name="connsiteX96" fmla="*/ 1835994 w 9662615"/>
              <a:gd name="connsiteY96" fmla="*/ 1527678 h 1597680"/>
              <a:gd name="connsiteX97" fmla="*/ 1671119 w 9662615"/>
              <a:gd name="connsiteY97" fmla="*/ 1536701 h 1597680"/>
              <a:gd name="connsiteX98" fmla="*/ 1601337 w 9662615"/>
              <a:gd name="connsiteY98" fmla="*/ 1548552 h 1597680"/>
              <a:gd name="connsiteX99" fmla="*/ 1407755 w 9662615"/>
              <a:gd name="connsiteY99" fmla="*/ 1571444 h 1597680"/>
              <a:gd name="connsiteX100" fmla="*/ 1271994 w 9662615"/>
              <a:gd name="connsiteY100" fmla="*/ 1579471 h 1597680"/>
              <a:gd name="connsiteX101" fmla="*/ 1249226 w 9662615"/>
              <a:gd name="connsiteY101" fmla="*/ 1583140 h 1597680"/>
              <a:gd name="connsiteX102" fmla="*/ 1217719 w 9662615"/>
              <a:gd name="connsiteY102" fmla="*/ 1580863 h 1597680"/>
              <a:gd name="connsiteX103" fmla="*/ 1091432 w 9662615"/>
              <a:gd name="connsiteY103" fmla="*/ 1571003 h 1597680"/>
              <a:gd name="connsiteX104" fmla="*/ 992039 w 9662615"/>
              <a:gd name="connsiteY104" fmla="*/ 1556662 h 1597680"/>
              <a:gd name="connsiteX105" fmla="*/ 868264 w 9662615"/>
              <a:gd name="connsiteY105" fmla="*/ 1566392 h 1597680"/>
              <a:gd name="connsiteX106" fmla="*/ 792765 w 9662615"/>
              <a:gd name="connsiteY106" fmla="*/ 1563102 h 1597680"/>
              <a:gd name="connsiteX107" fmla="*/ 669055 w 9662615"/>
              <a:gd name="connsiteY107" fmla="*/ 1543638 h 1597680"/>
              <a:gd name="connsiteX108" fmla="*/ 506152 w 9662615"/>
              <a:gd name="connsiteY108" fmla="*/ 1549124 h 1597680"/>
              <a:gd name="connsiteX109" fmla="*/ 472797 w 9662615"/>
              <a:gd name="connsiteY109" fmla="*/ 1568904 h 1597680"/>
              <a:gd name="connsiteX110" fmla="*/ 427864 w 9662615"/>
              <a:gd name="connsiteY110" fmla="*/ 1580848 h 1597680"/>
              <a:gd name="connsiteX111" fmla="*/ 408381 w 9662615"/>
              <a:gd name="connsiteY111" fmla="*/ 1552940 h 1597680"/>
              <a:gd name="connsiteX112" fmla="*/ 267163 w 9662615"/>
              <a:gd name="connsiteY112" fmla="*/ 1531913 h 1597680"/>
              <a:gd name="connsiteX113" fmla="*/ 196644 w 9662615"/>
              <a:gd name="connsiteY113" fmla="*/ 1524565 h 1597680"/>
              <a:gd name="connsiteX114" fmla="*/ 86819 w 9662615"/>
              <a:gd name="connsiteY114" fmla="*/ 1519517 h 1597680"/>
              <a:gd name="connsiteX115" fmla="*/ 53369 w 9662615"/>
              <a:gd name="connsiteY115" fmla="*/ 1516853 h 1597680"/>
              <a:gd name="connsiteX116" fmla="*/ 2359 w 9662615"/>
              <a:gd name="connsiteY116" fmla="*/ 1515247 h 1597680"/>
              <a:gd name="connsiteX117" fmla="*/ 0 w 9662615"/>
              <a:gd name="connsiteY117" fmla="*/ 1514932 h 1597680"/>
              <a:gd name="connsiteX118" fmla="*/ 0 w 9662615"/>
              <a:gd name="connsiteY118" fmla="*/ 0 h 1597680"/>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603753"/>
              <a:gd name="connsiteX1" fmla="*/ 9662615 w 9662615"/>
              <a:gd name="connsiteY1" fmla="*/ 0 h 1603753"/>
              <a:gd name="connsiteX2" fmla="*/ 9662615 w 9662615"/>
              <a:gd name="connsiteY2" fmla="*/ 1280346 h 1603753"/>
              <a:gd name="connsiteX3" fmla="*/ 9658420 w 9662615"/>
              <a:gd name="connsiteY3" fmla="*/ 1280106 h 1603753"/>
              <a:gd name="connsiteX4" fmla="*/ 9469546 w 9662615"/>
              <a:gd name="connsiteY4" fmla="*/ 1289837 h 1603753"/>
              <a:gd name="connsiteX5" fmla="*/ 9385895 w 9662615"/>
              <a:gd name="connsiteY5" fmla="*/ 1269203 h 1603753"/>
              <a:gd name="connsiteX6" fmla="*/ 9144767 w 9662615"/>
              <a:gd name="connsiteY6" fmla="*/ 1264120 h 1603753"/>
              <a:gd name="connsiteX7" fmla="*/ 8837252 w 9662615"/>
              <a:gd name="connsiteY7" fmla="*/ 1350515 h 1603753"/>
              <a:gd name="connsiteX8" fmla="*/ 8705466 w 9662615"/>
              <a:gd name="connsiteY8" fmla="*/ 1342419 h 1603753"/>
              <a:gd name="connsiteX9" fmla="*/ 8652221 w 9662615"/>
              <a:gd name="connsiteY9" fmla="*/ 1326906 h 1603753"/>
              <a:gd name="connsiteX10" fmla="*/ 8632312 w 9662615"/>
              <a:gd name="connsiteY10" fmla="*/ 1326025 h 1603753"/>
              <a:gd name="connsiteX11" fmla="*/ 8591582 w 9662615"/>
              <a:gd name="connsiteY11" fmla="*/ 1341666 h 1603753"/>
              <a:gd name="connsiteX12" fmla="*/ 8537336 w 9662615"/>
              <a:gd name="connsiteY12" fmla="*/ 1341684 h 1603753"/>
              <a:gd name="connsiteX13" fmla="*/ 8472508 w 9662615"/>
              <a:gd name="connsiteY13" fmla="*/ 1363109 h 1603753"/>
              <a:gd name="connsiteX14" fmla="*/ 8258477 w 9662615"/>
              <a:gd name="connsiteY14" fmla="*/ 1370666 h 1603753"/>
              <a:gd name="connsiteX15" fmla="*/ 8197961 w 9662615"/>
              <a:gd name="connsiteY15" fmla="*/ 1392804 h 1603753"/>
              <a:gd name="connsiteX16" fmla="*/ 8171196 w 9662615"/>
              <a:gd name="connsiteY16" fmla="*/ 1397216 h 1603753"/>
              <a:gd name="connsiteX17" fmla="*/ 8127667 w 9662615"/>
              <a:gd name="connsiteY17" fmla="*/ 1418254 h 1603753"/>
              <a:gd name="connsiteX18" fmla="*/ 7974579 w 9662615"/>
              <a:gd name="connsiteY18" fmla="*/ 1383439 h 1603753"/>
              <a:gd name="connsiteX19" fmla="*/ 7768351 w 9662615"/>
              <a:gd name="connsiteY19" fmla="*/ 1395051 h 1603753"/>
              <a:gd name="connsiteX20" fmla="*/ 7635985 w 9662615"/>
              <a:gd name="connsiteY20" fmla="*/ 1386363 h 1603753"/>
              <a:gd name="connsiteX21" fmla="*/ 7466069 w 9662615"/>
              <a:gd name="connsiteY21" fmla="*/ 1377654 h 1603753"/>
              <a:gd name="connsiteX22" fmla="*/ 7355642 w 9662615"/>
              <a:gd name="connsiteY22" fmla="*/ 1407761 h 1603753"/>
              <a:gd name="connsiteX23" fmla="*/ 7151610 w 9662615"/>
              <a:gd name="connsiteY23" fmla="*/ 1397856 h 1603753"/>
              <a:gd name="connsiteX24" fmla="*/ 7082147 w 9662615"/>
              <a:gd name="connsiteY24" fmla="*/ 1406113 h 1603753"/>
              <a:gd name="connsiteX25" fmla="*/ 7014958 w 9662615"/>
              <a:gd name="connsiteY25" fmla="*/ 1396883 h 1603753"/>
              <a:gd name="connsiteX26" fmla="*/ 6907567 w 9662615"/>
              <a:gd name="connsiteY26" fmla="*/ 1419149 h 1603753"/>
              <a:gd name="connsiteX27" fmla="*/ 6748428 w 9662615"/>
              <a:gd name="connsiteY27" fmla="*/ 1420308 h 1603753"/>
              <a:gd name="connsiteX28" fmla="*/ 6654257 w 9662615"/>
              <a:gd name="connsiteY28" fmla="*/ 1424143 h 1603753"/>
              <a:gd name="connsiteX29" fmla="*/ 6620123 w 9662615"/>
              <a:gd name="connsiteY29" fmla="*/ 1430535 h 1603753"/>
              <a:gd name="connsiteX30" fmla="*/ 6571355 w 9662615"/>
              <a:gd name="connsiteY30" fmla="*/ 1436144 h 1603753"/>
              <a:gd name="connsiteX31" fmla="*/ 6486557 w 9662615"/>
              <a:gd name="connsiteY31" fmla="*/ 1449861 h 1603753"/>
              <a:gd name="connsiteX32" fmla="*/ 6370419 w 9662615"/>
              <a:gd name="connsiteY32" fmla="*/ 1461649 h 1603753"/>
              <a:gd name="connsiteX33" fmla="*/ 6278839 w 9662615"/>
              <a:gd name="connsiteY33" fmla="*/ 1449160 h 1603753"/>
              <a:gd name="connsiteX34" fmla="*/ 6272455 w 9662615"/>
              <a:gd name="connsiteY34" fmla="*/ 1453191 h 1603753"/>
              <a:gd name="connsiteX35" fmla="*/ 6212659 w 9662615"/>
              <a:gd name="connsiteY35" fmla="*/ 1454850 h 1603753"/>
              <a:gd name="connsiteX36" fmla="*/ 6069317 w 9662615"/>
              <a:gd name="connsiteY36" fmla="*/ 1445838 h 1603753"/>
              <a:gd name="connsiteX37" fmla="*/ 5878477 w 9662615"/>
              <a:gd name="connsiteY37" fmla="*/ 1439180 h 1603753"/>
              <a:gd name="connsiteX38" fmla="*/ 5838387 w 9662615"/>
              <a:gd name="connsiteY38" fmla="*/ 1444679 h 1603753"/>
              <a:gd name="connsiteX39" fmla="*/ 5771136 w 9662615"/>
              <a:gd name="connsiteY39" fmla="*/ 1453639 h 1603753"/>
              <a:gd name="connsiteX40" fmla="*/ 5724081 w 9662615"/>
              <a:gd name="connsiteY40" fmla="*/ 1470431 h 1603753"/>
              <a:gd name="connsiteX41" fmla="*/ 5666577 w 9662615"/>
              <a:gd name="connsiteY41" fmla="*/ 1473921 h 1603753"/>
              <a:gd name="connsiteX42" fmla="*/ 5649068 w 9662615"/>
              <a:gd name="connsiteY42" fmla="*/ 1461676 h 1603753"/>
              <a:gd name="connsiteX43" fmla="*/ 5588902 w 9662615"/>
              <a:gd name="connsiteY43" fmla="*/ 1469647 h 1603753"/>
              <a:gd name="connsiteX44" fmla="*/ 5498090 w 9662615"/>
              <a:gd name="connsiteY44" fmla="*/ 1483173 h 1603753"/>
              <a:gd name="connsiteX45" fmla="*/ 5444641 w 9662615"/>
              <a:gd name="connsiteY45" fmla="*/ 1487602 h 1603753"/>
              <a:gd name="connsiteX46" fmla="*/ 5299812 w 9662615"/>
              <a:gd name="connsiteY46" fmla="*/ 1503362 h 1603753"/>
              <a:gd name="connsiteX47" fmla="*/ 5213947 w 9662615"/>
              <a:gd name="connsiteY47" fmla="*/ 1516637 h 1603753"/>
              <a:gd name="connsiteX48" fmla="*/ 5090342 w 9662615"/>
              <a:gd name="connsiteY48" fmla="*/ 1546680 h 1603753"/>
              <a:gd name="connsiteX49" fmla="*/ 5129812 w 9662615"/>
              <a:gd name="connsiteY49" fmla="*/ 1521277 h 1603753"/>
              <a:gd name="connsiteX50" fmla="*/ 5059484 w 9662615"/>
              <a:gd name="connsiteY50" fmla="*/ 1546802 h 1603753"/>
              <a:gd name="connsiteX51" fmla="*/ 5038524 w 9662615"/>
              <a:gd name="connsiteY51" fmla="*/ 1545675 h 1603753"/>
              <a:gd name="connsiteX52" fmla="*/ 5026564 w 9662615"/>
              <a:gd name="connsiteY52" fmla="*/ 1545376 h 1603753"/>
              <a:gd name="connsiteX53" fmla="*/ 4969433 w 9662615"/>
              <a:gd name="connsiteY53" fmla="*/ 1550865 h 1603753"/>
              <a:gd name="connsiteX54" fmla="*/ 4929254 w 9662615"/>
              <a:gd name="connsiteY54" fmla="*/ 1563452 h 1603753"/>
              <a:gd name="connsiteX55" fmla="*/ 4871726 w 9662615"/>
              <a:gd name="connsiteY55" fmla="*/ 1570584 h 1603753"/>
              <a:gd name="connsiteX56" fmla="*/ 4843267 w 9662615"/>
              <a:gd name="connsiteY56" fmla="*/ 1561459 h 1603753"/>
              <a:gd name="connsiteX57" fmla="*/ 4821058 w 9662615"/>
              <a:gd name="connsiteY57" fmla="*/ 1553078 h 1603753"/>
              <a:gd name="connsiteX58" fmla="*/ 4791466 w 9662615"/>
              <a:gd name="connsiteY58" fmla="*/ 1561324 h 1603753"/>
              <a:gd name="connsiteX59" fmla="*/ 4784247 w 9662615"/>
              <a:gd name="connsiteY59" fmla="*/ 1562342 h 1603753"/>
              <a:gd name="connsiteX60" fmla="*/ 4743285 w 9662615"/>
              <a:gd name="connsiteY60" fmla="*/ 1597680 h 1603753"/>
              <a:gd name="connsiteX61" fmla="*/ 4697562 w 9662615"/>
              <a:gd name="connsiteY61" fmla="*/ 1551206 h 1603753"/>
              <a:gd name="connsiteX62" fmla="*/ 4662664 w 9662615"/>
              <a:gd name="connsiteY62" fmla="*/ 1573162 h 1603753"/>
              <a:gd name="connsiteX63" fmla="*/ 4603028 w 9662615"/>
              <a:gd name="connsiteY63" fmla="*/ 1568821 h 1603753"/>
              <a:gd name="connsiteX64" fmla="*/ 4541612 w 9662615"/>
              <a:gd name="connsiteY64" fmla="*/ 1545262 h 1603753"/>
              <a:gd name="connsiteX65" fmla="*/ 4422155 w 9662615"/>
              <a:gd name="connsiteY65" fmla="*/ 1542059 h 1603753"/>
              <a:gd name="connsiteX66" fmla="*/ 4221826 w 9662615"/>
              <a:gd name="connsiteY66" fmla="*/ 1508923 h 1603753"/>
              <a:gd name="connsiteX67" fmla="*/ 4096601 w 9662615"/>
              <a:gd name="connsiteY67" fmla="*/ 1521563 h 1603753"/>
              <a:gd name="connsiteX68" fmla="*/ 3970635 w 9662615"/>
              <a:gd name="connsiteY68" fmla="*/ 1544815 h 1603753"/>
              <a:gd name="connsiteX69" fmla="*/ 3833906 w 9662615"/>
              <a:gd name="connsiteY69" fmla="*/ 1516637 h 1603753"/>
              <a:gd name="connsiteX70" fmla="*/ 3696258 w 9662615"/>
              <a:gd name="connsiteY70" fmla="*/ 1537563 h 1603753"/>
              <a:gd name="connsiteX71" fmla="*/ 3594070 w 9662615"/>
              <a:gd name="connsiteY71" fmla="*/ 1509422 h 1603753"/>
              <a:gd name="connsiteX72" fmla="*/ 3565233 w 9662615"/>
              <a:gd name="connsiteY72" fmla="*/ 1515122 h 1603753"/>
              <a:gd name="connsiteX73" fmla="*/ 3560267 w 9662615"/>
              <a:gd name="connsiteY73" fmla="*/ 1516288 h 1603753"/>
              <a:gd name="connsiteX74" fmla="*/ 3540258 w 9662615"/>
              <a:gd name="connsiteY74" fmla="*/ 1516976 h 1603753"/>
              <a:gd name="connsiteX75" fmla="*/ 3534780 w 9662615"/>
              <a:gd name="connsiteY75" fmla="*/ 1522141 h 1603753"/>
              <a:gd name="connsiteX76" fmla="*/ 3504783 w 9662615"/>
              <a:gd name="connsiteY76" fmla="*/ 1526739 h 1603753"/>
              <a:gd name="connsiteX77" fmla="*/ 3430805 w 9662615"/>
              <a:gd name="connsiteY77" fmla="*/ 1542521 h 1603753"/>
              <a:gd name="connsiteX78" fmla="*/ 3292707 w 9662615"/>
              <a:gd name="connsiteY78" fmla="*/ 1520490 h 1603753"/>
              <a:gd name="connsiteX79" fmla="*/ 3187872 w 9662615"/>
              <a:gd name="connsiteY79" fmla="*/ 1519991 h 1603753"/>
              <a:gd name="connsiteX80" fmla="*/ 3148026 w 9662615"/>
              <a:gd name="connsiteY80" fmla="*/ 1524777 h 1603753"/>
              <a:gd name="connsiteX81" fmla="*/ 3092394 w 9662615"/>
              <a:gd name="connsiteY81" fmla="*/ 1528115 h 1603753"/>
              <a:gd name="connsiteX82" fmla="*/ 2994200 w 9662615"/>
              <a:gd name="connsiteY82" fmla="*/ 1537857 h 1603753"/>
              <a:gd name="connsiteX83" fmla="*/ 2862301 w 9662615"/>
              <a:gd name="connsiteY83" fmla="*/ 1544250 h 1603753"/>
              <a:gd name="connsiteX84" fmla="*/ 2766335 w 9662615"/>
              <a:gd name="connsiteY84" fmla="*/ 1527662 h 1603753"/>
              <a:gd name="connsiteX85" fmla="*/ 2757836 w 9662615"/>
              <a:gd name="connsiteY85" fmla="*/ 1531371 h 1603753"/>
              <a:gd name="connsiteX86" fmla="*/ 2691555 w 9662615"/>
              <a:gd name="connsiteY86" fmla="*/ 1530283 h 1603753"/>
              <a:gd name="connsiteX87" fmla="*/ 2491676 w 9662615"/>
              <a:gd name="connsiteY87" fmla="*/ 1500859 h 1603753"/>
              <a:gd name="connsiteX88" fmla="*/ 2378036 w 9662615"/>
              <a:gd name="connsiteY88" fmla="*/ 1520645 h 1603753"/>
              <a:gd name="connsiteX89" fmla="*/ 2284269 w 9662615"/>
              <a:gd name="connsiteY89" fmla="*/ 1503068 h 1603753"/>
              <a:gd name="connsiteX90" fmla="*/ 2207104 w 9662615"/>
              <a:gd name="connsiteY90" fmla="*/ 1508888 h 1603753"/>
              <a:gd name="connsiteX91" fmla="*/ 2149226 w 9662615"/>
              <a:gd name="connsiteY91" fmla="*/ 1523409 h 1603753"/>
              <a:gd name="connsiteX92" fmla="*/ 2084783 w 9662615"/>
              <a:gd name="connsiteY92" fmla="*/ 1524245 h 1603753"/>
              <a:gd name="connsiteX93" fmla="*/ 2070075 w 9662615"/>
              <a:gd name="connsiteY93" fmla="*/ 1511285 h 1603753"/>
              <a:gd name="connsiteX94" fmla="*/ 2001057 w 9662615"/>
              <a:gd name="connsiteY94" fmla="*/ 1516449 h 1603753"/>
              <a:gd name="connsiteX95" fmla="*/ 1896330 w 9662615"/>
              <a:gd name="connsiteY95" fmla="*/ 1525725 h 1603753"/>
              <a:gd name="connsiteX96" fmla="*/ 1835994 w 9662615"/>
              <a:gd name="connsiteY96" fmla="*/ 1527678 h 1603753"/>
              <a:gd name="connsiteX97" fmla="*/ 1671119 w 9662615"/>
              <a:gd name="connsiteY97" fmla="*/ 1536701 h 1603753"/>
              <a:gd name="connsiteX98" fmla="*/ 1601337 w 9662615"/>
              <a:gd name="connsiteY98" fmla="*/ 1548552 h 1603753"/>
              <a:gd name="connsiteX99" fmla="*/ 1407755 w 9662615"/>
              <a:gd name="connsiteY99" fmla="*/ 1571444 h 1603753"/>
              <a:gd name="connsiteX100" fmla="*/ 1271994 w 9662615"/>
              <a:gd name="connsiteY100" fmla="*/ 1579471 h 1603753"/>
              <a:gd name="connsiteX101" fmla="*/ 1249226 w 9662615"/>
              <a:gd name="connsiteY101" fmla="*/ 1583140 h 1603753"/>
              <a:gd name="connsiteX102" fmla="*/ 1217719 w 9662615"/>
              <a:gd name="connsiteY102" fmla="*/ 1580863 h 1603753"/>
              <a:gd name="connsiteX103" fmla="*/ 1091432 w 9662615"/>
              <a:gd name="connsiteY103" fmla="*/ 1571003 h 1603753"/>
              <a:gd name="connsiteX104" fmla="*/ 992039 w 9662615"/>
              <a:gd name="connsiteY104" fmla="*/ 1556662 h 1603753"/>
              <a:gd name="connsiteX105" fmla="*/ 868264 w 9662615"/>
              <a:gd name="connsiteY105" fmla="*/ 1566392 h 1603753"/>
              <a:gd name="connsiteX106" fmla="*/ 792765 w 9662615"/>
              <a:gd name="connsiteY106" fmla="*/ 1563102 h 1603753"/>
              <a:gd name="connsiteX107" fmla="*/ 669055 w 9662615"/>
              <a:gd name="connsiteY107" fmla="*/ 1543638 h 1603753"/>
              <a:gd name="connsiteX108" fmla="*/ 506152 w 9662615"/>
              <a:gd name="connsiteY108" fmla="*/ 1549124 h 1603753"/>
              <a:gd name="connsiteX109" fmla="*/ 472797 w 9662615"/>
              <a:gd name="connsiteY109" fmla="*/ 1568904 h 1603753"/>
              <a:gd name="connsiteX110" fmla="*/ 427864 w 9662615"/>
              <a:gd name="connsiteY110" fmla="*/ 1580848 h 1603753"/>
              <a:gd name="connsiteX111" fmla="*/ 408381 w 9662615"/>
              <a:gd name="connsiteY111" fmla="*/ 1552940 h 1603753"/>
              <a:gd name="connsiteX112" fmla="*/ 267163 w 9662615"/>
              <a:gd name="connsiteY112" fmla="*/ 1531913 h 1603753"/>
              <a:gd name="connsiteX113" fmla="*/ 196644 w 9662615"/>
              <a:gd name="connsiteY113" fmla="*/ 1524565 h 1603753"/>
              <a:gd name="connsiteX114" fmla="*/ 86819 w 9662615"/>
              <a:gd name="connsiteY114" fmla="*/ 1519517 h 1603753"/>
              <a:gd name="connsiteX115" fmla="*/ 53369 w 9662615"/>
              <a:gd name="connsiteY115" fmla="*/ 1516853 h 1603753"/>
              <a:gd name="connsiteX116" fmla="*/ 2359 w 9662615"/>
              <a:gd name="connsiteY116" fmla="*/ 1515247 h 1603753"/>
              <a:gd name="connsiteX117" fmla="*/ 0 w 9662615"/>
              <a:gd name="connsiteY117" fmla="*/ 1514932 h 1603753"/>
              <a:gd name="connsiteX118" fmla="*/ 0 w 9662615"/>
              <a:gd name="connsiteY118" fmla="*/ 0 h 1603753"/>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422155 w 9662615"/>
              <a:gd name="connsiteY65" fmla="*/ 1542059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41612 w 9662615"/>
              <a:gd name="connsiteY64" fmla="*/ 1545262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603028 w 9662615"/>
              <a:gd name="connsiteY63" fmla="*/ 1568821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95077 w 9662615"/>
              <a:gd name="connsiteY63" fmla="*/ 1552918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62664 w 9662615"/>
              <a:gd name="connsiteY62" fmla="*/ 1573162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8923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70635 w 9662615"/>
              <a:gd name="connsiteY68" fmla="*/ 1544815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3966659 w 9662615"/>
              <a:gd name="connsiteY68" fmla="*/ 1528913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96499"/>
              <a:gd name="connsiteX1" fmla="*/ 9662615 w 9662615"/>
              <a:gd name="connsiteY1" fmla="*/ 0 h 1596499"/>
              <a:gd name="connsiteX2" fmla="*/ 9662615 w 9662615"/>
              <a:gd name="connsiteY2" fmla="*/ 1280346 h 1596499"/>
              <a:gd name="connsiteX3" fmla="*/ 9658420 w 9662615"/>
              <a:gd name="connsiteY3" fmla="*/ 1280106 h 1596499"/>
              <a:gd name="connsiteX4" fmla="*/ 9469546 w 9662615"/>
              <a:gd name="connsiteY4" fmla="*/ 1289837 h 1596499"/>
              <a:gd name="connsiteX5" fmla="*/ 9385895 w 9662615"/>
              <a:gd name="connsiteY5" fmla="*/ 1269203 h 1596499"/>
              <a:gd name="connsiteX6" fmla="*/ 9144767 w 9662615"/>
              <a:gd name="connsiteY6" fmla="*/ 1264120 h 1596499"/>
              <a:gd name="connsiteX7" fmla="*/ 8837252 w 9662615"/>
              <a:gd name="connsiteY7" fmla="*/ 1350515 h 1596499"/>
              <a:gd name="connsiteX8" fmla="*/ 8705466 w 9662615"/>
              <a:gd name="connsiteY8" fmla="*/ 1342419 h 1596499"/>
              <a:gd name="connsiteX9" fmla="*/ 8652221 w 9662615"/>
              <a:gd name="connsiteY9" fmla="*/ 1326906 h 1596499"/>
              <a:gd name="connsiteX10" fmla="*/ 8632312 w 9662615"/>
              <a:gd name="connsiteY10" fmla="*/ 1326025 h 1596499"/>
              <a:gd name="connsiteX11" fmla="*/ 8591582 w 9662615"/>
              <a:gd name="connsiteY11" fmla="*/ 1341666 h 1596499"/>
              <a:gd name="connsiteX12" fmla="*/ 8537336 w 9662615"/>
              <a:gd name="connsiteY12" fmla="*/ 1341684 h 1596499"/>
              <a:gd name="connsiteX13" fmla="*/ 8472508 w 9662615"/>
              <a:gd name="connsiteY13" fmla="*/ 1363109 h 1596499"/>
              <a:gd name="connsiteX14" fmla="*/ 8258477 w 9662615"/>
              <a:gd name="connsiteY14" fmla="*/ 1370666 h 1596499"/>
              <a:gd name="connsiteX15" fmla="*/ 8197961 w 9662615"/>
              <a:gd name="connsiteY15" fmla="*/ 1392804 h 1596499"/>
              <a:gd name="connsiteX16" fmla="*/ 8171196 w 9662615"/>
              <a:gd name="connsiteY16" fmla="*/ 1397216 h 1596499"/>
              <a:gd name="connsiteX17" fmla="*/ 8127667 w 9662615"/>
              <a:gd name="connsiteY17" fmla="*/ 1418254 h 1596499"/>
              <a:gd name="connsiteX18" fmla="*/ 7974579 w 9662615"/>
              <a:gd name="connsiteY18" fmla="*/ 1383439 h 1596499"/>
              <a:gd name="connsiteX19" fmla="*/ 7768351 w 9662615"/>
              <a:gd name="connsiteY19" fmla="*/ 1395051 h 1596499"/>
              <a:gd name="connsiteX20" fmla="*/ 7635985 w 9662615"/>
              <a:gd name="connsiteY20" fmla="*/ 1386363 h 1596499"/>
              <a:gd name="connsiteX21" fmla="*/ 7466069 w 9662615"/>
              <a:gd name="connsiteY21" fmla="*/ 1377654 h 1596499"/>
              <a:gd name="connsiteX22" fmla="*/ 7355642 w 9662615"/>
              <a:gd name="connsiteY22" fmla="*/ 1407761 h 1596499"/>
              <a:gd name="connsiteX23" fmla="*/ 7151610 w 9662615"/>
              <a:gd name="connsiteY23" fmla="*/ 1397856 h 1596499"/>
              <a:gd name="connsiteX24" fmla="*/ 7082147 w 9662615"/>
              <a:gd name="connsiteY24" fmla="*/ 1406113 h 1596499"/>
              <a:gd name="connsiteX25" fmla="*/ 7014958 w 9662615"/>
              <a:gd name="connsiteY25" fmla="*/ 1396883 h 1596499"/>
              <a:gd name="connsiteX26" fmla="*/ 6907567 w 9662615"/>
              <a:gd name="connsiteY26" fmla="*/ 1419149 h 1596499"/>
              <a:gd name="connsiteX27" fmla="*/ 6748428 w 9662615"/>
              <a:gd name="connsiteY27" fmla="*/ 1420308 h 1596499"/>
              <a:gd name="connsiteX28" fmla="*/ 6654257 w 9662615"/>
              <a:gd name="connsiteY28" fmla="*/ 1424143 h 1596499"/>
              <a:gd name="connsiteX29" fmla="*/ 6620123 w 9662615"/>
              <a:gd name="connsiteY29" fmla="*/ 1430535 h 1596499"/>
              <a:gd name="connsiteX30" fmla="*/ 6571355 w 9662615"/>
              <a:gd name="connsiteY30" fmla="*/ 1436144 h 1596499"/>
              <a:gd name="connsiteX31" fmla="*/ 6486557 w 9662615"/>
              <a:gd name="connsiteY31" fmla="*/ 1449861 h 1596499"/>
              <a:gd name="connsiteX32" fmla="*/ 6370419 w 9662615"/>
              <a:gd name="connsiteY32" fmla="*/ 1461649 h 1596499"/>
              <a:gd name="connsiteX33" fmla="*/ 6278839 w 9662615"/>
              <a:gd name="connsiteY33" fmla="*/ 1449160 h 1596499"/>
              <a:gd name="connsiteX34" fmla="*/ 6272455 w 9662615"/>
              <a:gd name="connsiteY34" fmla="*/ 1453191 h 1596499"/>
              <a:gd name="connsiteX35" fmla="*/ 6212659 w 9662615"/>
              <a:gd name="connsiteY35" fmla="*/ 1454850 h 1596499"/>
              <a:gd name="connsiteX36" fmla="*/ 6069317 w 9662615"/>
              <a:gd name="connsiteY36" fmla="*/ 1445838 h 1596499"/>
              <a:gd name="connsiteX37" fmla="*/ 5878477 w 9662615"/>
              <a:gd name="connsiteY37" fmla="*/ 1439180 h 1596499"/>
              <a:gd name="connsiteX38" fmla="*/ 5838387 w 9662615"/>
              <a:gd name="connsiteY38" fmla="*/ 1444679 h 1596499"/>
              <a:gd name="connsiteX39" fmla="*/ 5771136 w 9662615"/>
              <a:gd name="connsiteY39" fmla="*/ 1453639 h 1596499"/>
              <a:gd name="connsiteX40" fmla="*/ 5724081 w 9662615"/>
              <a:gd name="connsiteY40" fmla="*/ 1470431 h 1596499"/>
              <a:gd name="connsiteX41" fmla="*/ 5666577 w 9662615"/>
              <a:gd name="connsiteY41" fmla="*/ 1473921 h 1596499"/>
              <a:gd name="connsiteX42" fmla="*/ 5649068 w 9662615"/>
              <a:gd name="connsiteY42" fmla="*/ 1461676 h 1596499"/>
              <a:gd name="connsiteX43" fmla="*/ 5588902 w 9662615"/>
              <a:gd name="connsiteY43" fmla="*/ 1469647 h 1596499"/>
              <a:gd name="connsiteX44" fmla="*/ 5498090 w 9662615"/>
              <a:gd name="connsiteY44" fmla="*/ 1483173 h 1596499"/>
              <a:gd name="connsiteX45" fmla="*/ 5444641 w 9662615"/>
              <a:gd name="connsiteY45" fmla="*/ 1487602 h 1596499"/>
              <a:gd name="connsiteX46" fmla="*/ 5299812 w 9662615"/>
              <a:gd name="connsiteY46" fmla="*/ 1503362 h 1596499"/>
              <a:gd name="connsiteX47" fmla="*/ 5213947 w 9662615"/>
              <a:gd name="connsiteY47" fmla="*/ 1516637 h 1596499"/>
              <a:gd name="connsiteX48" fmla="*/ 5090342 w 9662615"/>
              <a:gd name="connsiteY48" fmla="*/ 1546680 h 1596499"/>
              <a:gd name="connsiteX49" fmla="*/ 5129812 w 9662615"/>
              <a:gd name="connsiteY49" fmla="*/ 1521277 h 1596499"/>
              <a:gd name="connsiteX50" fmla="*/ 5059484 w 9662615"/>
              <a:gd name="connsiteY50" fmla="*/ 1546802 h 1596499"/>
              <a:gd name="connsiteX51" fmla="*/ 5038524 w 9662615"/>
              <a:gd name="connsiteY51" fmla="*/ 1545675 h 1596499"/>
              <a:gd name="connsiteX52" fmla="*/ 5026564 w 9662615"/>
              <a:gd name="connsiteY52" fmla="*/ 1545376 h 1596499"/>
              <a:gd name="connsiteX53" fmla="*/ 4969433 w 9662615"/>
              <a:gd name="connsiteY53" fmla="*/ 1550865 h 1596499"/>
              <a:gd name="connsiteX54" fmla="*/ 4929254 w 9662615"/>
              <a:gd name="connsiteY54" fmla="*/ 1563452 h 1596499"/>
              <a:gd name="connsiteX55" fmla="*/ 4871726 w 9662615"/>
              <a:gd name="connsiteY55" fmla="*/ 1570584 h 1596499"/>
              <a:gd name="connsiteX56" fmla="*/ 4843267 w 9662615"/>
              <a:gd name="connsiteY56" fmla="*/ 1561459 h 1596499"/>
              <a:gd name="connsiteX57" fmla="*/ 4821058 w 9662615"/>
              <a:gd name="connsiteY57" fmla="*/ 1553078 h 1596499"/>
              <a:gd name="connsiteX58" fmla="*/ 4791466 w 9662615"/>
              <a:gd name="connsiteY58" fmla="*/ 1561324 h 1596499"/>
              <a:gd name="connsiteX59" fmla="*/ 4784247 w 9662615"/>
              <a:gd name="connsiteY59" fmla="*/ 1562342 h 1596499"/>
              <a:gd name="connsiteX60" fmla="*/ 4739309 w 9662615"/>
              <a:gd name="connsiteY60" fmla="*/ 1553948 h 1596499"/>
              <a:gd name="connsiteX61" fmla="*/ 4697562 w 9662615"/>
              <a:gd name="connsiteY61" fmla="*/ 1551206 h 1596499"/>
              <a:gd name="connsiteX62" fmla="*/ 4650737 w 9662615"/>
              <a:gd name="connsiteY62" fmla="*/ 1537381 h 1596499"/>
              <a:gd name="connsiteX63" fmla="*/ 4583150 w 9662615"/>
              <a:gd name="connsiteY63" fmla="*/ 1529064 h 1596499"/>
              <a:gd name="connsiteX64" fmla="*/ 4521734 w 9662615"/>
              <a:gd name="connsiteY64" fmla="*/ 1529359 h 1596499"/>
              <a:gd name="connsiteX65" fmla="*/ 4382398 w 9662615"/>
              <a:gd name="connsiteY65" fmla="*/ 1534108 h 1596499"/>
              <a:gd name="connsiteX66" fmla="*/ 4221826 w 9662615"/>
              <a:gd name="connsiteY66" fmla="*/ 1500972 h 1596499"/>
              <a:gd name="connsiteX67" fmla="*/ 4096601 w 9662615"/>
              <a:gd name="connsiteY67" fmla="*/ 1521563 h 1596499"/>
              <a:gd name="connsiteX68" fmla="*/ 3978586 w 9662615"/>
              <a:gd name="connsiteY68" fmla="*/ 1596499 h 1596499"/>
              <a:gd name="connsiteX69" fmla="*/ 3833906 w 9662615"/>
              <a:gd name="connsiteY69" fmla="*/ 1516637 h 1596499"/>
              <a:gd name="connsiteX70" fmla="*/ 3696258 w 9662615"/>
              <a:gd name="connsiteY70" fmla="*/ 1537563 h 1596499"/>
              <a:gd name="connsiteX71" fmla="*/ 3594070 w 9662615"/>
              <a:gd name="connsiteY71" fmla="*/ 1509422 h 1596499"/>
              <a:gd name="connsiteX72" fmla="*/ 3565233 w 9662615"/>
              <a:gd name="connsiteY72" fmla="*/ 1515122 h 1596499"/>
              <a:gd name="connsiteX73" fmla="*/ 3560267 w 9662615"/>
              <a:gd name="connsiteY73" fmla="*/ 1516288 h 1596499"/>
              <a:gd name="connsiteX74" fmla="*/ 3540258 w 9662615"/>
              <a:gd name="connsiteY74" fmla="*/ 1516976 h 1596499"/>
              <a:gd name="connsiteX75" fmla="*/ 3534780 w 9662615"/>
              <a:gd name="connsiteY75" fmla="*/ 1522141 h 1596499"/>
              <a:gd name="connsiteX76" fmla="*/ 3504783 w 9662615"/>
              <a:gd name="connsiteY76" fmla="*/ 1526739 h 1596499"/>
              <a:gd name="connsiteX77" fmla="*/ 3430805 w 9662615"/>
              <a:gd name="connsiteY77" fmla="*/ 1542521 h 1596499"/>
              <a:gd name="connsiteX78" fmla="*/ 3292707 w 9662615"/>
              <a:gd name="connsiteY78" fmla="*/ 1520490 h 1596499"/>
              <a:gd name="connsiteX79" fmla="*/ 3187872 w 9662615"/>
              <a:gd name="connsiteY79" fmla="*/ 1519991 h 1596499"/>
              <a:gd name="connsiteX80" fmla="*/ 3148026 w 9662615"/>
              <a:gd name="connsiteY80" fmla="*/ 1524777 h 1596499"/>
              <a:gd name="connsiteX81" fmla="*/ 3092394 w 9662615"/>
              <a:gd name="connsiteY81" fmla="*/ 1528115 h 1596499"/>
              <a:gd name="connsiteX82" fmla="*/ 2994200 w 9662615"/>
              <a:gd name="connsiteY82" fmla="*/ 1537857 h 1596499"/>
              <a:gd name="connsiteX83" fmla="*/ 2862301 w 9662615"/>
              <a:gd name="connsiteY83" fmla="*/ 1544250 h 1596499"/>
              <a:gd name="connsiteX84" fmla="*/ 2766335 w 9662615"/>
              <a:gd name="connsiteY84" fmla="*/ 1527662 h 1596499"/>
              <a:gd name="connsiteX85" fmla="*/ 2757836 w 9662615"/>
              <a:gd name="connsiteY85" fmla="*/ 1531371 h 1596499"/>
              <a:gd name="connsiteX86" fmla="*/ 2691555 w 9662615"/>
              <a:gd name="connsiteY86" fmla="*/ 1530283 h 1596499"/>
              <a:gd name="connsiteX87" fmla="*/ 2491676 w 9662615"/>
              <a:gd name="connsiteY87" fmla="*/ 1500859 h 1596499"/>
              <a:gd name="connsiteX88" fmla="*/ 2378036 w 9662615"/>
              <a:gd name="connsiteY88" fmla="*/ 1520645 h 1596499"/>
              <a:gd name="connsiteX89" fmla="*/ 2284269 w 9662615"/>
              <a:gd name="connsiteY89" fmla="*/ 1503068 h 1596499"/>
              <a:gd name="connsiteX90" fmla="*/ 2207104 w 9662615"/>
              <a:gd name="connsiteY90" fmla="*/ 1508888 h 1596499"/>
              <a:gd name="connsiteX91" fmla="*/ 2149226 w 9662615"/>
              <a:gd name="connsiteY91" fmla="*/ 1523409 h 1596499"/>
              <a:gd name="connsiteX92" fmla="*/ 2084783 w 9662615"/>
              <a:gd name="connsiteY92" fmla="*/ 1524245 h 1596499"/>
              <a:gd name="connsiteX93" fmla="*/ 2070075 w 9662615"/>
              <a:gd name="connsiteY93" fmla="*/ 1511285 h 1596499"/>
              <a:gd name="connsiteX94" fmla="*/ 2001057 w 9662615"/>
              <a:gd name="connsiteY94" fmla="*/ 1516449 h 1596499"/>
              <a:gd name="connsiteX95" fmla="*/ 1896330 w 9662615"/>
              <a:gd name="connsiteY95" fmla="*/ 1525725 h 1596499"/>
              <a:gd name="connsiteX96" fmla="*/ 1835994 w 9662615"/>
              <a:gd name="connsiteY96" fmla="*/ 1527678 h 1596499"/>
              <a:gd name="connsiteX97" fmla="*/ 1671119 w 9662615"/>
              <a:gd name="connsiteY97" fmla="*/ 1536701 h 1596499"/>
              <a:gd name="connsiteX98" fmla="*/ 1601337 w 9662615"/>
              <a:gd name="connsiteY98" fmla="*/ 1548552 h 1596499"/>
              <a:gd name="connsiteX99" fmla="*/ 1407755 w 9662615"/>
              <a:gd name="connsiteY99" fmla="*/ 1571444 h 1596499"/>
              <a:gd name="connsiteX100" fmla="*/ 1271994 w 9662615"/>
              <a:gd name="connsiteY100" fmla="*/ 1579471 h 1596499"/>
              <a:gd name="connsiteX101" fmla="*/ 1249226 w 9662615"/>
              <a:gd name="connsiteY101" fmla="*/ 1583140 h 1596499"/>
              <a:gd name="connsiteX102" fmla="*/ 1217719 w 9662615"/>
              <a:gd name="connsiteY102" fmla="*/ 1580863 h 1596499"/>
              <a:gd name="connsiteX103" fmla="*/ 1091432 w 9662615"/>
              <a:gd name="connsiteY103" fmla="*/ 1571003 h 1596499"/>
              <a:gd name="connsiteX104" fmla="*/ 992039 w 9662615"/>
              <a:gd name="connsiteY104" fmla="*/ 1556662 h 1596499"/>
              <a:gd name="connsiteX105" fmla="*/ 868264 w 9662615"/>
              <a:gd name="connsiteY105" fmla="*/ 1566392 h 1596499"/>
              <a:gd name="connsiteX106" fmla="*/ 792765 w 9662615"/>
              <a:gd name="connsiteY106" fmla="*/ 1563102 h 1596499"/>
              <a:gd name="connsiteX107" fmla="*/ 669055 w 9662615"/>
              <a:gd name="connsiteY107" fmla="*/ 1543638 h 1596499"/>
              <a:gd name="connsiteX108" fmla="*/ 506152 w 9662615"/>
              <a:gd name="connsiteY108" fmla="*/ 1549124 h 1596499"/>
              <a:gd name="connsiteX109" fmla="*/ 472797 w 9662615"/>
              <a:gd name="connsiteY109" fmla="*/ 1568904 h 1596499"/>
              <a:gd name="connsiteX110" fmla="*/ 427864 w 9662615"/>
              <a:gd name="connsiteY110" fmla="*/ 1580848 h 1596499"/>
              <a:gd name="connsiteX111" fmla="*/ 408381 w 9662615"/>
              <a:gd name="connsiteY111" fmla="*/ 1552940 h 1596499"/>
              <a:gd name="connsiteX112" fmla="*/ 267163 w 9662615"/>
              <a:gd name="connsiteY112" fmla="*/ 1531913 h 1596499"/>
              <a:gd name="connsiteX113" fmla="*/ 196644 w 9662615"/>
              <a:gd name="connsiteY113" fmla="*/ 1524565 h 1596499"/>
              <a:gd name="connsiteX114" fmla="*/ 86819 w 9662615"/>
              <a:gd name="connsiteY114" fmla="*/ 1519517 h 1596499"/>
              <a:gd name="connsiteX115" fmla="*/ 53369 w 9662615"/>
              <a:gd name="connsiteY115" fmla="*/ 1516853 h 1596499"/>
              <a:gd name="connsiteX116" fmla="*/ 2359 w 9662615"/>
              <a:gd name="connsiteY116" fmla="*/ 1515247 h 1596499"/>
              <a:gd name="connsiteX117" fmla="*/ 0 w 9662615"/>
              <a:gd name="connsiteY117" fmla="*/ 1514932 h 1596499"/>
              <a:gd name="connsiteX118" fmla="*/ 0 w 9662615"/>
              <a:gd name="connsiteY118" fmla="*/ 0 h 1596499"/>
              <a:gd name="connsiteX0" fmla="*/ 0 w 9662615"/>
              <a:gd name="connsiteY0" fmla="*/ 0 h 1600474"/>
              <a:gd name="connsiteX1" fmla="*/ 9662615 w 9662615"/>
              <a:gd name="connsiteY1" fmla="*/ 0 h 1600474"/>
              <a:gd name="connsiteX2" fmla="*/ 9662615 w 9662615"/>
              <a:gd name="connsiteY2" fmla="*/ 1280346 h 1600474"/>
              <a:gd name="connsiteX3" fmla="*/ 9658420 w 9662615"/>
              <a:gd name="connsiteY3" fmla="*/ 1280106 h 1600474"/>
              <a:gd name="connsiteX4" fmla="*/ 9469546 w 9662615"/>
              <a:gd name="connsiteY4" fmla="*/ 1289837 h 1600474"/>
              <a:gd name="connsiteX5" fmla="*/ 9385895 w 9662615"/>
              <a:gd name="connsiteY5" fmla="*/ 1269203 h 1600474"/>
              <a:gd name="connsiteX6" fmla="*/ 9144767 w 9662615"/>
              <a:gd name="connsiteY6" fmla="*/ 1264120 h 1600474"/>
              <a:gd name="connsiteX7" fmla="*/ 8837252 w 9662615"/>
              <a:gd name="connsiteY7" fmla="*/ 1350515 h 1600474"/>
              <a:gd name="connsiteX8" fmla="*/ 8705466 w 9662615"/>
              <a:gd name="connsiteY8" fmla="*/ 1342419 h 1600474"/>
              <a:gd name="connsiteX9" fmla="*/ 8652221 w 9662615"/>
              <a:gd name="connsiteY9" fmla="*/ 1326906 h 1600474"/>
              <a:gd name="connsiteX10" fmla="*/ 8632312 w 9662615"/>
              <a:gd name="connsiteY10" fmla="*/ 1326025 h 1600474"/>
              <a:gd name="connsiteX11" fmla="*/ 8591582 w 9662615"/>
              <a:gd name="connsiteY11" fmla="*/ 1341666 h 1600474"/>
              <a:gd name="connsiteX12" fmla="*/ 8537336 w 9662615"/>
              <a:gd name="connsiteY12" fmla="*/ 1341684 h 1600474"/>
              <a:gd name="connsiteX13" fmla="*/ 8472508 w 9662615"/>
              <a:gd name="connsiteY13" fmla="*/ 1363109 h 1600474"/>
              <a:gd name="connsiteX14" fmla="*/ 8258477 w 9662615"/>
              <a:gd name="connsiteY14" fmla="*/ 1370666 h 1600474"/>
              <a:gd name="connsiteX15" fmla="*/ 8197961 w 9662615"/>
              <a:gd name="connsiteY15" fmla="*/ 1392804 h 1600474"/>
              <a:gd name="connsiteX16" fmla="*/ 8171196 w 9662615"/>
              <a:gd name="connsiteY16" fmla="*/ 1397216 h 1600474"/>
              <a:gd name="connsiteX17" fmla="*/ 8127667 w 9662615"/>
              <a:gd name="connsiteY17" fmla="*/ 1418254 h 1600474"/>
              <a:gd name="connsiteX18" fmla="*/ 7974579 w 9662615"/>
              <a:gd name="connsiteY18" fmla="*/ 1383439 h 1600474"/>
              <a:gd name="connsiteX19" fmla="*/ 7768351 w 9662615"/>
              <a:gd name="connsiteY19" fmla="*/ 1395051 h 1600474"/>
              <a:gd name="connsiteX20" fmla="*/ 7635985 w 9662615"/>
              <a:gd name="connsiteY20" fmla="*/ 1386363 h 1600474"/>
              <a:gd name="connsiteX21" fmla="*/ 7466069 w 9662615"/>
              <a:gd name="connsiteY21" fmla="*/ 1377654 h 1600474"/>
              <a:gd name="connsiteX22" fmla="*/ 7355642 w 9662615"/>
              <a:gd name="connsiteY22" fmla="*/ 1407761 h 1600474"/>
              <a:gd name="connsiteX23" fmla="*/ 7151610 w 9662615"/>
              <a:gd name="connsiteY23" fmla="*/ 1397856 h 1600474"/>
              <a:gd name="connsiteX24" fmla="*/ 7082147 w 9662615"/>
              <a:gd name="connsiteY24" fmla="*/ 1406113 h 1600474"/>
              <a:gd name="connsiteX25" fmla="*/ 7014958 w 9662615"/>
              <a:gd name="connsiteY25" fmla="*/ 1396883 h 1600474"/>
              <a:gd name="connsiteX26" fmla="*/ 6907567 w 9662615"/>
              <a:gd name="connsiteY26" fmla="*/ 1419149 h 1600474"/>
              <a:gd name="connsiteX27" fmla="*/ 6748428 w 9662615"/>
              <a:gd name="connsiteY27" fmla="*/ 1420308 h 1600474"/>
              <a:gd name="connsiteX28" fmla="*/ 6654257 w 9662615"/>
              <a:gd name="connsiteY28" fmla="*/ 1424143 h 1600474"/>
              <a:gd name="connsiteX29" fmla="*/ 6620123 w 9662615"/>
              <a:gd name="connsiteY29" fmla="*/ 1430535 h 1600474"/>
              <a:gd name="connsiteX30" fmla="*/ 6571355 w 9662615"/>
              <a:gd name="connsiteY30" fmla="*/ 1436144 h 1600474"/>
              <a:gd name="connsiteX31" fmla="*/ 6486557 w 9662615"/>
              <a:gd name="connsiteY31" fmla="*/ 1449861 h 1600474"/>
              <a:gd name="connsiteX32" fmla="*/ 6370419 w 9662615"/>
              <a:gd name="connsiteY32" fmla="*/ 1461649 h 1600474"/>
              <a:gd name="connsiteX33" fmla="*/ 6278839 w 9662615"/>
              <a:gd name="connsiteY33" fmla="*/ 1449160 h 1600474"/>
              <a:gd name="connsiteX34" fmla="*/ 6272455 w 9662615"/>
              <a:gd name="connsiteY34" fmla="*/ 1453191 h 1600474"/>
              <a:gd name="connsiteX35" fmla="*/ 6212659 w 9662615"/>
              <a:gd name="connsiteY35" fmla="*/ 1454850 h 1600474"/>
              <a:gd name="connsiteX36" fmla="*/ 6069317 w 9662615"/>
              <a:gd name="connsiteY36" fmla="*/ 1445838 h 1600474"/>
              <a:gd name="connsiteX37" fmla="*/ 5878477 w 9662615"/>
              <a:gd name="connsiteY37" fmla="*/ 1439180 h 1600474"/>
              <a:gd name="connsiteX38" fmla="*/ 5838387 w 9662615"/>
              <a:gd name="connsiteY38" fmla="*/ 1444679 h 1600474"/>
              <a:gd name="connsiteX39" fmla="*/ 5771136 w 9662615"/>
              <a:gd name="connsiteY39" fmla="*/ 1453639 h 1600474"/>
              <a:gd name="connsiteX40" fmla="*/ 5724081 w 9662615"/>
              <a:gd name="connsiteY40" fmla="*/ 1470431 h 1600474"/>
              <a:gd name="connsiteX41" fmla="*/ 5666577 w 9662615"/>
              <a:gd name="connsiteY41" fmla="*/ 1473921 h 1600474"/>
              <a:gd name="connsiteX42" fmla="*/ 5649068 w 9662615"/>
              <a:gd name="connsiteY42" fmla="*/ 1461676 h 1600474"/>
              <a:gd name="connsiteX43" fmla="*/ 5588902 w 9662615"/>
              <a:gd name="connsiteY43" fmla="*/ 1469647 h 1600474"/>
              <a:gd name="connsiteX44" fmla="*/ 5498090 w 9662615"/>
              <a:gd name="connsiteY44" fmla="*/ 1483173 h 1600474"/>
              <a:gd name="connsiteX45" fmla="*/ 5444641 w 9662615"/>
              <a:gd name="connsiteY45" fmla="*/ 1487602 h 1600474"/>
              <a:gd name="connsiteX46" fmla="*/ 5299812 w 9662615"/>
              <a:gd name="connsiteY46" fmla="*/ 1503362 h 1600474"/>
              <a:gd name="connsiteX47" fmla="*/ 5213947 w 9662615"/>
              <a:gd name="connsiteY47" fmla="*/ 1516637 h 1600474"/>
              <a:gd name="connsiteX48" fmla="*/ 5090342 w 9662615"/>
              <a:gd name="connsiteY48" fmla="*/ 1546680 h 1600474"/>
              <a:gd name="connsiteX49" fmla="*/ 5129812 w 9662615"/>
              <a:gd name="connsiteY49" fmla="*/ 1521277 h 1600474"/>
              <a:gd name="connsiteX50" fmla="*/ 5059484 w 9662615"/>
              <a:gd name="connsiteY50" fmla="*/ 1546802 h 1600474"/>
              <a:gd name="connsiteX51" fmla="*/ 5038524 w 9662615"/>
              <a:gd name="connsiteY51" fmla="*/ 1545675 h 1600474"/>
              <a:gd name="connsiteX52" fmla="*/ 5026564 w 9662615"/>
              <a:gd name="connsiteY52" fmla="*/ 1545376 h 1600474"/>
              <a:gd name="connsiteX53" fmla="*/ 4969433 w 9662615"/>
              <a:gd name="connsiteY53" fmla="*/ 1550865 h 1600474"/>
              <a:gd name="connsiteX54" fmla="*/ 4929254 w 9662615"/>
              <a:gd name="connsiteY54" fmla="*/ 1563452 h 1600474"/>
              <a:gd name="connsiteX55" fmla="*/ 4871726 w 9662615"/>
              <a:gd name="connsiteY55" fmla="*/ 1570584 h 1600474"/>
              <a:gd name="connsiteX56" fmla="*/ 4843267 w 9662615"/>
              <a:gd name="connsiteY56" fmla="*/ 1561459 h 1600474"/>
              <a:gd name="connsiteX57" fmla="*/ 4821058 w 9662615"/>
              <a:gd name="connsiteY57" fmla="*/ 1553078 h 1600474"/>
              <a:gd name="connsiteX58" fmla="*/ 4791466 w 9662615"/>
              <a:gd name="connsiteY58" fmla="*/ 1561324 h 1600474"/>
              <a:gd name="connsiteX59" fmla="*/ 4784247 w 9662615"/>
              <a:gd name="connsiteY59" fmla="*/ 1562342 h 1600474"/>
              <a:gd name="connsiteX60" fmla="*/ 4739309 w 9662615"/>
              <a:gd name="connsiteY60" fmla="*/ 1553948 h 1600474"/>
              <a:gd name="connsiteX61" fmla="*/ 4697562 w 9662615"/>
              <a:gd name="connsiteY61" fmla="*/ 1551206 h 1600474"/>
              <a:gd name="connsiteX62" fmla="*/ 4650737 w 9662615"/>
              <a:gd name="connsiteY62" fmla="*/ 1537381 h 1600474"/>
              <a:gd name="connsiteX63" fmla="*/ 4583150 w 9662615"/>
              <a:gd name="connsiteY63" fmla="*/ 1529064 h 1600474"/>
              <a:gd name="connsiteX64" fmla="*/ 4521734 w 9662615"/>
              <a:gd name="connsiteY64" fmla="*/ 1529359 h 1600474"/>
              <a:gd name="connsiteX65" fmla="*/ 4382398 w 9662615"/>
              <a:gd name="connsiteY65" fmla="*/ 1534108 h 1600474"/>
              <a:gd name="connsiteX66" fmla="*/ 4221826 w 9662615"/>
              <a:gd name="connsiteY66" fmla="*/ 1500972 h 1600474"/>
              <a:gd name="connsiteX67" fmla="*/ 4096601 w 9662615"/>
              <a:gd name="connsiteY67" fmla="*/ 1521563 h 1600474"/>
              <a:gd name="connsiteX68" fmla="*/ 4046172 w 9662615"/>
              <a:gd name="connsiteY68" fmla="*/ 1600474 h 1600474"/>
              <a:gd name="connsiteX69" fmla="*/ 3833906 w 9662615"/>
              <a:gd name="connsiteY69" fmla="*/ 1516637 h 1600474"/>
              <a:gd name="connsiteX70" fmla="*/ 3696258 w 9662615"/>
              <a:gd name="connsiteY70" fmla="*/ 1537563 h 1600474"/>
              <a:gd name="connsiteX71" fmla="*/ 3594070 w 9662615"/>
              <a:gd name="connsiteY71" fmla="*/ 1509422 h 1600474"/>
              <a:gd name="connsiteX72" fmla="*/ 3565233 w 9662615"/>
              <a:gd name="connsiteY72" fmla="*/ 1515122 h 1600474"/>
              <a:gd name="connsiteX73" fmla="*/ 3560267 w 9662615"/>
              <a:gd name="connsiteY73" fmla="*/ 1516288 h 1600474"/>
              <a:gd name="connsiteX74" fmla="*/ 3540258 w 9662615"/>
              <a:gd name="connsiteY74" fmla="*/ 1516976 h 1600474"/>
              <a:gd name="connsiteX75" fmla="*/ 3534780 w 9662615"/>
              <a:gd name="connsiteY75" fmla="*/ 1522141 h 1600474"/>
              <a:gd name="connsiteX76" fmla="*/ 3504783 w 9662615"/>
              <a:gd name="connsiteY76" fmla="*/ 1526739 h 1600474"/>
              <a:gd name="connsiteX77" fmla="*/ 3430805 w 9662615"/>
              <a:gd name="connsiteY77" fmla="*/ 1542521 h 1600474"/>
              <a:gd name="connsiteX78" fmla="*/ 3292707 w 9662615"/>
              <a:gd name="connsiteY78" fmla="*/ 1520490 h 1600474"/>
              <a:gd name="connsiteX79" fmla="*/ 3187872 w 9662615"/>
              <a:gd name="connsiteY79" fmla="*/ 1519991 h 1600474"/>
              <a:gd name="connsiteX80" fmla="*/ 3148026 w 9662615"/>
              <a:gd name="connsiteY80" fmla="*/ 1524777 h 1600474"/>
              <a:gd name="connsiteX81" fmla="*/ 3092394 w 9662615"/>
              <a:gd name="connsiteY81" fmla="*/ 1528115 h 1600474"/>
              <a:gd name="connsiteX82" fmla="*/ 2994200 w 9662615"/>
              <a:gd name="connsiteY82" fmla="*/ 1537857 h 1600474"/>
              <a:gd name="connsiteX83" fmla="*/ 2862301 w 9662615"/>
              <a:gd name="connsiteY83" fmla="*/ 1544250 h 1600474"/>
              <a:gd name="connsiteX84" fmla="*/ 2766335 w 9662615"/>
              <a:gd name="connsiteY84" fmla="*/ 1527662 h 1600474"/>
              <a:gd name="connsiteX85" fmla="*/ 2757836 w 9662615"/>
              <a:gd name="connsiteY85" fmla="*/ 1531371 h 1600474"/>
              <a:gd name="connsiteX86" fmla="*/ 2691555 w 9662615"/>
              <a:gd name="connsiteY86" fmla="*/ 1530283 h 1600474"/>
              <a:gd name="connsiteX87" fmla="*/ 2491676 w 9662615"/>
              <a:gd name="connsiteY87" fmla="*/ 1500859 h 1600474"/>
              <a:gd name="connsiteX88" fmla="*/ 2378036 w 9662615"/>
              <a:gd name="connsiteY88" fmla="*/ 1520645 h 1600474"/>
              <a:gd name="connsiteX89" fmla="*/ 2284269 w 9662615"/>
              <a:gd name="connsiteY89" fmla="*/ 1503068 h 1600474"/>
              <a:gd name="connsiteX90" fmla="*/ 2207104 w 9662615"/>
              <a:gd name="connsiteY90" fmla="*/ 1508888 h 1600474"/>
              <a:gd name="connsiteX91" fmla="*/ 2149226 w 9662615"/>
              <a:gd name="connsiteY91" fmla="*/ 1523409 h 1600474"/>
              <a:gd name="connsiteX92" fmla="*/ 2084783 w 9662615"/>
              <a:gd name="connsiteY92" fmla="*/ 1524245 h 1600474"/>
              <a:gd name="connsiteX93" fmla="*/ 2070075 w 9662615"/>
              <a:gd name="connsiteY93" fmla="*/ 1511285 h 1600474"/>
              <a:gd name="connsiteX94" fmla="*/ 2001057 w 9662615"/>
              <a:gd name="connsiteY94" fmla="*/ 1516449 h 1600474"/>
              <a:gd name="connsiteX95" fmla="*/ 1896330 w 9662615"/>
              <a:gd name="connsiteY95" fmla="*/ 1525725 h 1600474"/>
              <a:gd name="connsiteX96" fmla="*/ 1835994 w 9662615"/>
              <a:gd name="connsiteY96" fmla="*/ 1527678 h 1600474"/>
              <a:gd name="connsiteX97" fmla="*/ 1671119 w 9662615"/>
              <a:gd name="connsiteY97" fmla="*/ 1536701 h 1600474"/>
              <a:gd name="connsiteX98" fmla="*/ 1601337 w 9662615"/>
              <a:gd name="connsiteY98" fmla="*/ 1548552 h 1600474"/>
              <a:gd name="connsiteX99" fmla="*/ 1407755 w 9662615"/>
              <a:gd name="connsiteY99" fmla="*/ 1571444 h 1600474"/>
              <a:gd name="connsiteX100" fmla="*/ 1271994 w 9662615"/>
              <a:gd name="connsiteY100" fmla="*/ 1579471 h 1600474"/>
              <a:gd name="connsiteX101" fmla="*/ 1249226 w 9662615"/>
              <a:gd name="connsiteY101" fmla="*/ 1583140 h 1600474"/>
              <a:gd name="connsiteX102" fmla="*/ 1217719 w 9662615"/>
              <a:gd name="connsiteY102" fmla="*/ 1580863 h 1600474"/>
              <a:gd name="connsiteX103" fmla="*/ 1091432 w 9662615"/>
              <a:gd name="connsiteY103" fmla="*/ 1571003 h 1600474"/>
              <a:gd name="connsiteX104" fmla="*/ 992039 w 9662615"/>
              <a:gd name="connsiteY104" fmla="*/ 1556662 h 1600474"/>
              <a:gd name="connsiteX105" fmla="*/ 868264 w 9662615"/>
              <a:gd name="connsiteY105" fmla="*/ 1566392 h 1600474"/>
              <a:gd name="connsiteX106" fmla="*/ 792765 w 9662615"/>
              <a:gd name="connsiteY106" fmla="*/ 1563102 h 1600474"/>
              <a:gd name="connsiteX107" fmla="*/ 669055 w 9662615"/>
              <a:gd name="connsiteY107" fmla="*/ 1543638 h 1600474"/>
              <a:gd name="connsiteX108" fmla="*/ 506152 w 9662615"/>
              <a:gd name="connsiteY108" fmla="*/ 1549124 h 1600474"/>
              <a:gd name="connsiteX109" fmla="*/ 472797 w 9662615"/>
              <a:gd name="connsiteY109" fmla="*/ 1568904 h 1600474"/>
              <a:gd name="connsiteX110" fmla="*/ 427864 w 9662615"/>
              <a:gd name="connsiteY110" fmla="*/ 1580848 h 1600474"/>
              <a:gd name="connsiteX111" fmla="*/ 408381 w 9662615"/>
              <a:gd name="connsiteY111" fmla="*/ 1552940 h 1600474"/>
              <a:gd name="connsiteX112" fmla="*/ 267163 w 9662615"/>
              <a:gd name="connsiteY112" fmla="*/ 1531913 h 1600474"/>
              <a:gd name="connsiteX113" fmla="*/ 196644 w 9662615"/>
              <a:gd name="connsiteY113" fmla="*/ 1524565 h 1600474"/>
              <a:gd name="connsiteX114" fmla="*/ 86819 w 9662615"/>
              <a:gd name="connsiteY114" fmla="*/ 1519517 h 1600474"/>
              <a:gd name="connsiteX115" fmla="*/ 53369 w 9662615"/>
              <a:gd name="connsiteY115" fmla="*/ 1516853 h 1600474"/>
              <a:gd name="connsiteX116" fmla="*/ 2359 w 9662615"/>
              <a:gd name="connsiteY116" fmla="*/ 1515247 h 1600474"/>
              <a:gd name="connsiteX117" fmla="*/ 0 w 9662615"/>
              <a:gd name="connsiteY117" fmla="*/ 1514932 h 1600474"/>
              <a:gd name="connsiteX118" fmla="*/ 0 w 9662615"/>
              <a:gd name="connsiteY118" fmla="*/ 0 h 1600474"/>
              <a:gd name="connsiteX0" fmla="*/ 0 w 9662615"/>
              <a:gd name="connsiteY0" fmla="*/ 0 h 1679987"/>
              <a:gd name="connsiteX1" fmla="*/ 9662615 w 9662615"/>
              <a:gd name="connsiteY1" fmla="*/ 0 h 1679987"/>
              <a:gd name="connsiteX2" fmla="*/ 9662615 w 9662615"/>
              <a:gd name="connsiteY2" fmla="*/ 1280346 h 1679987"/>
              <a:gd name="connsiteX3" fmla="*/ 9658420 w 9662615"/>
              <a:gd name="connsiteY3" fmla="*/ 1280106 h 1679987"/>
              <a:gd name="connsiteX4" fmla="*/ 9469546 w 9662615"/>
              <a:gd name="connsiteY4" fmla="*/ 1289837 h 1679987"/>
              <a:gd name="connsiteX5" fmla="*/ 9385895 w 9662615"/>
              <a:gd name="connsiteY5" fmla="*/ 1269203 h 1679987"/>
              <a:gd name="connsiteX6" fmla="*/ 9144767 w 9662615"/>
              <a:gd name="connsiteY6" fmla="*/ 1264120 h 1679987"/>
              <a:gd name="connsiteX7" fmla="*/ 8837252 w 9662615"/>
              <a:gd name="connsiteY7" fmla="*/ 1350515 h 1679987"/>
              <a:gd name="connsiteX8" fmla="*/ 8705466 w 9662615"/>
              <a:gd name="connsiteY8" fmla="*/ 1342419 h 1679987"/>
              <a:gd name="connsiteX9" fmla="*/ 8652221 w 9662615"/>
              <a:gd name="connsiteY9" fmla="*/ 1326906 h 1679987"/>
              <a:gd name="connsiteX10" fmla="*/ 8632312 w 9662615"/>
              <a:gd name="connsiteY10" fmla="*/ 1326025 h 1679987"/>
              <a:gd name="connsiteX11" fmla="*/ 8591582 w 9662615"/>
              <a:gd name="connsiteY11" fmla="*/ 1341666 h 1679987"/>
              <a:gd name="connsiteX12" fmla="*/ 8537336 w 9662615"/>
              <a:gd name="connsiteY12" fmla="*/ 1341684 h 1679987"/>
              <a:gd name="connsiteX13" fmla="*/ 8472508 w 9662615"/>
              <a:gd name="connsiteY13" fmla="*/ 1363109 h 1679987"/>
              <a:gd name="connsiteX14" fmla="*/ 8258477 w 9662615"/>
              <a:gd name="connsiteY14" fmla="*/ 1370666 h 1679987"/>
              <a:gd name="connsiteX15" fmla="*/ 8197961 w 9662615"/>
              <a:gd name="connsiteY15" fmla="*/ 1392804 h 1679987"/>
              <a:gd name="connsiteX16" fmla="*/ 8171196 w 9662615"/>
              <a:gd name="connsiteY16" fmla="*/ 1397216 h 1679987"/>
              <a:gd name="connsiteX17" fmla="*/ 8127667 w 9662615"/>
              <a:gd name="connsiteY17" fmla="*/ 1418254 h 1679987"/>
              <a:gd name="connsiteX18" fmla="*/ 7974579 w 9662615"/>
              <a:gd name="connsiteY18" fmla="*/ 1383439 h 1679987"/>
              <a:gd name="connsiteX19" fmla="*/ 7768351 w 9662615"/>
              <a:gd name="connsiteY19" fmla="*/ 1395051 h 1679987"/>
              <a:gd name="connsiteX20" fmla="*/ 7635985 w 9662615"/>
              <a:gd name="connsiteY20" fmla="*/ 1386363 h 1679987"/>
              <a:gd name="connsiteX21" fmla="*/ 7466069 w 9662615"/>
              <a:gd name="connsiteY21" fmla="*/ 1377654 h 1679987"/>
              <a:gd name="connsiteX22" fmla="*/ 7355642 w 9662615"/>
              <a:gd name="connsiteY22" fmla="*/ 1407761 h 1679987"/>
              <a:gd name="connsiteX23" fmla="*/ 7151610 w 9662615"/>
              <a:gd name="connsiteY23" fmla="*/ 1397856 h 1679987"/>
              <a:gd name="connsiteX24" fmla="*/ 7082147 w 9662615"/>
              <a:gd name="connsiteY24" fmla="*/ 1406113 h 1679987"/>
              <a:gd name="connsiteX25" fmla="*/ 7014958 w 9662615"/>
              <a:gd name="connsiteY25" fmla="*/ 1396883 h 1679987"/>
              <a:gd name="connsiteX26" fmla="*/ 6907567 w 9662615"/>
              <a:gd name="connsiteY26" fmla="*/ 1419149 h 1679987"/>
              <a:gd name="connsiteX27" fmla="*/ 6748428 w 9662615"/>
              <a:gd name="connsiteY27" fmla="*/ 1420308 h 1679987"/>
              <a:gd name="connsiteX28" fmla="*/ 6654257 w 9662615"/>
              <a:gd name="connsiteY28" fmla="*/ 1424143 h 1679987"/>
              <a:gd name="connsiteX29" fmla="*/ 6620123 w 9662615"/>
              <a:gd name="connsiteY29" fmla="*/ 1430535 h 1679987"/>
              <a:gd name="connsiteX30" fmla="*/ 6571355 w 9662615"/>
              <a:gd name="connsiteY30" fmla="*/ 1436144 h 1679987"/>
              <a:gd name="connsiteX31" fmla="*/ 6486557 w 9662615"/>
              <a:gd name="connsiteY31" fmla="*/ 1449861 h 1679987"/>
              <a:gd name="connsiteX32" fmla="*/ 6370419 w 9662615"/>
              <a:gd name="connsiteY32" fmla="*/ 1461649 h 1679987"/>
              <a:gd name="connsiteX33" fmla="*/ 6278839 w 9662615"/>
              <a:gd name="connsiteY33" fmla="*/ 1449160 h 1679987"/>
              <a:gd name="connsiteX34" fmla="*/ 6272455 w 9662615"/>
              <a:gd name="connsiteY34" fmla="*/ 1453191 h 1679987"/>
              <a:gd name="connsiteX35" fmla="*/ 6212659 w 9662615"/>
              <a:gd name="connsiteY35" fmla="*/ 1454850 h 1679987"/>
              <a:gd name="connsiteX36" fmla="*/ 6069317 w 9662615"/>
              <a:gd name="connsiteY36" fmla="*/ 1445838 h 1679987"/>
              <a:gd name="connsiteX37" fmla="*/ 5878477 w 9662615"/>
              <a:gd name="connsiteY37" fmla="*/ 1439180 h 1679987"/>
              <a:gd name="connsiteX38" fmla="*/ 5838387 w 9662615"/>
              <a:gd name="connsiteY38" fmla="*/ 1444679 h 1679987"/>
              <a:gd name="connsiteX39" fmla="*/ 5771136 w 9662615"/>
              <a:gd name="connsiteY39" fmla="*/ 1453639 h 1679987"/>
              <a:gd name="connsiteX40" fmla="*/ 5724081 w 9662615"/>
              <a:gd name="connsiteY40" fmla="*/ 1470431 h 1679987"/>
              <a:gd name="connsiteX41" fmla="*/ 5666577 w 9662615"/>
              <a:gd name="connsiteY41" fmla="*/ 1473921 h 1679987"/>
              <a:gd name="connsiteX42" fmla="*/ 5649068 w 9662615"/>
              <a:gd name="connsiteY42" fmla="*/ 1461676 h 1679987"/>
              <a:gd name="connsiteX43" fmla="*/ 5588902 w 9662615"/>
              <a:gd name="connsiteY43" fmla="*/ 1469647 h 1679987"/>
              <a:gd name="connsiteX44" fmla="*/ 5498090 w 9662615"/>
              <a:gd name="connsiteY44" fmla="*/ 1483173 h 1679987"/>
              <a:gd name="connsiteX45" fmla="*/ 5444641 w 9662615"/>
              <a:gd name="connsiteY45" fmla="*/ 1487602 h 1679987"/>
              <a:gd name="connsiteX46" fmla="*/ 5299812 w 9662615"/>
              <a:gd name="connsiteY46" fmla="*/ 1503362 h 1679987"/>
              <a:gd name="connsiteX47" fmla="*/ 5213947 w 9662615"/>
              <a:gd name="connsiteY47" fmla="*/ 1516637 h 1679987"/>
              <a:gd name="connsiteX48" fmla="*/ 5090342 w 9662615"/>
              <a:gd name="connsiteY48" fmla="*/ 1546680 h 1679987"/>
              <a:gd name="connsiteX49" fmla="*/ 5129812 w 9662615"/>
              <a:gd name="connsiteY49" fmla="*/ 1521277 h 1679987"/>
              <a:gd name="connsiteX50" fmla="*/ 5059484 w 9662615"/>
              <a:gd name="connsiteY50" fmla="*/ 1546802 h 1679987"/>
              <a:gd name="connsiteX51" fmla="*/ 5038524 w 9662615"/>
              <a:gd name="connsiteY51" fmla="*/ 1545675 h 1679987"/>
              <a:gd name="connsiteX52" fmla="*/ 5026564 w 9662615"/>
              <a:gd name="connsiteY52" fmla="*/ 1545376 h 1679987"/>
              <a:gd name="connsiteX53" fmla="*/ 4969433 w 9662615"/>
              <a:gd name="connsiteY53" fmla="*/ 1550865 h 1679987"/>
              <a:gd name="connsiteX54" fmla="*/ 4929254 w 9662615"/>
              <a:gd name="connsiteY54" fmla="*/ 1563452 h 1679987"/>
              <a:gd name="connsiteX55" fmla="*/ 4871726 w 9662615"/>
              <a:gd name="connsiteY55" fmla="*/ 1570584 h 1679987"/>
              <a:gd name="connsiteX56" fmla="*/ 4843267 w 9662615"/>
              <a:gd name="connsiteY56" fmla="*/ 1561459 h 1679987"/>
              <a:gd name="connsiteX57" fmla="*/ 4821058 w 9662615"/>
              <a:gd name="connsiteY57" fmla="*/ 1553078 h 1679987"/>
              <a:gd name="connsiteX58" fmla="*/ 4791466 w 9662615"/>
              <a:gd name="connsiteY58" fmla="*/ 1561324 h 1679987"/>
              <a:gd name="connsiteX59" fmla="*/ 4784247 w 9662615"/>
              <a:gd name="connsiteY59" fmla="*/ 1562342 h 1679987"/>
              <a:gd name="connsiteX60" fmla="*/ 4739309 w 9662615"/>
              <a:gd name="connsiteY60" fmla="*/ 1553948 h 1679987"/>
              <a:gd name="connsiteX61" fmla="*/ 4697562 w 9662615"/>
              <a:gd name="connsiteY61" fmla="*/ 1551206 h 1679987"/>
              <a:gd name="connsiteX62" fmla="*/ 4650737 w 9662615"/>
              <a:gd name="connsiteY62" fmla="*/ 1537381 h 1679987"/>
              <a:gd name="connsiteX63" fmla="*/ 4583150 w 9662615"/>
              <a:gd name="connsiteY63" fmla="*/ 1529064 h 1679987"/>
              <a:gd name="connsiteX64" fmla="*/ 4521734 w 9662615"/>
              <a:gd name="connsiteY64" fmla="*/ 1529359 h 1679987"/>
              <a:gd name="connsiteX65" fmla="*/ 4382398 w 9662615"/>
              <a:gd name="connsiteY65" fmla="*/ 1534108 h 1679987"/>
              <a:gd name="connsiteX66" fmla="*/ 4221826 w 9662615"/>
              <a:gd name="connsiteY66" fmla="*/ 1500972 h 1679987"/>
              <a:gd name="connsiteX67" fmla="*/ 4096601 w 9662615"/>
              <a:gd name="connsiteY67" fmla="*/ 1521563 h 1679987"/>
              <a:gd name="connsiteX68" fmla="*/ 3879195 w 9662615"/>
              <a:gd name="connsiteY68" fmla="*/ 1679987 h 1679987"/>
              <a:gd name="connsiteX69" fmla="*/ 3833906 w 9662615"/>
              <a:gd name="connsiteY69" fmla="*/ 1516637 h 1679987"/>
              <a:gd name="connsiteX70" fmla="*/ 3696258 w 9662615"/>
              <a:gd name="connsiteY70" fmla="*/ 1537563 h 1679987"/>
              <a:gd name="connsiteX71" fmla="*/ 3594070 w 9662615"/>
              <a:gd name="connsiteY71" fmla="*/ 1509422 h 1679987"/>
              <a:gd name="connsiteX72" fmla="*/ 3565233 w 9662615"/>
              <a:gd name="connsiteY72" fmla="*/ 1515122 h 1679987"/>
              <a:gd name="connsiteX73" fmla="*/ 3560267 w 9662615"/>
              <a:gd name="connsiteY73" fmla="*/ 1516288 h 1679987"/>
              <a:gd name="connsiteX74" fmla="*/ 3540258 w 9662615"/>
              <a:gd name="connsiteY74" fmla="*/ 1516976 h 1679987"/>
              <a:gd name="connsiteX75" fmla="*/ 3534780 w 9662615"/>
              <a:gd name="connsiteY75" fmla="*/ 1522141 h 1679987"/>
              <a:gd name="connsiteX76" fmla="*/ 3504783 w 9662615"/>
              <a:gd name="connsiteY76" fmla="*/ 1526739 h 1679987"/>
              <a:gd name="connsiteX77" fmla="*/ 3430805 w 9662615"/>
              <a:gd name="connsiteY77" fmla="*/ 1542521 h 1679987"/>
              <a:gd name="connsiteX78" fmla="*/ 3292707 w 9662615"/>
              <a:gd name="connsiteY78" fmla="*/ 1520490 h 1679987"/>
              <a:gd name="connsiteX79" fmla="*/ 3187872 w 9662615"/>
              <a:gd name="connsiteY79" fmla="*/ 1519991 h 1679987"/>
              <a:gd name="connsiteX80" fmla="*/ 3148026 w 9662615"/>
              <a:gd name="connsiteY80" fmla="*/ 1524777 h 1679987"/>
              <a:gd name="connsiteX81" fmla="*/ 3092394 w 9662615"/>
              <a:gd name="connsiteY81" fmla="*/ 1528115 h 1679987"/>
              <a:gd name="connsiteX82" fmla="*/ 2994200 w 9662615"/>
              <a:gd name="connsiteY82" fmla="*/ 1537857 h 1679987"/>
              <a:gd name="connsiteX83" fmla="*/ 2862301 w 9662615"/>
              <a:gd name="connsiteY83" fmla="*/ 1544250 h 1679987"/>
              <a:gd name="connsiteX84" fmla="*/ 2766335 w 9662615"/>
              <a:gd name="connsiteY84" fmla="*/ 1527662 h 1679987"/>
              <a:gd name="connsiteX85" fmla="*/ 2757836 w 9662615"/>
              <a:gd name="connsiteY85" fmla="*/ 1531371 h 1679987"/>
              <a:gd name="connsiteX86" fmla="*/ 2691555 w 9662615"/>
              <a:gd name="connsiteY86" fmla="*/ 1530283 h 1679987"/>
              <a:gd name="connsiteX87" fmla="*/ 2491676 w 9662615"/>
              <a:gd name="connsiteY87" fmla="*/ 1500859 h 1679987"/>
              <a:gd name="connsiteX88" fmla="*/ 2378036 w 9662615"/>
              <a:gd name="connsiteY88" fmla="*/ 1520645 h 1679987"/>
              <a:gd name="connsiteX89" fmla="*/ 2284269 w 9662615"/>
              <a:gd name="connsiteY89" fmla="*/ 1503068 h 1679987"/>
              <a:gd name="connsiteX90" fmla="*/ 2207104 w 9662615"/>
              <a:gd name="connsiteY90" fmla="*/ 1508888 h 1679987"/>
              <a:gd name="connsiteX91" fmla="*/ 2149226 w 9662615"/>
              <a:gd name="connsiteY91" fmla="*/ 1523409 h 1679987"/>
              <a:gd name="connsiteX92" fmla="*/ 2084783 w 9662615"/>
              <a:gd name="connsiteY92" fmla="*/ 1524245 h 1679987"/>
              <a:gd name="connsiteX93" fmla="*/ 2070075 w 9662615"/>
              <a:gd name="connsiteY93" fmla="*/ 1511285 h 1679987"/>
              <a:gd name="connsiteX94" fmla="*/ 2001057 w 9662615"/>
              <a:gd name="connsiteY94" fmla="*/ 1516449 h 1679987"/>
              <a:gd name="connsiteX95" fmla="*/ 1896330 w 9662615"/>
              <a:gd name="connsiteY95" fmla="*/ 1525725 h 1679987"/>
              <a:gd name="connsiteX96" fmla="*/ 1835994 w 9662615"/>
              <a:gd name="connsiteY96" fmla="*/ 1527678 h 1679987"/>
              <a:gd name="connsiteX97" fmla="*/ 1671119 w 9662615"/>
              <a:gd name="connsiteY97" fmla="*/ 1536701 h 1679987"/>
              <a:gd name="connsiteX98" fmla="*/ 1601337 w 9662615"/>
              <a:gd name="connsiteY98" fmla="*/ 1548552 h 1679987"/>
              <a:gd name="connsiteX99" fmla="*/ 1407755 w 9662615"/>
              <a:gd name="connsiteY99" fmla="*/ 1571444 h 1679987"/>
              <a:gd name="connsiteX100" fmla="*/ 1271994 w 9662615"/>
              <a:gd name="connsiteY100" fmla="*/ 1579471 h 1679987"/>
              <a:gd name="connsiteX101" fmla="*/ 1249226 w 9662615"/>
              <a:gd name="connsiteY101" fmla="*/ 1583140 h 1679987"/>
              <a:gd name="connsiteX102" fmla="*/ 1217719 w 9662615"/>
              <a:gd name="connsiteY102" fmla="*/ 1580863 h 1679987"/>
              <a:gd name="connsiteX103" fmla="*/ 1091432 w 9662615"/>
              <a:gd name="connsiteY103" fmla="*/ 1571003 h 1679987"/>
              <a:gd name="connsiteX104" fmla="*/ 992039 w 9662615"/>
              <a:gd name="connsiteY104" fmla="*/ 1556662 h 1679987"/>
              <a:gd name="connsiteX105" fmla="*/ 868264 w 9662615"/>
              <a:gd name="connsiteY105" fmla="*/ 1566392 h 1679987"/>
              <a:gd name="connsiteX106" fmla="*/ 792765 w 9662615"/>
              <a:gd name="connsiteY106" fmla="*/ 1563102 h 1679987"/>
              <a:gd name="connsiteX107" fmla="*/ 669055 w 9662615"/>
              <a:gd name="connsiteY107" fmla="*/ 1543638 h 1679987"/>
              <a:gd name="connsiteX108" fmla="*/ 506152 w 9662615"/>
              <a:gd name="connsiteY108" fmla="*/ 1549124 h 1679987"/>
              <a:gd name="connsiteX109" fmla="*/ 472797 w 9662615"/>
              <a:gd name="connsiteY109" fmla="*/ 1568904 h 1679987"/>
              <a:gd name="connsiteX110" fmla="*/ 427864 w 9662615"/>
              <a:gd name="connsiteY110" fmla="*/ 1580848 h 1679987"/>
              <a:gd name="connsiteX111" fmla="*/ 408381 w 9662615"/>
              <a:gd name="connsiteY111" fmla="*/ 1552940 h 1679987"/>
              <a:gd name="connsiteX112" fmla="*/ 267163 w 9662615"/>
              <a:gd name="connsiteY112" fmla="*/ 1531913 h 1679987"/>
              <a:gd name="connsiteX113" fmla="*/ 196644 w 9662615"/>
              <a:gd name="connsiteY113" fmla="*/ 1524565 h 1679987"/>
              <a:gd name="connsiteX114" fmla="*/ 86819 w 9662615"/>
              <a:gd name="connsiteY114" fmla="*/ 1519517 h 1679987"/>
              <a:gd name="connsiteX115" fmla="*/ 53369 w 9662615"/>
              <a:gd name="connsiteY115" fmla="*/ 1516853 h 1679987"/>
              <a:gd name="connsiteX116" fmla="*/ 2359 w 9662615"/>
              <a:gd name="connsiteY116" fmla="*/ 1515247 h 1679987"/>
              <a:gd name="connsiteX117" fmla="*/ 0 w 9662615"/>
              <a:gd name="connsiteY117" fmla="*/ 1514932 h 1679987"/>
              <a:gd name="connsiteX118" fmla="*/ 0 w 9662615"/>
              <a:gd name="connsiteY118" fmla="*/ 0 h 1679987"/>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648182"/>
              <a:gd name="connsiteX1" fmla="*/ 9662615 w 9662615"/>
              <a:gd name="connsiteY1" fmla="*/ 0 h 1648182"/>
              <a:gd name="connsiteX2" fmla="*/ 9662615 w 9662615"/>
              <a:gd name="connsiteY2" fmla="*/ 1280346 h 1648182"/>
              <a:gd name="connsiteX3" fmla="*/ 9658420 w 9662615"/>
              <a:gd name="connsiteY3" fmla="*/ 1280106 h 1648182"/>
              <a:gd name="connsiteX4" fmla="*/ 9469546 w 9662615"/>
              <a:gd name="connsiteY4" fmla="*/ 1289837 h 1648182"/>
              <a:gd name="connsiteX5" fmla="*/ 9385895 w 9662615"/>
              <a:gd name="connsiteY5" fmla="*/ 1269203 h 1648182"/>
              <a:gd name="connsiteX6" fmla="*/ 9144767 w 9662615"/>
              <a:gd name="connsiteY6" fmla="*/ 1264120 h 1648182"/>
              <a:gd name="connsiteX7" fmla="*/ 8837252 w 9662615"/>
              <a:gd name="connsiteY7" fmla="*/ 1350515 h 1648182"/>
              <a:gd name="connsiteX8" fmla="*/ 8705466 w 9662615"/>
              <a:gd name="connsiteY8" fmla="*/ 1342419 h 1648182"/>
              <a:gd name="connsiteX9" fmla="*/ 8652221 w 9662615"/>
              <a:gd name="connsiteY9" fmla="*/ 1326906 h 1648182"/>
              <a:gd name="connsiteX10" fmla="*/ 8632312 w 9662615"/>
              <a:gd name="connsiteY10" fmla="*/ 1326025 h 1648182"/>
              <a:gd name="connsiteX11" fmla="*/ 8591582 w 9662615"/>
              <a:gd name="connsiteY11" fmla="*/ 1341666 h 1648182"/>
              <a:gd name="connsiteX12" fmla="*/ 8537336 w 9662615"/>
              <a:gd name="connsiteY12" fmla="*/ 1341684 h 1648182"/>
              <a:gd name="connsiteX13" fmla="*/ 8472508 w 9662615"/>
              <a:gd name="connsiteY13" fmla="*/ 1363109 h 1648182"/>
              <a:gd name="connsiteX14" fmla="*/ 8258477 w 9662615"/>
              <a:gd name="connsiteY14" fmla="*/ 1370666 h 1648182"/>
              <a:gd name="connsiteX15" fmla="*/ 8197961 w 9662615"/>
              <a:gd name="connsiteY15" fmla="*/ 1392804 h 1648182"/>
              <a:gd name="connsiteX16" fmla="*/ 8171196 w 9662615"/>
              <a:gd name="connsiteY16" fmla="*/ 1397216 h 1648182"/>
              <a:gd name="connsiteX17" fmla="*/ 8127667 w 9662615"/>
              <a:gd name="connsiteY17" fmla="*/ 1418254 h 1648182"/>
              <a:gd name="connsiteX18" fmla="*/ 7974579 w 9662615"/>
              <a:gd name="connsiteY18" fmla="*/ 1383439 h 1648182"/>
              <a:gd name="connsiteX19" fmla="*/ 7768351 w 9662615"/>
              <a:gd name="connsiteY19" fmla="*/ 1395051 h 1648182"/>
              <a:gd name="connsiteX20" fmla="*/ 7635985 w 9662615"/>
              <a:gd name="connsiteY20" fmla="*/ 1386363 h 1648182"/>
              <a:gd name="connsiteX21" fmla="*/ 7466069 w 9662615"/>
              <a:gd name="connsiteY21" fmla="*/ 1377654 h 1648182"/>
              <a:gd name="connsiteX22" fmla="*/ 7355642 w 9662615"/>
              <a:gd name="connsiteY22" fmla="*/ 1407761 h 1648182"/>
              <a:gd name="connsiteX23" fmla="*/ 7151610 w 9662615"/>
              <a:gd name="connsiteY23" fmla="*/ 1397856 h 1648182"/>
              <a:gd name="connsiteX24" fmla="*/ 7082147 w 9662615"/>
              <a:gd name="connsiteY24" fmla="*/ 1406113 h 1648182"/>
              <a:gd name="connsiteX25" fmla="*/ 7014958 w 9662615"/>
              <a:gd name="connsiteY25" fmla="*/ 1396883 h 1648182"/>
              <a:gd name="connsiteX26" fmla="*/ 6907567 w 9662615"/>
              <a:gd name="connsiteY26" fmla="*/ 1419149 h 1648182"/>
              <a:gd name="connsiteX27" fmla="*/ 6748428 w 9662615"/>
              <a:gd name="connsiteY27" fmla="*/ 1420308 h 1648182"/>
              <a:gd name="connsiteX28" fmla="*/ 6654257 w 9662615"/>
              <a:gd name="connsiteY28" fmla="*/ 1424143 h 1648182"/>
              <a:gd name="connsiteX29" fmla="*/ 6620123 w 9662615"/>
              <a:gd name="connsiteY29" fmla="*/ 1430535 h 1648182"/>
              <a:gd name="connsiteX30" fmla="*/ 6571355 w 9662615"/>
              <a:gd name="connsiteY30" fmla="*/ 1436144 h 1648182"/>
              <a:gd name="connsiteX31" fmla="*/ 6486557 w 9662615"/>
              <a:gd name="connsiteY31" fmla="*/ 1449861 h 1648182"/>
              <a:gd name="connsiteX32" fmla="*/ 6370419 w 9662615"/>
              <a:gd name="connsiteY32" fmla="*/ 1461649 h 1648182"/>
              <a:gd name="connsiteX33" fmla="*/ 6278839 w 9662615"/>
              <a:gd name="connsiteY33" fmla="*/ 1449160 h 1648182"/>
              <a:gd name="connsiteX34" fmla="*/ 6272455 w 9662615"/>
              <a:gd name="connsiteY34" fmla="*/ 1453191 h 1648182"/>
              <a:gd name="connsiteX35" fmla="*/ 6212659 w 9662615"/>
              <a:gd name="connsiteY35" fmla="*/ 1454850 h 1648182"/>
              <a:gd name="connsiteX36" fmla="*/ 6069317 w 9662615"/>
              <a:gd name="connsiteY36" fmla="*/ 1445838 h 1648182"/>
              <a:gd name="connsiteX37" fmla="*/ 5878477 w 9662615"/>
              <a:gd name="connsiteY37" fmla="*/ 1439180 h 1648182"/>
              <a:gd name="connsiteX38" fmla="*/ 5838387 w 9662615"/>
              <a:gd name="connsiteY38" fmla="*/ 1444679 h 1648182"/>
              <a:gd name="connsiteX39" fmla="*/ 5771136 w 9662615"/>
              <a:gd name="connsiteY39" fmla="*/ 1453639 h 1648182"/>
              <a:gd name="connsiteX40" fmla="*/ 5724081 w 9662615"/>
              <a:gd name="connsiteY40" fmla="*/ 1470431 h 1648182"/>
              <a:gd name="connsiteX41" fmla="*/ 5666577 w 9662615"/>
              <a:gd name="connsiteY41" fmla="*/ 1473921 h 1648182"/>
              <a:gd name="connsiteX42" fmla="*/ 5649068 w 9662615"/>
              <a:gd name="connsiteY42" fmla="*/ 1461676 h 1648182"/>
              <a:gd name="connsiteX43" fmla="*/ 5588902 w 9662615"/>
              <a:gd name="connsiteY43" fmla="*/ 1469647 h 1648182"/>
              <a:gd name="connsiteX44" fmla="*/ 5498090 w 9662615"/>
              <a:gd name="connsiteY44" fmla="*/ 1483173 h 1648182"/>
              <a:gd name="connsiteX45" fmla="*/ 5444641 w 9662615"/>
              <a:gd name="connsiteY45" fmla="*/ 1487602 h 1648182"/>
              <a:gd name="connsiteX46" fmla="*/ 5299812 w 9662615"/>
              <a:gd name="connsiteY46" fmla="*/ 1503362 h 1648182"/>
              <a:gd name="connsiteX47" fmla="*/ 5213947 w 9662615"/>
              <a:gd name="connsiteY47" fmla="*/ 1516637 h 1648182"/>
              <a:gd name="connsiteX48" fmla="*/ 5090342 w 9662615"/>
              <a:gd name="connsiteY48" fmla="*/ 1546680 h 1648182"/>
              <a:gd name="connsiteX49" fmla="*/ 5129812 w 9662615"/>
              <a:gd name="connsiteY49" fmla="*/ 1521277 h 1648182"/>
              <a:gd name="connsiteX50" fmla="*/ 5059484 w 9662615"/>
              <a:gd name="connsiteY50" fmla="*/ 1546802 h 1648182"/>
              <a:gd name="connsiteX51" fmla="*/ 5038524 w 9662615"/>
              <a:gd name="connsiteY51" fmla="*/ 1545675 h 1648182"/>
              <a:gd name="connsiteX52" fmla="*/ 5026564 w 9662615"/>
              <a:gd name="connsiteY52" fmla="*/ 1545376 h 1648182"/>
              <a:gd name="connsiteX53" fmla="*/ 4969433 w 9662615"/>
              <a:gd name="connsiteY53" fmla="*/ 1550865 h 1648182"/>
              <a:gd name="connsiteX54" fmla="*/ 4929254 w 9662615"/>
              <a:gd name="connsiteY54" fmla="*/ 1563452 h 1648182"/>
              <a:gd name="connsiteX55" fmla="*/ 4871726 w 9662615"/>
              <a:gd name="connsiteY55" fmla="*/ 1570584 h 1648182"/>
              <a:gd name="connsiteX56" fmla="*/ 4843267 w 9662615"/>
              <a:gd name="connsiteY56" fmla="*/ 1561459 h 1648182"/>
              <a:gd name="connsiteX57" fmla="*/ 4821058 w 9662615"/>
              <a:gd name="connsiteY57" fmla="*/ 1553078 h 1648182"/>
              <a:gd name="connsiteX58" fmla="*/ 4791466 w 9662615"/>
              <a:gd name="connsiteY58" fmla="*/ 1561324 h 1648182"/>
              <a:gd name="connsiteX59" fmla="*/ 4784247 w 9662615"/>
              <a:gd name="connsiteY59" fmla="*/ 1562342 h 1648182"/>
              <a:gd name="connsiteX60" fmla="*/ 4739309 w 9662615"/>
              <a:gd name="connsiteY60" fmla="*/ 1553948 h 1648182"/>
              <a:gd name="connsiteX61" fmla="*/ 4697562 w 9662615"/>
              <a:gd name="connsiteY61" fmla="*/ 1551206 h 1648182"/>
              <a:gd name="connsiteX62" fmla="*/ 4650737 w 9662615"/>
              <a:gd name="connsiteY62" fmla="*/ 1537381 h 1648182"/>
              <a:gd name="connsiteX63" fmla="*/ 4583150 w 9662615"/>
              <a:gd name="connsiteY63" fmla="*/ 1529064 h 1648182"/>
              <a:gd name="connsiteX64" fmla="*/ 4521734 w 9662615"/>
              <a:gd name="connsiteY64" fmla="*/ 1529359 h 1648182"/>
              <a:gd name="connsiteX65" fmla="*/ 4382398 w 9662615"/>
              <a:gd name="connsiteY65" fmla="*/ 1534108 h 1648182"/>
              <a:gd name="connsiteX66" fmla="*/ 4221826 w 9662615"/>
              <a:gd name="connsiteY66" fmla="*/ 1500972 h 1648182"/>
              <a:gd name="connsiteX67" fmla="*/ 4096601 w 9662615"/>
              <a:gd name="connsiteY67" fmla="*/ 1521563 h 1648182"/>
              <a:gd name="connsiteX68" fmla="*/ 4058099 w 9662615"/>
              <a:gd name="connsiteY68" fmla="*/ 1648182 h 1648182"/>
              <a:gd name="connsiteX69" fmla="*/ 3833906 w 9662615"/>
              <a:gd name="connsiteY69" fmla="*/ 1516637 h 1648182"/>
              <a:gd name="connsiteX70" fmla="*/ 3696258 w 9662615"/>
              <a:gd name="connsiteY70" fmla="*/ 1537563 h 1648182"/>
              <a:gd name="connsiteX71" fmla="*/ 3594070 w 9662615"/>
              <a:gd name="connsiteY71" fmla="*/ 1509422 h 1648182"/>
              <a:gd name="connsiteX72" fmla="*/ 3565233 w 9662615"/>
              <a:gd name="connsiteY72" fmla="*/ 1515122 h 1648182"/>
              <a:gd name="connsiteX73" fmla="*/ 3560267 w 9662615"/>
              <a:gd name="connsiteY73" fmla="*/ 1516288 h 1648182"/>
              <a:gd name="connsiteX74" fmla="*/ 3540258 w 9662615"/>
              <a:gd name="connsiteY74" fmla="*/ 1516976 h 1648182"/>
              <a:gd name="connsiteX75" fmla="*/ 3534780 w 9662615"/>
              <a:gd name="connsiteY75" fmla="*/ 1522141 h 1648182"/>
              <a:gd name="connsiteX76" fmla="*/ 3504783 w 9662615"/>
              <a:gd name="connsiteY76" fmla="*/ 1526739 h 1648182"/>
              <a:gd name="connsiteX77" fmla="*/ 3430805 w 9662615"/>
              <a:gd name="connsiteY77" fmla="*/ 1542521 h 1648182"/>
              <a:gd name="connsiteX78" fmla="*/ 3292707 w 9662615"/>
              <a:gd name="connsiteY78" fmla="*/ 1520490 h 1648182"/>
              <a:gd name="connsiteX79" fmla="*/ 3187872 w 9662615"/>
              <a:gd name="connsiteY79" fmla="*/ 1519991 h 1648182"/>
              <a:gd name="connsiteX80" fmla="*/ 3148026 w 9662615"/>
              <a:gd name="connsiteY80" fmla="*/ 1524777 h 1648182"/>
              <a:gd name="connsiteX81" fmla="*/ 3092394 w 9662615"/>
              <a:gd name="connsiteY81" fmla="*/ 1528115 h 1648182"/>
              <a:gd name="connsiteX82" fmla="*/ 2994200 w 9662615"/>
              <a:gd name="connsiteY82" fmla="*/ 1537857 h 1648182"/>
              <a:gd name="connsiteX83" fmla="*/ 2862301 w 9662615"/>
              <a:gd name="connsiteY83" fmla="*/ 1544250 h 1648182"/>
              <a:gd name="connsiteX84" fmla="*/ 2766335 w 9662615"/>
              <a:gd name="connsiteY84" fmla="*/ 1527662 h 1648182"/>
              <a:gd name="connsiteX85" fmla="*/ 2757836 w 9662615"/>
              <a:gd name="connsiteY85" fmla="*/ 1531371 h 1648182"/>
              <a:gd name="connsiteX86" fmla="*/ 2691555 w 9662615"/>
              <a:gd name="connsiteY86" fmla="*/ 1530283 h 1648182"/>
              <a:gd name="connsiteX87" fmla="*/ 2491676 w 9662615"/>
              <a:gd name="connsiteY87" fmla="*/ 1500859 h 1648182"/>
              <a:gd name="connsiteX88" fmla="*/ 2378036 w 9662615"/>
              <a:gd name="connsiteY88" fmla="*/ 1520645 h 1648182"/>
              <a:gd name="connsiteX89" fmla="*/ 2284269 w 9662615"/>
              <a:gd name="connsiteY89" fmla="*/ 1503068 h 1648182"/>
              <a:gd name="connsiteX90" fmla="*/ 2207104 w 9662615"/>
              <a:gd name="connsiteY90" fmla="*/ 1508888 h 1648182"/>
              <a:gd name="connsiteX91" fmla="*/ 2149226 w 9662615"/>
              <a:gd name="connsiteY91" fmla="*/ 1523409 h 1648182"/>
              <a:gd name="connsiteX92" fmla="*/ 2084783 w 9662615"/>
              <a:gd name="connsiteY92" fmla="*/ 1524245 h 1648182"/>
              <a:gd name="connsiteX93" fmla="*/ 2070075 w 9662615"/>
              <a:gd name="connsiteY93" fmla="*/ 1511285 h 1648182"/>
              <a:gd name="connsiteX94" fmla="*/ 2001057 w 9662615"/>
              <a:gd name="connsiteY94" fmla="*/ 1516449 h 1648182"/>
              <a:gd name="connsiteX95" fmla="*/ 1896330 w 9662615"/>
              <a:gd name="connsiteY95" fmla="*/ 1525725 h 1648182"/>
              <a:gd name="connsiteX96" fmla="*/ 1835994 w 9662615"/>
              <a:gd name="connsiteY96" fmla="*/ 1527678 h 1648182"/>
              <a:gd name="connsiteX97" fmla="*/ 1671119 w 9662615"/>
              <a:gd name="connsiteY97" fmla="*/ 1536701 h 1648182"/>
              <a:gd name="connsiteX98" fmla="*/ 1601337 w 9662615"/>
              <a:gd name="connsiteY98" fmla="*/ 1548552 h 1648182"/>
              <a:gd name="connsiteX99" fmla="*/ 1407755 w 9662615"/>
              <a:gd name="connsiteY99" fmla="*/ 1571444 h 1648182"/>
              <a:gd name="connsiteX100" fmla="*/ 1271994 w 9662615"/>
              <a:gd name="connsiteY100" fmla="*/ 1579471 h 1648182"/>
              <a:gd name="connsiteX101" fmla="*/ 1249226 w 9662615"/>
              <a:gd name="connsiteY101" fmla="*/ 1583140 h 1648182"/>
              <a:gd name="connsiteX102" fmla="*/ 1217719 w 9662615"/>
              <a:gd name="connsiteY102" fmla="*/ 1580863 h 1648182"/>
              <a:gd name="connsiteX103" fmla="*/ 1091432 w 9662615"/>
              <a:gd name="connsiteY103" fmla="*/ 1571003 h 1648182"/>
              <a:gd name="connsiteX104" fmla="*/ 992039 w 9662615"/>
              <a:gd name="connsiteY104" fmla="*/ 1556662 h 1648182"/>
              <a:gd name="connsiteX105" fmla="*/ 868264 w 9662615"/>
              <a:gd name="connsiteY105" fmla="*/ 1566392 h 1648182"/>
              <a:gd name="connsiteX106" fmla="*/ 792765 w 9662615"/>
              <a:gd name="connsiteY106" fmla="*/ 1563102 h 1648182"/>
              <a:gd name="connsiteX107" fmla="*/ 669055 w 9662615"/>
              <a:gd name="connsiteY107" fmla="*/ 1543638 h 1648182"/>
              <a:gd name="connsiteX108" fmla="*/ 506152 w 9662615"/>
              <a:gd name="connsiteY108" fmla="*/ 1549124 h 1648182"/>
              <a:gd name="connsiteX109" fmla="*/ 472797 w 9662615"/>
              <a:gd name="connsiteY109" fmla="*/ 1568904 h 1648182"/>
              <a:gd name="connsiteX110" fmla="*/ 427864 w 9662615"/>
              <a:gd name="connsiteY110" fmla="*/ 1580848 h 1648182"/>
              <a:gd name="connsiteX111" fmla="*/ 408381 w 9662615"/>
              <a:gd name="connsiteY111" fmla="*/ 1552940 h 1648182"/>
              <a:gd name="connsiteX112" fmla="*/ 267163 w 9662615"/>
              <a:gd name="connsiteY112" fmla="*/ 1531913 h 1648182"/>
              <a:gd name="connsiteX113" fmla="*/ 196644 w 9662615"/>
              <a:gd name="connsiteY113" fmla="*/ 1524565 h 1648182"/>
              <a:gd name="connsiteX114" fmla="*/ 86819 w 9662615"/>
              <a:gd name="connsiteY114" fmla="*/ 1519517 h 1648182"/>
              <a:gd name="connsiteX115" fmla="*/ 53369 w 9662615"/>
              <a:gd name="connsiteY115" fmla="*/ 1516853 h 1648182"/>
              <a:gd name="connsiteX116" fmla="*/ 2359 w 9662615"/>
              <a:gd name="connsiteY116" fmla="*/ 1515247 h 1648182"/>
              <a:gd name="connsiteX117" fmla="*/ 0 w 9662615"/>
              <a:gd name="connsiteY117" fmla="*/ 1514932 h 1648182"/>
              <a:gd name="connsiteX118" fmla="*/ 0 w 9662615"/>
              <a:gd name="connsiteY118" fmla="*/ 0 h 1648182"/>
              <a:gd name="connsiteX0" fmla="*/ 0 w 9662615"/>
              <a:gd name="connsiteY0" fmla="*/ 0 h 1723719"/>
              <a:gd name="connsiteX1" fmla="*/ 9662615 w 9662615"/>
              <a:gd name="connsiteY1" fmla="*/ 0 h 1723719"/>
              <a:gd name="connsiteX2" fmla="*/ 9662615 w 9662615"/>
              <a:gd name="connsiteY2" fmla="*/ 1280346 h 1723719"/>
              <a:gd name="connsiteX3" fmla="*/ 9658420 w 9662615"/>
              <a:gd name="connsiteY3" fmla="*/ 1280106 h 1723719"/>
              <a:gd name="connsiteX4" fmla="*/ 9469546 w 9662615"/>
              <a:gd name="connsiteY4" fmla="*/ 1289837 h 1723719"/>
              <a:gd name="connsiteX5" fmla="*/ 9385895 w 9662615"/>
              <a:gd name="connsiteY5" fmla="*/ 1269203 h 1723719"/>
              <a:gd name="connsiteX6" fmla="*/ 9144767 w 9662615"/>
              <a:gd name="connsiteY6" fmla="*/ 1264120 h 1723719"/>
              <a:gd name="connsiteX7" fmla="*/ 8837252 w 9662615"/>
              <a:gd name="connsiteY7" fmla="*/ 1350515 h 1723719"/>
              <a:gd name="connsiteX8" fmla="*/ 8705466 w 9662615"/>
              <a:gd name="connsiteY8" fmla="*/ 1342419 h 1723719"/>
              <a:gd name="connsiteX9" fmla="*/ 8652221 w 9662615"/>
              <a:gd name="connsiteY9" fmla="*/ 1326906 h 1723719"/>
              <a:gd name="connsiteX10" fmla="*/ 8632312 w 9662615"/>
              <a:gd name="connsiteY10" fmla="*/ 1326025 h 1723719"/>
              <a:gd name="connsiteX11" fmla="*/ 8591582 w 9662615"/>
              <a:gd name="connsiteY11" fmla="*/ 1341666 h 1723719"/>
              <a:gd name="connsiteX12" fmla="*/ 8537336 w 9662615"/>
              <a:gd name="connsiteY12" fmla="*/ 1341684 h 1723719"/>
              <a:gd name="connsiteX13" fmla="*/ 8472508 w 9662615"/>
              <a:gd name="connsiteY13" fmla="*/ 1363109 h 1723719"/>
              <a:gd name="connsiteX14" fmla="*/ 8258477 w 9662615"/>
              <a:gd name="connsiteY14" fmla="*/ 1370666 h 1723719"/>
              <a:gd name="connsiteX15" fmla="*/ 8197961 w 9662615"/>
              <a:gd name="connsiteY15" fmla="*/ 1392804 h 1723719"/>
              <a:gd name="connsiteX16" fmla="*/ 8171196 w 9662615"/>
              <a:gd name="connsiteY16" fmla="*/ 1397216 h 1723719"/>
              <a:gd name="connsiteX17" fmla="*/ 8127667 w 9662615"/>
              <a:gd name="connsiteY17" fmla="*/ 1418254 h 1723719"/>
              <a:gd name="connsiteX18" fmla="*/ 7974579 w 9662615"/>
              <a:gd name="connsiteY18" fmla="*/ 1383439 h 1723719"/>
              <a:gd name="connsiteX19" fmla="*/ 7768351 w 9662615"/>
              <a:gd name="connsiteY19" fmla="*/ 1395051 h 1723719"/>
              <a:gd name="connsiteX20" fmla="*/ 7635985 w 9662615"/>
              <a:gd name="connsiteY20" fmla="*/ 1386363 h 1723719"/>
              <a:gd name="connsiteX21" fmla="*/ 7466069 w 9662615"/>
              <a:gd name="connsiteY21" fmla="*/ 1377654 h 1723719"/>
              <a:gd name="connsiteX22" fmla="*/ 7355642 w 9662615"/>
              <a:gd name="connsiteY22" fmla="*/ 1407761 h 1723719"/>
              <a:gd name="connsiteX23" fmla="*/ 7151610 w 9662615"/>
              <a:gd name="connsiteY23" fmla="*/ 1397856 h 1723719"/>
              <a:gd name="connsiteX24" fmla="*/ 7082147 w 9662615"/>
              <a:gd name="connsiteY24" fmla="*/ 1406113 h 1723719"/>
              <a:gd name="connsiteX25" fmla="*/ 7014958 w 9662615"/>
              <a:gd name="connsiteY25" fmla="*/ 1396883 h 1723719"/>
              <a:gd name="connsiteX26" fmla="*/ 6907567 w 9662615"/>
              <a:gd name="connsiteY26" fmla="*/ 1419149 h 1723719"/>
              <a:gd name="connsiteX27" fmla="*/ 6748428 w 9662615"/>
              <a:gd name="connsiteY27" fmla="*/ 1420308 h 1723719"/>
              <a:gd name="connsiteX28" fmla="*/ 6654257 w 9662615"/>
              <a:gd name="connsiteY28" fmla="*/ 1424143 h 1723719"/>
              <a:gd name="connsiteX29" fmla="*/ 6620123 w 9662615"/>
              <a:gd name="connsiteY29" fmla="*/ 1430535 h 1723719"/>
              <a:gd name="connsiteX30" fmla="*/ 6571355 w 9662615"/>
              <a:gd name="connsiteY30" fmla="*/ 1436144 h 1723719"/>
              <a:gd name="connsiteX31" fmla="*/ 6486557 w 9662615"/>
              <a:gd name="connsiteY31" fmla="*/ 1449861 h 1723719"/>
              <a:gd name="connsiteX32" fmla="*/ 6370419 w 9662615"/>
              <a:gd name="connsiteY32" fmla="*/ 1461649 h 1723719"/>
              <a:gd name="connsiteX33" fmla="*/ 6278839 w 9662615"/>
              <a:gd name="connsiteY33" fmla="*/ 1449160 h 1723719"/>
              <a:gd name="connsiteX34" fmla="*/ 6272455 w 9662615"/>
              <a:gd name="connsiteY34" fmla="*/ 1453191 h 1723719"/>
              <a:gd name="connsiteX35" fmla="*/ 6212659 w 9662615"/>
              <a:gd name="connsiteY35" fmla="*/ 1454850 h 1723719"/>
              <a:gd name="connsiteX36" fmla="*/ 6069317 w 9662615"/>
              <a:gd name="connsiteY36" fmla="*/ 1445838 h 1723719"/>
              <a:gd name="connsiteX37" fmla="*/ 5878477 w 9662615"/>
              <a:gd name="connsiteY37" fmla="*/ 1439180 h 1723719"/>
              <a:gd name="connsiteX38" fmla="*/ 5838387 w 9662615"/>
              <a:gd name="connsiteY38" fmla="*/ 1444679 h 1723719"/>
              <a:gd name="connsiteX39" fmla="*/ 5771136 w 9662615"/>
              <a:gd name="connsiteY39" fmla="*/ 1453639 h 1723719"/>
              <a:gd name="connsiteX40" fmla="*/ 5724081 w 9662615"/>
              <a:gd name="connsiteY40" fmla="*/ 1470431 h 1723719"/>
              <a:gd name="connsiteX41" fmla="*/ 5666577 w 9662615"/>
              <a:gd name="connsiteY41" fmla="*/ 1473921 h 1723719"/>
              <a:gd name="connsiteX42" fmla="*/ 5649068 w 9662615"/>
              <a:gd name="connsiteY42" fmla="*/ 1461676 h 1723719"/>
              <a:gd name="connsiteX43" fmla="*/ 5588902 w 9662615"/>
              <a:gd name="connsiteY43" fmla="*/ 1469647 h 1723719"/>
              <a:gd name="connsiteX44" fmla="*/ 5498090 w 9662615"/>
              <a:gd name="connsiteY44" fmla="*/ 1483173 h 1723719"/>
              <a:gd name="connsiteX45" fmla="*/ 5444641 w 9662615"/>
              <a:gd name="connsiteY45" fmla="*/ 1487602 h 1723719"/>
              <a:gd name="connsiteX46" fmla="*/ 5299812 w 9662615"/>
              <a:gd name="connsiteY46" fmla="*/ 1503362 h 1723719"/>
              <a:gd name="connsiteX47" fmla="*/ 5213947 w 9662615"/>
              <a:gd name="connsiteY47" fmla="*/ 1516637 h 1723719"/>
              <a:gd name="connsiteX48" fmla="*/ 5090342 w 9662615"/>
              <a:gd name="connsiteY48" fmla="*/ 1546680 h 1723719"/>
              <a:gd name="connsiteX49" fmla="*/ 5129812 w 9662615"/>
              <a:gd name="connsiteY49" fmla="*/ 1521277 h 1723719"/>
              <a:gd name="connsiteX50" fmla="*/ 5059484 w 9662615"/>
              <a:gd name="connsiteY50" fmla="*/ 1546802 h 1723719"/>
              <a:gd name="connsiteX51" fmla="*/ 5038524 w 9662615"/>
              <a:gd name="connsiteY51" fmla="*/ 1545675 h 1723719"/>
              <a:gd name="connsiteX52" fmla="*/ 5026564 w 9662615"/>
              <a:gd name="connsiteY52" fmla="*/ 1545376 h 1723719"/>
              <a:gd name="connsiteX53" fmla="*/ 4969433 w 9662615"/>
              <a:gd name="connsiteY53" fmla="*/ 1550865 h 1723719"/>
              <a:gd name="connsiteX54" fmla="*/ 4929254 w 9662615"/>
              <a:gd name="connsiteY54" fmla="*/ 1563452 h 1723719"/>
              <a:gd name="connsiteX55" fmla="*/ 4871726 w 9662615"/>
              <a:gd name="connsiteY55" fmla="*/ 1570584 h 1723719"/>
              <a:gd name="connsiteX56" fmla="*/ 4843267 w 9662615"/>
              <a:gd name="connsiteY56" fmla="*/ 1561459 h 1723719"/>
              <a:gd name="connsiteX57" fmla="*/ 4821058 w 9662615"/>
              <a:gd name="connsiteY57" fmla="*/ 1553078 h 1723719"/>
              <a:gd name="connsiteX58" fmla="*/ 4791466 w 9662615"/>
              <a:gd name="connsiteY58" fmla="*/ 1561324 h 1723719"/>
              <a:gd name="connsiteX59" fmla="*/ 4784247 w 9662615"/>
              <a:gd name="connsiteY59" fmla="*/ 1562342 h 1723719"/>
              <a:gd name="connsiteX60" fmla="*/ 4739309 w 9662615"/>
              <a:gd name="connsiteY60" fmla="*/ 1553948 h 1723719"/>
              <a:gd name="connsiteX61" fmla="*/ 4697562 w 9662615"/>
              <a:gd name="connsiteY61" fmla="*/ 1551206 h 1723719"/>
              <a:gd name="connsiteX62" fmla="*/ 4650737 w 9662615"/>
              <a:gd name="connsiteY62" fmla="*/ 1537381 h 1723719"/>
              <a:gd name="connsiteX63" fmla="*/ 4583150 w 9662615"/>
              <a:gd name="connsiteY63" fmla="*/ 1529064 h 1723719"/>
              <a:gd name="connsiteX64" fmla="*/ 4521734 w 9662615"/>
              <a:gd name="connsiteY64" fmla="*/ 1529359 h 1723719"/>
              <a:gd name="connsiteX65" fmla="*/ 4382398 w 9662615"/>
              <a:gd name="connsiteY65" fmla="*/ 1534108 h 1723719"/>
              <a:gd name="connsiteX66" fmla="*/ 4221826 w 9662615"/>
              <a:gd name="connsiteY66" fmla="*/ 1500972 h 1723719"/>
              <a:gd name="connsiteX67" fmla="*/ 4096601 w 9662615"/>
              <a:gd name="connsiteY67" fmla="*/ 1521563 h 1723719"/>
              <a:gd name="connsiteX68" fmla="*/ 3970635 w 9662615"/>
              <a:gd name="connsiteY68" fmla="*/ 1723719 h 1723719"/>
              <a:gd name="connsiteX69" fmla="*/ 3833906 w 9662615"/>
              <a:gd name="connsiteY69" fmla="*/ 1516637 h 1723719"/>
              <a:gd name="connsiteX70" fmla="*/ 3696258 w 9662615"/>
              <a:gd name="connsiteY70" fmla="*/ 1537563 h 1723719"/>
              <a:gd name="connsiteX71" fmla="*/ 3594070 w 9662615"/>
              <a:gd name="connsiteY71" fmla="*/ 1509422 h 1723719"/>
              <a:gd name="connsiteX72" fmla="*/ 3565233 w 9662615"/>
              <a:gd name="connsiteY72" fmla="*/ 1515122 h 1723719"/>
              <a:gd name="connsiteX73" fmla="*/ 3560267 w 9662615"/>
              <a:gd name="connsiteY73" fmla="*/ 1516288 h 1723719"/>
              <a:gd name="connsiteX74" fmla="*/ 3540258 w 9662615"/>
              <a:gd name="connsiteY74" fmla="*/ 1516976 h 1723719"/>
              <a:gd name="connsiteX75" fmla="*/ 3534780 w 9662615"/>
              <a:gd name="connsiteY75" fmla="*/ 1522141 h 1723719"/>
              <a:gd name="connsiteX76" fmla="*/ 3504783 w 9662615"/>
              <a:gd name="connsiteY76" fmla="*/ 1526739 h 1723719"/>
              <a:gd name="connsiteX77" fmla="*/ 3430805 w 9662615"/>
              <a:gd name="connsiteY77" fmla="*/ 1542521 h 1723719"/>
              <a:gd name="connsiteX78" fmla="*/ 3292707 w 9662615"/>
              <a:gd name="connsiteY78" fmla="*/ 1520490 h 1723719"/>
              <a:gd name="connsiteX79" fmla="*/ 3187872 w 9662615"/>
              <a:gd name="connsiteY79" fmla="*/ 1519991 h 1723719"/>
              <a:gd name="connsiteX80" fmla="*/ 3148026 w 9662615"/>
              <a:gd name="connsiteY80" fmla="*/ 1524777 h 1723719"/>
              <a:gd name="connsiteX81" fmla="*/ 3092394 w 9662615"/>
              <a:gd name="connsiteY81" fmla="*/ 1528115 h 1723719"/>
              <a:gd name="connsiteX82" fmla="*/ 2994200 w 9662615"/>
              <a:gd name="connsiteY82" fmla="*/ 1537857 h 1723719"/>
              <a:gd name="connsiteX83" fmla="*/ 2862301 w 9662615"/>
              <a:gd name="connsiteY83" fmla="*/ 1544250 h 1723719"/>
              <a:gd name="connsiteX84" fmla="*/ 2766335 w 9662615"/>
              <a:gd name="connsiteY84" fmla="*/ 1527662 h 1723719"/>
              <a:gd name="connsiteX85" fmla="*/ 2757836 w 9662615"/>
              <a:gd name="connsiteY85" fmla="*/ 1531371 h 1723719"/>
              <a:gd name="connsiteX86" fmla="*/ 2691555 w 9662615"/>
              <a:gd name="connsiteY86" fmla="*/ 1530283 h 1723719"/>
              <a:gd name="connsiteX87" fmla="*/ 2491676 w 9662615"/>
              <a:gd name="connsiteY87" fmla="*/ 1500859 h 1723719"/>
              <a:gd name="connsiteX88" fmla="*/ 2378036 w 9662615"/>
              <a:gd name="connsiteY88" fmla="*/ 1520645 h 1723719"/>
              <a:gd name="connsiteX89" fmla="*/ 2284269 w 9662615"/>
              <a:gd name="connsiteY89" fmla="*/ 1503068 h 1723719"/>
              <a:gd name="connsiteX90" fmla="*/ 2207104 w 9662615"/>
              <a:gd name="connsiteY90" fmla="*/ 1508888 h 1723719"/>
              <a:gd name="connsiteX91" fmla="*/ 2149226 w 9662615"/>
              <a:gd name="connsiteY91" fmla="*/ 1523409 h 1723719"/>
              <a:gd name="connsiteX92" fmla="*/ 2084783 w 9662615"/>
              <a:gd name="connsiteY92" fmla="*/ 1524245 h 1723719"/>
              <a:gd name="connsiteX93" fmla="*/ 2070075 w 9662615"/>
              <a:gd name="connsiteY93" fmla="*/ 1511285 h 1723719"/>
              <a:gd name="connsiteX94" fmla="*/ 2001057 w 9662615"/>
              <a:gd name="connsiteY94" fmla="*/ 1516449 h 1723719"/>
              <a:gd name="connsiteX95" fmla="*/ 1896330 w 9662615"/>
              <a:gd name="connsiteY95" fmla="*/ 1525725 h 1723719"/>
              <a:gd name="connsiteX96" fmla="*/ 1835994 w 9662615"/>
              <a:gd name="connsiteY96" fmla="*/ 1527678 h 1723719"/>
              <a:gd name="connsiteX97" fmla="*/ 1671119 w 9662615"/>
              <a:gd name="connsiteY97" fmla="*/ 1536701 h 1723719"/>
              <a:gd name="connsiteX98" fmla="*/ 1601337 w 9662615"/>
              <a:gd name="connsiteY98" fmla="*/ 1548552 h 1723719"/>
              <a:gd name="connsiteX99" fmla="*/ 1407755 w 9662615"/>
              <a:gd name="connsiteY99" fmla="*/ 1571444 h 1723719"/>
              <a:gd name="connsiteX100" fmla="*/ 1271994 w 9662615"/>
              <a:gd name="connsiteY100" fmla="*/ 1579471 h 1723719"/>
              <a:gd name="connsiteX101" fmla="*/ 1249226 w 9662615"/>
              <a:gd name="connsiteY101" fmla="*/ 1583140 h 1723719"/>
              <a:gd name="connsiteX102" fmla="*/ 1217719 w 9662615"/>
              <a:gd name="connsiteY102" fmla="*/ 1580863 h 1723719"/>
              <a:gd name="connsiteX103" fmla="*/ 1091432 w 9662615"/>
              <a:gd name="connsiteY103" fmla="*/ 1571003 h 1723719"/>
              <a:gd name="connsiteX104" fmla="*/ 992039 w 9662615"/>
              <a:gd name="connsiteY104" fmla="*/ 1556662 h 1723719"/>
              <a:gd name="connsiteX105" fmla="*/ 868264 w 9662615"/>
              <a:gd name="connsiteY105" fmla="*/ 1566392 h 1723719"/>
              <a:gd name="connsiteX106" fmla="*/ 792765 w 9662615"/>
              <a:gd name="connsiteY106" fmla="*/ 1563102 h 1723719"/>
              <a:gd name="connsiteX107" fmla="*/ 669055 w 9662615"/>
              <a:gd name="connsiteY107" fmla="*/ 1543638 h 1723719"/>
              <a:gd name="connsiteX108" fmla="*/ 506152 w 9662615"/>
              <a:gd name="connsiteY108" fmla="*/ 1549124 h 1723719"/>
              <a:gd name="connsiteX109" fmla="*/ 472797 w 9662615"/>
              <a:gd name="connsiteY109" fmla="*/ 1568904 h 1723719"/>
              <a:gd name="connsiteX110" fmla="*/ 427864 w 9662615"/>
              <a:gd name="connsiteY110" fmla="*/ 1580848 h 1723719"/>
              <a:gd name="connsiteX111" fmla="*/ 408381 w 9662615"/>
              <a:gd name="connsiteY111" fmla="*/ 1552940 h 1723719"/>
              <a:gd name="connsiteX112" fmla="*/ 267163 w 9662615"/>
              <a:gd name="connsiteY112" fmla="*/ 1531913 h 1723719"/>
              <a:gd name="connsiteX113" fmla="*/ 196644 w 9662615"/>
              <a:gd name="connsiteY113" fmla="*/ 1524565 h 1723719"/>
              <a:gd name="connsiteX114" fmla="*/ 86819 w 9662615"/>
              <a:gd name="connsiteY114" fmla="*/ 1519517 h 1723719"/>
              <a:gd name="connsiteX115" fmla="*/ 53369 w 9662615"/>
              <a:gd name="connsiteY115" fmla="*/ 1516853 h 1723719"/>
              <a:gd name="connsiteX116" fmla="*/ 2359 w 9662615"/>
              <a:gd name="connsiteY116" fmla="*/ 1515247 h 1723719"/>
              <a:gd name="connsiteX117" fmla="*/ 0 w 9662615"/>
              <a:gd name="connsiteY117" fmla="*/ 1514932 h 1723719"/>
              <a:gd name="connsiteX118" fmla="*/ 0 w 9662615"/>
              <a:gd name="connsiteY118" fmla="*/ 0 h 1723719"/>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696258 w 9662615"/>
              <a:gd name="connsiteY70" fmla="*/ 1537563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594070 w 9662615"/>
              <a:gd name="connsiteY71" fmla="*/ 1509422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29812 w 9662615"/>
              <a:gd name="connsiteY49" fmla="*/ 1521277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090342 w 9662615"/>
              <a:gd name="connsiteY48" fmla="*/ 1546680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37764 w 9662615"/>
              <a:gd name="connsiteY49" fmla="*/ 1481521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13947 w 9662615"/>
              <a:gd name="connsiteY47" fmla="*/ 1516637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15161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7014958 w 9662615"/>
              <a:gd name="connsiteY25" fmla="*/ 1396883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127667 w 9662615"/>
              <a:gd name="connsiteY17" fmla="*/ 1418254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58477 w 9662615"/>
              <a:gd name="connsiteY14" fmla="*/ 1370666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837252 w 9662615"/>
              <a:gd name="connsiteY7" fmla="*/ 1350515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05466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52221 w 9662615"/>
              <a:gd name="connsiteY9" fmla="*/ 1326906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32312 w 9662615"/>
              <a:gd name="connsiteY10" fmla="*/ 1326025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72508 w 9662615"/>
              <a:gd name="connsiteY13" fmla="*/ 1363109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85895 w 9662615"/>
              <a:gd name="connsiteY5" fmla="*/ 1269203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784979 w 9662615"/>
              <a:gd name="connsiteY8" fmla="*/ 1342419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58420 w 9662615"/>
              <a:gd name="connsiteY3" fmla="*/ 1280106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618664 w 9662615"/>
              <a:gd name="connsiteY3" fmla="*/ 1331789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929254 w 9662615"/>
              <a:gd name="connsiteY54" fmla="*/ 1563452 h 1583140"/>
              <a:gd name="connsiteX55" fmla="*/ 4871726 w 9662615"/>
              <a:gd name="connsiteY55" fmla="*/ 1570584 h 1583140"/>
              <a:gd name="connsiteX56" fmla="*/ 4843267 w 9662615"/>
              <a:gd name="connsiteY56" fmla="*/ 1561459 h 1583140"/>
              <a:gd name="connsiteX57" fmla="*/ 4821058 w 9662615"/>
              <a:gd name="connsiteY57" fmla="*/ 1553078 h 1583140"/>
              <a:gd name="connsiteX58" fmla="*/ 4791466 w 9662615"/>
              <a:gd name="connsiteY58" fmla="*/ 1561324 h 1583140"/>
              <a:gd name="connsiteX59" fmla="*/ 4784247 w 9662615"/>
              <a:gd name="connsiteY59" fmla="*/ 1562342 h 1583140"/>
              <a:gd name="connsiteX60" fmla="*/ 4739309 w 9662615"/>
              <a:gd name="connsiteY60" fmla="*/ 1553948 h 1583140"/>
              <a:gd name="connsiteX61" fmla="*/ 4697562 w 9662615"/>
              <a:gd name="connsiteY61" fmla="*/ 1551206 h 1583140"/>
              <a:gd name="connsiteX62" fmla="*/ 4650737 w 9662615"/>
              <a:gd name="connsiteY62" fmla="*/ 1537381 h 1583140"/>
              <a:gd name="connsiteX63" fmla="*/ 4583150 w 9662615"/>
              <a:gd name="connsiteY63" fmla="*/ 1529064 h 1583140"/>
              <a:gd name="connsiteX64" fmla="*/ 4521734 w 9662615"/>
              <a:gd name="connsiteY64" fmla="*/ 1529359 h 1583140"/>
              <a:gd name="connsiteX65" fmla="*/ 4382398 w 9662615"/>
              <a:gd name="connsiteY65" fmla="*/ 1534108 h 1583140"/>
              <a:gd name="connsiteX66" fmla="*/ 4221826 w 9662615"/>
              <a:gd name="connsiteY66" fmla="*/ 1500972 h 1583140"/>
              <a:gd name="connsiteX67" fmla="*/ 4096601 w 9662615"/>
              <a:gd name="connsiteY67" fmla="*/ 1521563 h 1583140"/>
              <a:gd name="connsiteX68" fmla="*/ 4002441 w 9662615"/>
              <a:gd name="connsiteY68" fmla="*/ 1528912 h 1583140"/>
              <a:gd name="connsiteX69" fmla="*/ 3833906 w 9662615"/>
              <a:gd name="connsiteY69" fmla="*/ 1516637 h 1583140"/>
              <a:gd name="connsiteX70" fmla="*/ 3763845 w 9662615"/>
              <a:gd name="connsiteY70" fmla="*/ 1501782 h 1583140"/>
              <a:gd name="connsiteX71" fmla="*/ 3641778 w 9662615"/>
              <a:gd name="connsiteY71" fmla="*/ 1505446 h 1583140"/>
              <a:gd name="connsiteX72" fmla="*/ 3565233 w 9662615"/>
              <a:gd name="connsiteY72" fmla="*/ 1515122 h 1583140"/>
              <a:gd name="connsiteX73" fmla="*/ 3560267 w 9662615"/>
              <a:gd name="connsiteY73" fmla="*/ 1516288 h 1583140"/>
              <a:gd name="connsiteX74" fmla="*/ 3540258 w 9662615"/>
              <a:gd name="connsiteY74" fmla="*/ 1516976 h 1583140"/>
              <a:gd name="connsiteX75" fmla="*/ 3534780 w 9662615"/>
              <a:gd name="connsiteY75" fmla="*/ 1522141 h 1583140"/>
              <a:gd name="connsiteX76" fmla="*/ 3504783 w 9662615"/>
              <a:gd name="connsiteY76" fmla="*/ 1526739 h 1583140"/>
              <a:gd name="connsiteX77" fmla="*/ 3430805 w 9662615"/>
              <a:gd name="connsiteY77" fmla="*/ 1542521 h 1583140"/>
              <a:gd name="connsiteX78" fmla="*/ 3292707 w 9662615"/>
              <a:gd name="connsiteY78" fmla="*/ 1520490 h 1583140"/>
              <a:gd name="connsiteX79" fmla="*/ 3187872 w 9662615"/>
              <a:gd name="connsiteY79" fmla="*/ 1519991 h 1583140"/>
              <a:gd name="connsiteX80" fmla="*/ 3148026 w 9662615"/>
              <a:gd name="connsiteY80" fmla="*/ 1524777 h 1583140"/>
              <a:gd name="connsiteX81" fmla="*/ 3092394 w 9662615"/>
              <a:gd name="connsiteY81" fmla="*/ 1528115 h 1583140"/>
              <a:gd name="connsiteX82" fmla="*/ 2994200 w 9662615"/>
              <a:gd name="connsiteY82" fmla="*/ 1537857 h 1583140"/>
              <a:gd name="connsiteX83" fmla="*/ 2862301 w 9662615"/>
              <a:gd name="connsiteY83" fmla="*/ 1544250 h 1583140"/>
              <a:gd name="connsiteX84" fmla="*/ 2766335 w 9662615"/>
              <a:gd name="connsiteY84" fmla="*/ 1527662 h 1583140"/>
              <a:gd name="connsiteX85" fmla="*/ 2757836 w 9662615"/>
              <a:gd name="connsiteY85" fmla="*/ 1531371 h 1583140"/>
              <a:gd name="connsiteX86" fmla="*/ 2691555 w 9662615"/>
              <a:gd name="connsiteY86" fmla="*/ 1530283 h 1583140"/>
              <a:gd name="connsiteX87" fmla="*/ 2491676 w 9662615"/>
              <a:gd name="connsiteY87" fmla="*/ 1500859 h 1583140"/>
              <a:gd name="connsiteX88" fmla="*/ 2378036 w 9662615"/>
              <a:gd name="connsiteY88" fmla="*/ 1520645 h 1583140"/>
              <a:gd name="connsiteX89" fmla="*/ 2284269 w 9662615"/>
              <a:gd name="connsiteY89" fmla="*/ 1503068 h 1583140"/>
              <a:gd name="connsiteX90" fmla="*/ 2207104 w 9662615"/>
              <a:gd name="connsiteY90" fmla="*/ 1508888 h 1583140"/>
              <a:gd name="connsiteX91" fmla="*/ 2149226 w 9662615"/>
              <a:gd name="connsiteY91" fmla="*/ 1523409 h 1583140"/>
              <a:gd name="connsiteX92" fmla="*/ 2084783 w 9662615"/>
              <a:gd name="connsiteY92" fmla="*/ 1524245 h 1583140"/>
              <a:gd name="connsiteX93" fmla="*/ 2070075 w 9662615"/>
              <a:gd name="connsiteY93" fmla="*/ 1511285 h 1583140"/>
              <a:gd name="connsiteX94" fmla="*/ 2001057 w 9662615"/>
              <a:gd name="connsiteY94" fmla="*/ 1516449 h 1583140"/>
              <a:gd name="connsiteX95" fmla="*/ 1896330 w 9662615"/>
              <a:gd name="connsiteY95" fmla="*/ 1525725 h 1583140"/>
              <a:gd name="connsiteX96" fmla="*/ 1835994 w 9662615"/>
              <a:gd name="connsiteY96" fmla="*/ 1527678 h 1583140"/>
              <a:gd name="connsiteX97" fmla="*/ 1671119 w 9662615"/>
              <a:gd name="connsiteY97" fmla="*/ 1536701 h 1583140"/>
              <a:gd name="connsiteX98" fmla="*/ 1601337 w 9662615"/>
              <a:gd name="connsiteY98" fmla="*/ 1548552 h 1583140"/>
              <a:gd name="connsiteX99" fmla="*/ 1407755 w 9662615"/>
              <a:gd name="connsiteY99" fmla="*/ 1571444 h 1583140"/>
              <a:gd name="connsiteX100" fmla="*/ 1271994 w 9662615"/>
              <a:gd name="connsiteY100" fmla="*/ 1579471 h 1583140"/>
              <a:gd name="connsiteX101" fmla="*/ 1249226 w 9662615"/>
              <a:gd name="connsiteY101" fmla="*/ 1583140 h 1583140"/>
              <a:gd name="connsiteX102" fmla="*/ 1217719 w 9662615"/>
              <a:gd name="connsiteY102" fmla="*/ 1580863 h 1583140"/>
              <a:gd name="connsiteX103" fmla="*/ 1091432 w 9662615"/>
              <a:gd name="connsiteY103" fmla="*/ 1571003 h 1583140"/>
              <a:gd name="connsiteX104" fmla="*/ 992039 w 9662615"/>
              <a:gd name="connsiteY104" fmla="*/ 1556662 h 1583140"/>
              <a:gd name="connsiteX105" fmla="*/ 868264 w 9662615"/>
              <a:gd name="connsiteY105" fmla="*/ 1566392 h 1583140"/>
              <a:gd name="connsiteX106" fmla="*/ 792765 w 9662615"/>
              <a:gd name="connsiteY106" fmla="*/ 1563102 h 1583140"/>
              <a:gd name="connsiteX107" fmla="*/ 669055 w 9662615"/>
              <a:gd name="connsiteY107" fmla="*/ 1543638 h 1583140"/>
              <a:gd name="connsiteX108" fmla="*/ 506152 w 9662615"/>
              <a:gd name="connsiteY108" fmla="*/ 1549124 h 1583140"/>
              <a:gd name="connsiteX109" fmla="*/ 472797 w 9662615"/>
              <a:gd name="connsiteY109" fmla="*/ 1568904 h 1583140"/>
              <a:gd name="connsiteX110" fmla="*/ 427864 w 9662615"/>
              <a:gd name="connsiteY110" fmla="*/ 1580848 h 1583140"/>
              <a:gd name="connsiteX111" fmla="*/ 408381 w 9662615"/>
              <a:gd name="connsiteY111" fmla="*/ 1552940 h 1583140"/>
              <a:gd name="connsiteX112" fmla="*/ 267163 w 9662615"/>
              <a:gd name="connsiteY112" fmla="*/ 1531913 h 1583140"/>
              <a:gd name="connsiteX113" fmla="*/ 196644 w 9662615"/>
              <a:gd name="connsiteY113" fmla="*/ 1524565 h 1583140"/>
              <a:gd name="connsiteX114" fmla="*/ 86819 w 9662615"/>
              <a:gd name="connsiteY114" fmla="*/ 1519517 h 1583140"/>
              <a:gd name="connsiteX115" fmla="*/ 53369 w 9662615"/>
              <a:gd name="connsiteY115" fmla="*/ 1516853 h 1583140"/>
              <a:gd name="connsiteX116" fmla="*/ 2359 w 9662615"/>
              <a:gd name="connsiteY116" fmla="*/ 1515247 h 1583140"/>
              <a:gd name="connsiteX117" fmla="*/ 0 w 9662615"/>
              <a:gd name="connsiteY117" fmla="*/ 1514932 h 1583140"/>
              <a:gd name="connsiteX118" fmla="*/ 0 w 9662615"/>
              <a:gd name="connsiteY118"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408381 w 9662615"/>
              <a:gd name="connsiteY110" fmla="*/ 1552940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427864 w 9662615"/>
              <a:gd name="connsiteY109" fmla="*/ 1580848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06152 w 9662615"/>
              <a:gd name="connsiteY107" fmla="*/ 1549124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69055 w 9662615"/>
              <a:gd name="connsiteY106" fmla="*/ 1543638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92039 w 9662615"/>
              <a:gd name="connsiteY103" fmla="*/ 1556662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83140"/>
              <a:gd name="connsiteX1" fmla="*/ 9662615 w 9662615"/>
              <a:gd name="connsiteY1" fmla="*/ 0 h 1583140"/>
              <a:gd name="connsiteX2" fmla="*/ 9662615 w 9662615"/>
              <a:gd name="connsiteY2" fmla="*/ 1280346 h 1583140"/>
              <a:gd name="connsiteX3" fmla="*/ 9551077 w 9662615"/>
              <a:gd name="connsiteY3" fmla="*/ 1292033 h 1583140"/>
              <a:gd name="connsiteX4" fmla="*/ 9469546 w 9662615"/>
              <a:gd name="connsiteY4" fmla="*/ 1289837 h 1583140"/>
              <a:gd name="connsiteX5" fmla="*/ 9326260 w 9662615"/>
              <a:gd name="connsiteY5" fmla="*/ 1277155 h 1583140"/>
              <a:gd name="connsiteX6" fmla="*/ 9144767 w 9662615"/>
              <a:gd name="connsiteY6" fmla="*/ 1264120 h 1583140"/>
              <a:gd name="connsiteX7" fmla="*/ 8976400 w 9662615"/>
              <a:gd name="connsiteY7" fmla="*/ 1326661 h 1583140"/>
              <a:gd name="connsiteX8" fmla="*/ 8828711 w 9662615"/>
              <a:gd name="connsiteY8" fmla="*/ 1346394 h 1583140"/>
              <a:gd name="connsiteX9" fmla="*/ 8695953 w 9662615"/>
              <a:gd name="connsiteY9" fmla="*/ 1346784 h 1583140"/>
              <a:gd name="connsiteX10" fmla="*/ 8652191 w 9662615"/>
              <a:gd name="connsiteY10" fmla="*/ 1345903 h 1583140"/>
              <a:gd name="connsiteX11" fmla="*/ 8591582 w 9662615"/>
              <a:gd name="connsiteY11" fmla="*/ 1341666 h 1583140"/>
              <a:gd name="connsiteX12" fmla="*/ 8537336 w 9662615"/>
              <a:gd name="connsiteY12" fmla="*/ 1341684 h 1583140"/>
              <a:gd name="connsiteX13" fmla="*/ 8416849 w 9662615"/>
              <a:gd name="connsiteY13" fmla="*/ 1367085 h 1583140"/>
              <a:gd name="connsiteX14" fmla="*/ 8278355 w 9662615"/>
              <a:gd name="connsiteY14" fmla="*/ 1386569 h 1583140"/>
              <a:gd name="connsiteX15" fmla="*/ 8197961 w 9662615"/>
              <a:gd name="connsiteY15" fmla="*/ 1392804 h 1583140"/>
              <a:gd name="connsiteX16" fmla="*/ 8171196 w 9662615"/>
              <a:gd name="connsiteY16" fmla="*/ 1397216 h 1583140"/>
              <a:gd name="connsiteX17" fmla="*/ 8087910 w 9662615"/>
              <a:gd name="connsiteY17" fmla="*/ 1386449 h 1583140"/>
              <a:gd name="connsiteX18" fmla="*/ 7974579 w 9662615"/>
              <a:gd name="connsiteY18" fmla="*/ 1383439 h 1583140"/>
              <a:gd name="connsiteX19" fmla="*/ 7768351 w 9662615"/>
              <a:gd name="connsiteY19" fmla="*/ 1395051 h 1583140"/>
              <a:gd name="connsiteX20" fmla="*/ 7635985 w 9662615"/>
              <a:gd name="connsiteY20" fmla="*/ 1386363 h 1583140"/>
              <a:gd name="connsiteX21" fmla="*/ 7466069 w 9662615"/>
              <a:gd name="connsiteY21" fmla="*/ 1377654 h 1583140"/>
              <a:gd name="connsiteX22" fmla="*/ 7355642 w 9662615"/>
              <a:gd name="connsiteY22" fmla="*/ 1407761 h 1583140"/>
              <a:gd name="connsiteX23" fmla="*/ 7215220 w 9662615"/>
              <a:gd name="connsiteY23" fmla="*/ 1397856 h 1583140"/>
              <a:gd name="connsiteX24" fmla="*/ 7082147 w 9662615"/>
              <a:gd name="connsiteY24" fmla="*/ 1406113 h 1583140"/>
              <a:gd name="connsiteX25" fmla="*/ 6987129 w 9662615"/>
              <a:gd name="connsiteY25" fmla="*/ 1404834 h 1583140"/>
              <a:gd name="connsiteX26" fmla="*/ 6907567 w 9662615"/>
              <a:gd name="connsiteY26" fmla="*/ 1419149 h 1583140"/>
              <a:gd name="connsiteX27" fmla="*/ 6748428 w 9662615"/>
              <a:gd name="connsiteY27" fmla="*/ 1420308 h 1583140"/>
              <a:gd name="connsiteX28" fmla="*/ 6654257 w 9662615"/>
              <a:gd name="connsiteY28" fmla="*/ 1424143 h 1583140"/>
              <a:gd name="connsiteX29" fmla="*/ 6620123 w 9662615"/>
              <a:gd name="connsiteY29" fmla="*/ 1430535 h 1583140"/>
              <a:gd name="connsiteX30" fmla="*/ 6571355 w 9662615"/>
              <a:gd name="connsiteY30" fmla="*/ 1436144 h 1583140"/>
              <a:gd name="connsiteX31" fmla="*/ 6486557 w 9662615"/>
              <a:gd name="connsiteY31" fmla="*/ 1449861 h 1583140"/>
              <a:gd name="connsiteX32" fmla="*/ 6370419 w 9662615"/>
              <a:gd name="connsiteY32" fmla="*/ 1461649 h 1583140"/>
              <a:gd name="connsiteX33" fmla="*/ 6278839 w 9662615"/>
              <a:gd name="connsiteY33" fmla="*/ 1449160 h 1583140"/>
              <a:gd name="connsiteX34" fmla="*/ 6272455 w 9662615"/>
              <a:gd name="connsiteY34" fmla="*/ 1453191 h 1583140"/>
              <a:gd name="connsiteX35" fmla="*/ 6212659 w 9662615"/>
              <a:gd name="connsiteY35" fmla="*/ 1454850 h 1583140"/>
              <a:gd name="connsiteX36" fmla="*/ 6069317 w 9662615"/>
              <a:gd name="connsiteY36" fmla="*/ 1445838 h 1583140"/>
              <a:gd name="connsiteX37" fmla="*/ 5878477 w 9662615"/>
              <a:gd name="connsiteY37" fmla="*/ 1439180 h 1583140"/>
              <a:gd name="connsiteX38" fmla="*/ 5838387 w 9662615"/>
              <a:gd name="connsiteY38" fmla="*/ 1444679 h 1583140"/>
              <a:gd name="connsiteX39" fmla="*/ 5771136 w 9662615"/>
              <a:gd name="connsiteY39" fmla="*/ 1453639 h 1583140"/>
              <a:gd name="connsiteX40" fmla="*/ 5724081 w 9662615"/>
              <a:gd name="connsiteY40" fmla="*/ 1470431 h 1583140"/>
              <a:gd name="connsiteX41" fmla="*/ 5666577 w 9662615"/>
              <a:gd name="connsiteY41" fmla="*/ 1473921 h 1583140"/>
              <a:gd name="connsiteX42" fmla="*/ 5649068 w 9662615"/>
              <a:gd name="connsiteY42" fmla="*/ 1461676 h 1583140"/>
              <a:gd name="connsiteX43" fmla="*/ 5588902 w 9662615"/>
              <a:gd name="connsiteY43" fmla="*/ 1469647 h 1583140"/>
              <a:gd name="connsiteX44" fmla="*/ 5498090 w 9662615"/>
              <a:gd name="connsiteY44" fmla="*/ 1483173 h 1583140"/>
              <a:gd name="connsiteX45" fmla="*/ 5444641 w 9662615"/>
              <a:gd name="connsiteY45" fmla="*/ 1487602 h 1583140"/>
              <a:gd name="connsiteX46" fmla="*/ 5299812 w 9662615"/>
              <a:gd name="connsiteY46" fmla="*/ 1503362 h 1583140"/>
              <a:gd name="connsiteX47" fmla="*/ 5245752 w 9662615"/>
              <a:gd name="connsiteY47" fmla="*/ 1520612 h 1583140"/>
              <a:gd name="connsiteX48" fmla="*/ 5177807 w 9662615"/>
              <a:gd name="connsiteY48" fmla="*/ 1526802 h 1583140"/>
              <a:gd name="connsiteX49" fmla="*/ 5113910 w 9662615"/>
              <a:gd name="connsiteY49" fmla="*/ 1533205 h 1583140"/>
              <a:gd name="connsiteX50" fmla="*/ 5059484 w 9662615"/>
              <a:gd name="connsiteY50" fmla="*/ 1546802 h 1583140"/>
              <a:gd name="connsiteX51" fmla="*/ 5038524 w 9662615"/>
              <a:gd name="connsiteY51" fmla="*/ 1545675 h 1583140"/>
              <a:gd name="connsiteX52" fmla="*/ 5026564 w 9662615"/>
              <a:gd name="connsiteY52" fmla="*/ 1545376 h 1583140"/>
              <a:gd name="connsiteX53" fmla="*/ 4969433 w 9662615"/>
              <a:gd name="connsiteY53" fmla="*/ 1550865 h 1583140"/>
              <a:gd name="connsiteX54" fmla="*/ 4871726 w 9662615"/>
              <a:gd name="connsiteY54" fmla="*/ 1570584 h 1583140"/>
              <a:gd name="connsiteX55" fmla="*/ 4843267 w 9662615"/>
              <a:gd name="connsiteY55" fmla="*/ 1561459 h 1583140"/>
              <a:gd name="connsiteX56" fmla="*/ 4821058 w 9662615"/>
              <a:gd name="connsiteY56" fmla="*/ 1553078 h 1583140"/>
              <a:gd name="connsiteX57" fmla="*/ 4791466 w 9662615"/>
              <a:gd name="connsiteY57" fmla="*/ 1561324 h 1583140"/>
              <a:gd name="connsiteX58" fmla="*/ 4784247 w 9662615"/>
              <a:gd name="connsiteY58" fmla="*/ 1562342 h 1583140"/>
              <a:gd name="connsiteX59" fmla="*/ 4739309 w 9662615"/>
              <a:gd name="connsiteY59" fmla="*/ 1553948 h 1583140"/>
              <a:gd name="connsiteX60" fmla="*/ 4697562 w 9662615"/>
              <a:gd name="connsiteY60" fmla="*/ 1551206 h 1583140"/>
              <a:gd name="connsiteX61" fmla="*/ 4650737 w 9662615"/>
              <a:gd name="connsiteY61" fmla="*/ 1537381 h 1583140"/>
              <a:gd name="connsiteX62" fmla="*/ 4583150 w 9662615"/>
              <a:gd name="connsiteY62" fmla="*/ 1529064 h 1583140"/>
              <a:gd name="connsiteX63" fmla="*/ 4521734 w 9662615"/>
              <a:gd name="connsiteY63" fmla="*/ 1529359 h 1583140"/>
              <a:gd name="connsiteX64" fmla="*/ 4382398 w 9662615"/>
              <a:gd name="connsiteY64" fmla="*/ 1534108 h 1583140"/>
              <a:gd name="connsiteX65" fmla="*/ 4221826 w 9662615"/>
              <a:gd name="connsiteY65" fmla="*/ 1500972 h 1583140"/>
              <a:gd name="connsiteX66" fmla="*/ 4096601 w 9662615"/>
              <a:gd name="connsiteY66" fmla="*/ 1521563 h 1583140"/>
              <a:gd name="connsiteX67" fmla="*/ 4002441 w 9662615"/>
              <a:gd name="connsiteY67" fmla="*/ 1528912 h 1583140"/>
              <a:gd name="connsiteX68" fmla="*/ 3833906 w 9662615"/>
              <a:gd name="connsiteY68" fmla="*/ 1516637 h 1583140"/>
              <a:gd name="connsiteX69" fmla="*/ 3763845 w 9662615"/>
              <a:gd name="connsiteY69" fmla="*/ 1501782 h 1583140"/>
              <a:gd name="connsiteX70" fmla="*/ 3641778 w 9662615"/>
              <a:gd name="connsiteY70" fmla="*/ 1505446 h 1583140"/>
              <a:gd name="connsiteX71" fmla="*/ 3565233 w 9662615"/>
              <a:gd name="connsiteY71" fmla="*/ 1515122 h 1583140"/>
              <a:gd name="connsiteX72" fmla="*/ 3560267 w 9662615"/>
              <a:gd name="connsiteY72" fmla="*/ 1516288 h 1583140"/>
              <a:gd name="connsiteX73" fmla="*/ 3540258 w 9662615"/>
              <a:gd name="connsiteY73" fmla="*/ 1516976 h 1583140"/>
              <a:gd name="connsiteX74" fmla="*/ 3534780 w 9662615"/>
              <a:gd name="connsiteY74" fmla="*/ 1522141 h 1583140"/>
              <a:gd name="connsiteX75" fmla="*/ 3504783 w 9662615"/>
              <a:gd name="connsiteY75" fmla="*/ 1526739 h 1583140"/>
              <a:gd name="connsiteX76" fmla="*/ 3430805 w 9662615"/>
              <a:gd name="connsiteY76" fmla="*/ 1542521 h 1583140"/>
              <a:gd name="connsiteX77" fmla="*/ 3292707 w 9662615"/>
              <a:gd name="connsiteY77" fmla="*/ 1520490 h 1583140"/>
              <a:gd name="connsiteX78" fmla="*/ 3187872 w 9662615"/>
              <a:gd name="connsiteY78" fmla="*/ 1519991 h 1583140"/>
              <a:gd name="connsiteX79" fmla="*/ 3148026 w 9662615"/>
              <a:gd name="connsiteY79" fmla="*/ 1524777 h 1583140"/>
              <a:gd name="connsiteX80" fmla="*/ 3092394 w 9662615"/>
              <a:gd name="connsiteY80" fmla="*/ 1528115 h 1583140"/>
              <a:gd name="connsiteX81" fmla="*/ 2994200 w 9662615"/>
              <a:gd name="connsiteY81" fmla="*/ 1537857 h 1583140"/>
              <a:gd name="connsiteX82" fmla="*/ 2862301 w 9662615"/>
              <a:gd name="connsiteY82" fmla="*/ 1544250 h 1583140"/>
              <a:gd name="connsiteX83" fmla="*/ 2766335 w 9662615"/>
              <a:gd name="connsiteY83" fmla="*/ 1527662 h 1583140"/>
              <a:gd name="connsiteX84" fmla="*/ 2757836 w 9662615"/>
              <a:gd name="connsiteY84" fmla="*/ 1531371 h 1583140"/>
              <a:gd name="connsiteX85" fmla="*/ 2691555 w 9662615"/>
              <a:gd name="connsiteY85" fmla="*/ 1530283 h 1583140"/>
              <a:gd name="connsiteX86" fmla="*/ 2491676 w 9662615"/>
              <a:gd name="connsiteY86" fmla="*/ 1500859 h 1583140"/>
              <a:gd name="connsiteX87" fmla="*/ 2378036 w 9662615"/>
              <a:gd name="connsiteY87" fmla="*/ 1520645 h 1583140"/>
              <a:gd name="connsiteX88" fmla="*/ 2284269 w 9662615"/>
              <a:gd name="connsiteY88" fmla="*/ 1503068 h 1583140"/>
              <a:gd name="connsiteX89" fmla="*/ 2207104 w 9662615"/>
              <a:gd name="connsiteY89" fmla="*/ 1508888 h 1583140"/>
              <a:gd name="connsiteX90" fmla="*/ 2149226 w 9662615"/>
              <a:gd name="connsiteY90" fmla="*/ 1523409 h 1583140"/>
              <a:gd name="connsiteX91" fmla="*/ 2084783 w 9662615"/>
              <a:gd name="connsiteY91" fmla="*/ 1524245 h 1583140"/>
              <a:gd name="connsiteX92" fmla="*/ 2070075 w 9662615"/>
              <a:gd name="connsiteY92" fmla="*/ 1511285 h 1583140"/>
              <a:gd name="connsiteX93" fmla="*/ 2001057 w 9662615"/>
              <a:gd name="connsiteY93" fmla="*/ 1516449 h 1583140"/>
              <a:gd name="connsiteX94" fmla="*/ 1896330 w 9662615"/>
              <a:gd name="connsiteY94" fmla="*/ 1525725 h 1583140"/>
              <a:gd name="connsiteX95" fmla="*/ 1835994 w 9662615"/>
              <a:gd name="connsiteY95" fmla="*/ 1527678 h 1583140"/>
              <a:gd name="connsiteX96" fmla="*/ 1671119 w 9662615"/>
              <a:gd name="connsiteY96" fmla="*/ 1536701 h 1583140"/>
              <a:gd name="connsiteX97" fmla="*/ 1601337 w 9662615"/>
              <a:gd name="connsiteY97" fmla="*/ 1548552 h 1583140"/>
              <a:gd name="connsiteX98" fmla="*/ 1407755 w 9662615"/>
              <a:gd name="connsiteY98" fmla="*/ 1571444 h 1583140"/>
              <a:gd name="connsiteX99" fmla="*/ 1271994 w 9662615"/>
              <a:gd name="connsiteY99" fmla="*/ 1579471 h 1583140"/>
              <a:gd name="connsiteX100" fmla="*/ 1249226 w 9662615"/>
              <a:gd name="connsiteY100" fmla="*/ 1583140 h 1583140"/>
              <a:gd name="connsiteX101" fmla="*/ 1217719 w 9662615"/>
              <a:gd name="connsiteY101" fmla="*/ 1580863 h 1583140"/>
              <a:gd name="connsiteX102" fmla="*/ 1091432 w 9662615"/>
              <a:gd name="connsiteY102" fmla="*/ 1571003 h 1583140"/>
              <a:gd name="connsiteX103" fmla="*/ 940355 w 9662615"/>
              <a:gd name="connsiteY103" fmla="*/ 1560638 h 1583140"/>
              <a:gd name="connsiteX104" fmla="*/ 868264 w 9662615"/>
              <a:gd name="connsiteY104" fmla="*/ 1566392 h 1583140"/>
              <a:gd name="connsiteX105" fmla="*/ 792765 w 9662615"/>
              <a:gd name="connsiteY105" fmla="*/ 1563102 h 1583140"/>
              <a:gd name="connsiteX106" fmla="*/ 653153 w 9662615"/>
              <a:gd name="connsiteY106" fmla="*/ 1563516 h 1583140"/>
              <a:gd name="connsiteX107" fmla="*/ 541933 w 9662615"/>
              <a:gd name="connsiteY107" fmla="*/ 1561051 h 1583140"/>
              <a:gd name="connsiteX108" fmla="*/ 472797 w 9662615"/>
              <a:gd name="connsiteY108" fmla="*/ 1568904 h 1583140"/>
              <a:gd name="connsiteX109" fmla="*/ 396059 w 9662615"/>
              <a:gd name="connsiteY109" fmla="*/ 1560970 h 1583140"/>
              <a:gd name="connsiteX110" fmla="*/ 336819 w 9662615"/>
              <a:gd name="connsiteY110" fmla="*/ 1560892 h 1583140"/>
              <a:gd name="connsiteX111" fmla="*/ 267163 w 9662615"/>
              <a:gd name="connsiteY111" fmla="*/ 1531913 h 1583140"/>
              <a:gd name="connsiteX112" fmla="*/ 196644 w 9662615"/>
              <a:gd name="connsiteY112" fmla="*/ 1524565 h 1583140"/>
              <a:gd name="connsiteX113" fmla="*/ 86819 w 9662615"/>
              <a:gd name="connsiteY113" fmla="*/ 1519517 h 1583140"/>
              <a:gd name="connsiteX114" fmla="*/ 53369 w 9662615"/>
              <a:gd name="connsiteY114" fmla="*/ 1516853 h 1583140"/>
              <a:gd name="connsiteX115" fmla="*/ 2359 w 9662615"/>
              <a:gd name="connsiteY115" fmla="*/ 1515247 h 1583140"/>
              <a:gd name="connsiteX116" fmla="*/ 0 w 9662615"/>
              <a:gd name="connsiteY116" fmla="*/ 1514932 h 1583140"/>
              <a:gd name="connsiteX117" fmla="*/ 0 w 9662615"/>
              <a:gd name="connsiteY117" fmla="*/ 0 h 1583140"/>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71994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592811"/>
              <a:gd name="connsiteX1" fmla="*/ 9662615 w 9662615"/>
              <a:gd name="connsiteY1" fmla="*/ 0 h 1592811"/>
              <a:gd name="connsiteX2" fmla="*/ 9662615 w 9662615"/>
              <a:gd name="connsiteY2" fmla="*/ 1280346 h 1592811"/>
              <a:gd name="connsiteX3" fmla="*/ 9551077 w 9662615"/>
              <a:gd name="connsiteY3" fmla="*/ 1292033 h 1592811"/>
              <a:gd name="connsiteX4" fmla="*/ 9469546 w 9662615"/>
              <a:gd name="connsiteY4" fmla="*/ 1289837 h 1592811"/>
              <a:gd name="connsiteX5" fmla="*/ 9326260 w 9662615"/>
              <a:gd name="connsiteY5" fmla="*/ 1277155 h 1592811"/>
              <a:gd name="connsiteX6" fmla="*/ 9144767 w 9662615"/>
              <a:gd name="connsiteY6" fmla="*/ 1264120 h 1592811"/>
              <a:gd name="connsiteX7" fmla="*/ 8976400 w 9662615"/>
              <a:gd name="connsiteY7" fmla="*/ 1326661 h 1592811"/>
              <a:gd name="connsiteX8" fmla="*/ 8828711 w 9662615"/>
              <a:gd name="connsiteY8" fmla="*/ 1346394 h 1592811"/>
              <a:gd name="connsiteX9" fmla="*/ 8695953 w 9662615"/>
              <a:gd name="connsiteY9" fmla="*/ 1346784 h 1592811"/>
              <a:gd name="connsiteX10" fmla="*/ 8652191 w 9662615"/>
              <a:gd name="connsiteY10" fmla="*/ 1345903 h 1592811"/>
              <a:gd name="connsiteX11" fmla="*/ 8591582 w 9662615"/>
              <a:gd name="connsiteY11" fmla="*/ 1341666 h 1592811"/>
              <a:gd name="connsiteX12" fmla="*/ 8537336 w 9662615"/>
              <a:gd name="connsiteY12" fmla="*/ 1341684 h 1592811"/>
              <a:gd name="connsiteX13" fmla="*/ 8416849 w 9662615"/>
              <a:gd name="connsiteY13" fmla="*/ 1367085 h 1592811"/>
              <a:gd name="connsiteX14" fmla="*/ 8278355 w 9662615"/>
              <a:gd name="connsiteY14" fmla="*/ 1386569 h 1592811"/>
              <a:gd name="connsiteX15" fmla="*/ 8197961 w 9662615"/>
              <a:gd name="connsiteY15" fmla="*/ 1392804 h 1592811"/>
              <a:gd name="connsiteX16" fmla="*/ 8171196 w 9662615"/>
              <a:gd name="connsiteY16" fmla="*/ 1397216 h 1592811"/>
              <a:gd name="connsiteX17" fmla="*/ 8087910 w 9662615"/>
              <a:gd name="connsiteY17" fmla="*/ 1386449 h 1592811"/>
              <a:gd name="connsiteX18" fmla="*/ 7974579 w 9662615"/>
              <a:gd name="connsiteY18" fmla="*/ 1383439 h 1592811"/>
              <a:gd name="connsiteX19" fmla="*/ 7768351 w 9662615"/>
              <a:gd name="connsiteY19" fmla="*/ 1395051 h 1592811"/>
              <a:gd name="connsiteX20" fmla="*/ 7635985 w 9662615"/>
              <a:gd name="connsiteY20" fmla="*/ 1386363 h 1592811"/>
              <a:gd name="connsiteX21" fmla="*/ 7466069 w 9662615"/>
              <a:gd name="connsiteY21" fmla="*/ 1377654 h 1592811"/>
              <a:gd name="connsiteX22" fmla="*/ 7355642 w 9662615"/>
              <a:gd name="connsiteY22" fmla="*/ 1407761 h 1592811"/>
              <a:gd name="connsiteX23" fmla="*/ 7215220 w 9662615"/>
              <a:gd name="connsiteY23" fmla="*/ 1397856 h 1592811"/>
              <a:gd name="connsiteX24" fmla="*/ 7082147 w 9662615"/>
              <a:gd name="connsiteY24" fmla="*/ 1406113 h 1592811"/>
              <a:gd name="connsiteX25" fmla="*/ 6987129 w 9662615"/>
              <a:gd name="connsiteY25" fmla="*/ 1404834 h 1592811"/>
              <a:gd name="connsiteX26" fmla="*/ 6907567 w 9662615"/>
              <a:gd name="connsiteY26" fmla="*/ 1419149 h 1592811"/>
              <a:gd name="connsiteX27" fmla="*/ 6748428 w 9662615"/>
              <a:gd name="connsiteY27" fmla="*/ 1420308 h 1592811"/>
              <a:gd name="connsiteX28" fmla="*/ 6654257 w 9662615"/>
              <a:gd name="connsiteY28" fmla="*/ 1424143 h 1592811"/>
              <a:gd name="connsiteX29" fmla="*/ 6620123 w 9662615"/>
              <a:gd name="connsiteY29" fmla="*/ 1430535 h 1592811"/>
              <a:gd name="connsiteX30" fmla="*/ 6571355 w 9662615"/>
              <a:gd name="connsiteY30" fmla="*/ 1436144 h 1592811"/>
              <a:gd name="connsiteX31" fmla="*/ 6486557 w 9662615"/>
              <a:gd name="connsiteY31" fmla="*/ 1449861 h 1592811"/>
              <a:gd name="connsiteX32" fmla="*/ 6370419 w 9662615"/>
              <a:gd name="connsiteY32" fmla="*/ 1461649 h 1592811"/>
              <a:gd name="connsiteX33" fmla="*/ 6278839 w 9662615"/>
              <a:gd name="connsiteY33" fmla="*/ 1449160 h 1592811"/>
              <a:gd name="connsiteX34" fmla="*/ 6272455 w 9662615"/>
              <a:gd name="connsiteY34" fmla="*/ 1453191 h 1592811"/>
              <a:gd name="connsiteX35" fmla="*/ 6212659 w 9662615"/>
              <a:gd name="connsiteY35" fmla="*/ 1454850 h 1592811"/>
              <a:gd name="connsiteX36" fmla="*/ 6069317 w 9662615"/>
              <a:gd name="connsiteY36" fmla="*/ 1445838 h 1592811"/>
              <a:gd name="connsiteX37" fmla="*/ 5878477 w 9662615"/>
              <a:gd name="connsiteY37" fmla="*/ 1439180 h 1592811"/>
              <a:gd name="connsiteX38" fmla="*/ 5838387 w 9662615"/>
              <a:gd name="connsiteY38" fmla="*/ 1444679 h 1592811"/>
              <a:gd name="connsiteX39" fmla="*/ 5771136 w 9662615"/>
              <a:gd name="connsiteY39" fmla="*/ 1453639 h 1592811"/>
              <a:gd name="connsiteX40" fmla="*/ 5724081 w 9662615"/>
              <a:gd name="connsiteY40" fmla="*/ 1470431 h 1592811"/>
              <a:gd name="connsiteX41" fmla="*/ 5666577 w 9662615"/>
              <a:gd name="connsiteY41" fmla="*/ 1473921 h 1592811"/>
              <a:gd name="connsiteX42" fmla="*/ 5649068 w 9662615"/>
              <a:gd name="connsiteY42" fmla="*/ 1461676 h 1592811"/>
              <a:gd name="connsiteX43" fmla="*/ 5588902 w 9662615"/>
              <a:gd name="connsiteY43" fmla="*/ 1469647 h 1592811"/>
              <a:gd name="connsiteX44" fmla="*/ 5498090 w 9662615"/>
              <a:gd name="connsiteY44" fmla="*/ 1483173 h 1592811"/>
              <a:gd name="connsiteX45" fmla="*/ 5444641 w 9662615"/>
              <a:gd name="connsiteY45" fmla="*/ 1487602 h 1592811"/>
              <a:gd name="connsiteX46" fmla="*/ 5299812 w 9662615"/>
              <a:gd name="connsiteY46" fmla="*/ 1503362 h 1592811"/>
              <a:gd name="connsiteX47" fmla="*/ 5245752 w 9662615"/>
              <a:gd name="connsiteY47" fmla="*/ 1520612 h 1592811"/>
              <a:gd name="connsiteX48" fmla="*/ 5177807 w 9662615"/>
              <a:gd name="connsiteY48" fmla="*/ 1526802 h 1592811"/>
              <a:gd name="connsiteX49" fmla="*/ 5113910 w 9662615"/>
              <a:gd name="connsiteY49" fmla="*/ 1533205 h 1592811"/>
              <a:gd name="connsiteX50" fmla="*/ 5059484 w 9662615"/>
              <a:gd name="connsiteY50" fmla="*/ 1546802 h 1592811"/>
              <a:gd name="connsiteX51" fmla="*/ 5038524 w 9662615"/>
              <a:gd name="connsiteY51" fmla="*/ 1545675 h 1592811"/>
              <a:gd name="connsiteX52" fmla="*/ 5026564 w 9662615"/>
              <a:gd name="connsiteY52" fmla="*/ 1545376 h 1592811"/>
              <a:gd name="connsiteX53" fmla="*/ 4969433 w 9662615"/>
              <a:gd name="connsiteY53" fmla="*/ 1550865 h 1592811"/>
              <a:gd name="connsiteX54" fmla="*/ 4871726 w 9662615"/>
              <a:gd name="connsiteY54" fmla="*/ 1570584 h 1592811"/>
              <a:gd name="connsiteX55" fmla="*/ 4843267 w 9662615"/>
              <a:gd name="connsiteY55" fmla="*/ 1561459 h 1592811"/>
              <a:gd name="connsiteX56" fmla="*/ 4821058 w 9662615"/>
              <a:gd name="connsiteY56" fmla="*/ 1553078 h 1592811"/>
              <a:gd name="connsiteX57" fmla="*/ 4791466 w 9662615"/>
              <a:gd name="connsiteY57" fmla="*/ 1561324 h 1592811"/>
              <a:gd name="connsiteX58" fmla="*/ 4784247 w 9662615"/>
              <a:gd name="connsiteY58" fmla="*/ 1562342 h 1592811"/>
              <a:gd name="connsiteX59" fmla="*/ 4739309 w 9662615"/>
              <a:gd name="connsiteY59" fmla="*/ 1553948 h 1592811"/>
              <a:gd name="connsiteX60" fmla="*/ 4697562 w 9662615"/>
              <a:gd name="connsiteY60" fmla="*/ 1551206 h 1592811"/>
              <a:gd name="connsiteX61" fmla="*/ 4650737 w 9662615"/>
              <a:gd name="connsiteY61" fmla="*/ 1537381 h 1592811"/>
              <a:gd name="connsiteX62" fmla="*/ 4583150 w 9662615"/>
              <a:gd name="connsiteY62" fmla="*/ 1529064 h 1592811"/>
              <a:gd name="connsiteX63" fmla="*/ 4521734 w 9662615"/>
              <a:gd name="connsiteY63" fmla="*/ 1529359 h 1592811"/>
              <a:gd name="connsiteX64" fmla="*/ 4382398 w 9662615"/>
              <a:gd name="connsiteY64" fmla="*/ 1534108 h 1592811"/>
              <a:gd name="connsiteX65" fmla="*/ 4221826 w 9662615"/>
              <a:gd name="connsiteY65" fmla="*/ 1500972 h 1592811"/>
              <a:gd name="connsiteX66" fmla="*/ 4096601 w 9662615"/>
              <a:gd name="connsiteY66" fmla="*/ 1521563 h 1592811"/>
              <a:gd name="connsiteX67" fmla="*/ 4002441 w 9662615"/>
              <a:gd name="connsiteY67" fmla="*/ 1528912 h 1592811"/>
              <a:gd name="connsiteX68" fmla="*/ 3833906 w 9662615"/>
              <a:gd name="connsiteY68" fmla="*/ 1516637 h 1592811"/>
              <a:gd name="connsiteX69" fmla="*/ 3763845 w 9662615"/>
              <a:gd name="connsiteY69" fmla="*/ 1501782 h 1592811"/>
              <a:gd name="connsiteX70" fmla="*/ 3641778 w 9662615"/>
              <a:gd name="connsiteY70" fmla="*/ 1505446 h 1592811"/>
              <a:gd name="connsiteX71" fmla="*/ 3565233 w 9662615"/>
              <a:gd name="connsiteY71" fmla="*/ 1515122 h 1592811"/>
              <a:gd name="connsiteX72" fmla="*/ 3560267 w 9662615"/>
              <a:gd name="connsiteY72" fmla="*/ 1516288 h 1592811"/>
              <a:gd name="connsiteX73" fmla="*/ 3540258 w 9662615"/>
              <a:gd name="connsiteY73" fmla="*/ 1516976 h 1592811"/>
              <a:gd name="connsiteX74" fmla="*/ 3534780 w 9662615"/>
              <a:gd name="connsiteY74" fmla="*/ 1522141 h 1592811"/>
              <a:gd name="connsiteX75" fmla="*/ 3504783 w 9662615"/>
              <a:gd name="connsiteY75" fmla="*/ 1526739 h 1592811"/>
              <a:gd name="connsiteX76" fmla="*/ 3430805 w 9662615"/>
              <a:gd name="connsiteY76" fmla="*/ 1542521 h 1592811"/>
              <a:gd name="connsiteX77" fmla="*/ 3292707 w 9662615"/>
              <a:gd name="connsiteY77" fmla="*/ 1520490 h 1592811"/>
              <a:gd name="connsiteX78" fmla="*/ 3187872 w 9662615"/>
              <a:gd name="connsiteY78" fmla="*/ 1519991 h 1592811"/>
              <a:gd name="connsiteX79" fmla="*/ 3148026 w 9662615"/>
              <a:gd name="connsiteY79" fmla="*/ 1524777 h 1592811"/>
              <a:gd name="connsiteX80" fmla="*/ 3092394 w 9662615"/>
              <a:gd name="connsiteY80" fmla="*/ 1528115 h 1592811"/>
              <a:gd name="connsiteX81" fmla="*/ 2994200 w 9662615"/>
              <a:gd name="connsiteY81" fmla="*/ 1537857 h 1592811"/>
              <a:gd name="connsiteX82" fmla="*/ 2862301 w 9662615"/>
              <a:gd name="connsiteY82" fmla="*/ 1544250 h 1592811"/>
              <a:gd name="connsiteX83" fmla="*/ 2766335 w 9662615"/>
              <a:gd name="connsiteY83" fmla="*/ 1527662 h 1592811"/>
              <a:gd name="connsiteX84" fmla="*/ 2757836 w 9662615"/>
              <a:gd name="connsiteY84" fmla="*/ 1531371 h 1592811"/>
              <a:gd name="connsiteX85" fmla="*/ 2691555 w 9662615"/>
              <a:gd name="connsiteY85" fmla="*/ 1530283 h 1592811"/>
              <a:gd name="connsiteX86" fmla="*/ 2491676 w 9662615"/>
              <a:gd name="connsiteY86" fmla="*/ 1500859 h 1592811"/>
              <a:gd name="connsiteX87" fmla="*/ 2378036 w 9662615"/>
              <a:gd name="connsiteY87" fmla="*/ 1520645 h 1592811"/>
              <a:gd name="connsiteX88" fmla="*/ 2284269 w 9662615"/>
              <a:gd name="connsiteY88" fmla="*/ 1503068 h 1592811"/>
              <a:gd name="connsiteX89" fmla="*/ 2207104 w 9662615"/>
              <a:gd name="connsiteY89" fmla="*/ 1508888 h 1592811"/>
              <a:gd name="connsiteX90" fmla="*/ 2149226 w 9662615"/>
              <a:gd name="connsiteY90" fmla="*/ 1523409 h 1592811"/>
              <a:gd name="connsiteX91" fmla="*/ 2084783 w 9662615"/>
              <a:gd name="connsiteY91" fmla="*/ 1524245 h 1592811"/>
              <a:gd name="connsiteX92" fmla="*/ 2070075 w 9662615"/>
              <a:gd name="connsiteY92" fmla="*/ 1511285 h 1592811"/>
              <a:gd name="connsiteX93" fmla="*/ 2001057 w 9662615"/>
              <a:gd name="connsiteY93" fmla="*/ 1516449 h 1592811"/>
              <a:gd name="connsiteX94" fmla="*/ 1896330 w 9662615"/>
              <a:gd name="connsiteY94" fmla="*/ 1525725 h 1592811"/>
              <a:gd name="connsiteX95" fmla="*/ 1835994 w 9662615"/>
              <a:gd name="connsiteY95" fmla="*/ 1527678 h 1592811"/>
              <a:gd name="connsiteX96" fmla="*/ 1671119 w 9662615"/>
              <a:gd name="connsiteY96" fmla="*/ 1536701 h 1592811"/>
              <a:gd name="connsiteX97" fmla="*/ 1601337 w 9662615"/>
              <a:gd name="connsiteY97" fmla="*/ 1548552 h 1592811"/>
              <a:gd name="connsiteX98" fmla="*/ 1407755 w 9662615"/>
              <a:gd name="connsiteY98" fmla="*/ 1571444 h 1592811"/>
              <a:gd name="connsiteX99" fmla="*/ 1291872 w 9662615"/>
              <a:gd name="connsiteY99" fmla="*/ 1579471 h 1592811"/>
              <a:gd name="connsiteX100" fmla="*/ 1249226 w 9662615"/>
              <a:gd name="connsiteY100" fmla="*/ 1583140 h 1592811"/>
              <a:gd name="connsiteX101" fmla="*/ 1181938 w 9662615"/>
              <a:gd name="connsiteY101" fmla="*/ 1592789 h 1592811"/>
              <a:gd name="connsiteX102" fmla="*/ 1091432 w 9662615"/>
              <a:gd name="connsiteY102" fmla="*/ 1571003 h 1592811"/>
              <a:gd name="connsiteX103" fmla="*/ 940355 w 9662615"/>
              <a:gd name="connsiteY103" fmla="*/ 1560638 h 1592811"/>
              <a:gd name="connsiteX104" fmla="*/ 868264 w 9662615"/>
              <a:gd name="connsiteY104" fmla="*/ 1566392 h 1592811"/>
              <a:gd name="connsiteX105" fmla="*/ 792765 w 9662615"/>
              <a:gd name="connsiteY105" fmla="*/ 1563102 h 1592811"/>
              <a:gd name="connsiteX106" fmla="*/ 653153 w 9662615"/>
              <a:gd name="connsiteY106" fmla="*/ 1563516 h 1592811"/>
              <a:gd name="connsiteX107" fmla="*/ 541933 w 9662615"/>
              <a:gd name="connsiteY107" fmla="*/ 1561051 h 1592811"/>
              <a:gd name="connsiteX108" fmla="*/ 472797 w 9662615"/>
              <a:gd name="connsiteY108" fmla="*/ 1568904 h 1592811"/>
              <a:gd name="connsiteX109" fmla="*/ 396059 w 9662615"/>
              <a:gd name="connsiteY109" fmla="*/ 1560970 h 1592811"/>
              <a:gd name="connsiteX110" fmla="*/ 336819 w 9662615"/>
              <a:gd name="connsiteY110" fmla="*/ 1560892 h 1592811"/>
              <a:gd name="connsiteX111" fmla="*/ 267163 w 9662615"/>
              <a:gd name="connsiteY111" fmla="*/ 1531913 h 1592811"/>
              <a:gd name="connsiteX112" fmla="*/ 196644 w 9662615"/>
              <a:gd name="connsiteY112" fmla="*/ 1524565 h 1592811"/>
              <a:gd name="connsiteX113" fmla="*/ 86819 w 9662615"/>
              <a:gd name="connsiteY113" fmla="*/ 1519517 h 1592811"/>
              <a:gd name="connsiteX114" fmla="*/ 53369 w 9662615"/>
              <a:gd name="connsiteY114" fmla="*/ 1516853 h 1592811"/>
              <a:gd name="connsiteX115" fmla="*/ 2359 w 9662615"/>
              <a:gd name="connsiteY115" fmla="*/ 1515247 h 1592811"/>
              <a:gd name="connsiteX116" fmla="*/ 0 w 9662615"/>
              <a:gd name="connsiteY116" fmla="*/ 1514932 h 1592811"/>
              <a:gd name="connsiteX117" fmla="*/ 0 w 9662615"/>
              <a:gd name="connsiteY117" fmla="*/ 0 h 1592811"/>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601337 w 9662615"/>
              <a:gd name="connsiteY97" fmla="*/ 1548552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504783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34780 w 9662615"/>
              <a:gd name="connsiteY74" fmla="*/ 1522141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565233 w 9662615"/>
              <a:gd name="connsiteY71" fmla="*/ 1515122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60267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41778 w 9662615"/>
              <a:gd name="connsiteY70" fmla="*/ 1505446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12941 w 9662615"/>
              <a:gd name="connsiteY71" fmla="*/ 141175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491676 w 9662615"/>
              <a:gd name="connsiteY86" fmla="*/ 1500859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284269 w 9662615"/>
              <a:gd name="connsiteY88" fmla="*/ 1503068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07104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49226 w 9662615"/>
              <a:gd name="connsiteY90" fmla="*/ 1523409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08478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70075 w 9662615"/>
              <a:gd name="connsiteY92" fmla="*/ 1511285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896330 w 9662615"/>
              <a:gd name="connsiteY94" fmla="*/ 1525725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 name="connsiteX0" fmla="*/ 0 w 9662615"/>
              <a:gd name="connsiteY0" fmla="*/ 0 h 1603018"/>
              <a:gd name="connsiteX1" fmla="*/ 9662615 w 9662615"/>
              <a:gd name="connsiteY1" fmla="*/ 0 h 1603018"/>
              <a:gd name="connsiteX2" fmla="*/ 9662615 w 9662615"/>
              <a:gd name="connsiteY2" fmla="*/ 1280346 h 1603018"/>
              <a:gd name="connsiteX3" fmla="*/ 9551077 w 9662615"/>
              <a:gd name="connsiteY3" fmla="*/ 1292033 h 1603018"/>
              <a:gd name="connsiteX4" fmla="*/ 9469546 w 9662615"/>
              <a:gd name="connsiteY4" fmla="*/ 1289837 h 1603018"/>
              <a:gd name="connsiteX5" fmla="*/ 9326260 w 9662615"/>
              <a:gd name="connsiteY5" fmla="*/ 1277155 h 1603018"/>
              <a:gd name="connsiteX6" fmla="*/ 9144767 w 9662615"/>
              <a:gd name="connsiteY6" fmla="*/ 1264120 h 1603018"/>
              <a:gd name="connsiteX7" fmla="*/ 8976400 w 9662615"/>
              <a:gd name="connsiteY7" fmla="*/ 1326661 h 1603018"/>
              <a:gd name="connsiteX8" fmla="*/ 8828711 w 9662615"/>
              <a:gd name="connsiteY8" fmla="*/ 1346394 h 1603018"/>
              <a:gd name="connsiteX9" fmla="*/ 8695953 w 9662615"/>
              <a:gd name="connsiteY9" fmla="*/ 1346784 h 1603018"/>
              <a:gd name="connsiteX10" fmla="*/ 8652191 w 9662615"/>
              <a:gd name="connsiteY10" fmla="*/ 1345903 h 1603018"/>
              <a:gd name="connsiteX11" fmla="*/ 8591582 w 9662615"/>
              <a:gd name="connsiteY11" fmla="*/ 1341666 h 1603018"/>
              <a:gd name="connsiteX12" fmla="*/ 8537336 w 9662615"/>
              <a:gd name="connsiteY12" fmla="*/ 1341684 h 1603018"/>
              <a:gd name="connsiteX13" fmla="*/ 8416849 w 9662615"/>
              <a:gd name="connsiteY13" fmla="*/ 1367085 h 1603018"/>
              <a:gd name="connsiteX14" fmla="*/ 8278355 w 9662615"/>
              <a:gd name="connsiteY14" fmla="*/ 1386569 h 1603018"/>
              <a:gd name="connsiteX15" fmla="*/ 8197961 w 9662615"/>
              <a:gd name="connsiteY15" fmla="*/ 1392804 h 1603018"/>
              <a:gd name="connsiteX16" fmla="*/ 8171196 w 9662615"/>
              <a:gd name="connsiteY16" fmla="*/ 1397216 h 1603018"/>
              <a:gd name="connsiteX17" fmla="*/ 8087910 w 9662615"/>
              <a:gd name="connsiteY17" fmla="*/ 1386449 h 1603018"/>
              <a:gd name="connsiteX18" fmla="*/ 7974579 w 9662615"/>
              <a:gd name="connsiteY18" fmla="*/ 1383439 h 1603018"/>
              <a:gd name="connsiteX19" fmla="*/ 7768351 w 9662615"/>
              <a:gd name="connsiteY19" fmla="*/ 1395051 h 1603018"/>
              <a:gd name="connsiteX20" fmla="*/ 7635985 w 9662615"/>
              <a:gd name="connsiteY20" fmla="*/ 1386363 h 1603018"/>
              <a:gd name="connsiteX21" fmla="*/ 7466069 w 9662615"/>
              <a:gd name="connsiteY21" fmla="*/ 1377654 h 1603018"/>
              <a:gd name="connsiteX22" fmla="*/ 7355642 w 9662615"/>
              <a:gd name="connsiteY22" fmla="*/ 1407761 h 1603018"/>
              <a:gd name="connsiteX23" fmla="*/ 7215220 w 9662615"/>
              <a:gd name="connsiteY23" fmla="*/ 1397856 h 1603018"/>
              <a:gd name="connsiteX24" fmla="*/ 7082147 w 9662615"/>
              <a:gd name="connsiteY24" fmla="*/ 1406113 h 1603018"/>
              <a:gd name="connsiteX25" fmla="*/ 6987129 w 9662615"/>
              <a:gd name="connsiteY25" fmla="*/ 1404834 h 1603018"/>
              <a:gd name="connsiteX26" fmla="*/ 6907567 w 9662615"/>
              <a:gd name="connsiteY26" fmla="*/ 1419149 h 1603018"/>
              <a:gd name="connsiteX27" fmla="*/ 6748428 w 9662615"/>
              <a:gd name="connsiteY27" fmla="*/ 1420308 h 1603018"/>
              <a:gd name="connsiteX28" fmla="*/ 6654257 w 9662615"/>
              <a:gd name="connsiteY28" fmla="*/ 1424143 h 1603018"/>
              <a:gd name="connsiteX29" fmla="*/ 6620123 w 9662615"/>
              <a:gd name="connsiteY29" fmla="*/ 1430535 h 1603018"/>
              <a:gd name="connsiteX30" fmla="*/ 6571355 w 9662615"/>
              <a:gd name="connsiteY30" fmla="*/ 1436144 h 1603018"/>
              <a:gd name="connsiteX31" fmla="*/ 6486557 w 9662615"/>
              <a:gd name="connsiteY31" fmla="*/ 1449861 h 1603018"/>
              <a:gd name="connsiteX32" fmla="*/ 6370419 w 9662615"/>
              <a:gd name="connsiteY32" fmla="*/ 1461649 h 1603018"/>
              <a:gd name="connsiteX33" fmla="*/ 6278839 w 9662615"/>
              <a:gd name="connsiteY33" fmla="*/ 1449160 h 1603018"/>
              <a:gd name="connsiteX34" fmla="*/ 6272455 w 9662615"/>
              <a:gd name="connsiteY34" fmla="*/ 1453191 h 1603018"/>
              <a:gd name="connsiteX35" fmla="*/ 6212659 w 9662615"/>
              <a:gd name="connsiteY35" fmla="*/ 1454850 h 1603018"/>
              <a:gd name="connsiteX36" fmla="*/ 6069317 w 9662615"/>
              <a:gd name="connsiteY36" fmla="*/ 1445838 h 1603018"/>
              <a:gd name="connsiteX37" fmla="*/ 5878477 w 9662615"/>
              <a:gd name="connsiteY37" fmla="*/ 1439180 h 1603018"/>
              <a:gd name="connsiteX38" fmla="*/ 5838387 w 9662615"/>
              <a:gd name="connsiteY38" fmla="*/ 1444679 h 1603018"/>
              <a:gd name="connsiteX39" fmla="*/ 5771136 w 9662615"/>
              <a:gd name="connsiteY39" fmla="*/ 1453639 h 1603018"/>
              <a:gd name="connsiteX40" fmla="*/ 5724081 w 9662615"/>
              <a:gd name="connsiteY40" fmla="*/ 1470431 h 1603018"/>
              <a:gd name="connsiteX41" fmla="*/ 5666577 w 9662615"/>
              <a:gd name="connsiteY41" fmla="*/ 1473921 h 1603018"/>
              <a:gd name="connsiteX42" fmla="*/ 5649068 w 9662615"/>
              <a:gd name="connsiteY42" fmla="*/ 1461676 h 1603018"/>
              <a:gd name="connsiteX43" fmla="*/ 5588902 w 9662615"/>
              <a:gd name="connsiteY43" fmla="*/ 1469647 h 1603018"/>
              <a:gd name="connsiteX44" fmla="*/ 5498090 w 9662615"/>
              <a:gd name="connsiteY44" fmla="*/ 1483173 h 1603018"/>
              <a:gd name="connsiteX45" fmla="*/ 5444641 w 9662615"/>
              <a:gd name="connsiteY45" fmla="*/ 1487602 h 1603018"/>
              <a:gd name="connsiteX46" fmla="*/ 5299812 w 9662615"/>
              <a:gd name="connsiteY46" fmla="*/ 1503362 h 1603018"/>
              <a:gd name="connsiteX47" fmla="*/ 5245752 w 9662615"/>
              <a:gd name="connsiteY47" fmla="*/ 1520612 h 1603018"/>
              <a:gd name="connsiteX48" fmla="*/ 5177807 w 9662615"/>
              <a:gd name="connsiteY48" fmla="*/ 1526802 h 1603018"/>
              <a:gd name="connsiteX49" fmla="*/ 5113910 w 9662615"/>
              <a:gd name="connsiteY49" fmla="*/ 1533205 h 1603018"/>
              <a:gd name="connsiteX50" fmla="*/ 5059484 w 9662615"/>
              <a:gd name="connsiteY50" fmla="*/ 1546802 h 1603018"/>
              <a:gd name="connsiteX51" fmla="*/ 5038524 w 9662615"/>
              <a:gd name="connsiteY51" fmla="*/ 1545675 h 1603018"/>
              <a:gd name="connsiteX52" fmla="*/ 5026564 w 9662615"/>
              <a:gd name="connsiteY52" fmla="*/ 1545376 h 1603018"/>
              <a:gd name="connsiteX53" fmla="*/ 4969433 w 9662615"/>
              <a:gd name="connsiteY53" fmla="*/ 1550865 h 1603018"/>
              <a:gd name="connsiteX54" fmla="*/ 4871726 w 9662615"/>
              <a:gd name="connsiteY54" fmla="*/ 1570584 h 1603018"/>
              <a:gd name="connsiteX55" fmla="*/ 4843267 w 9662615"/>
              <a:gd name="connsiteY55" fmla="*/ 1561459 h 1603018"/>
              <a:gd name="connsiteX56" fmla="*/ 4821058 w 9662615"/>
              <a:gd name="connsiteY56" fmla="*/ 1553078 h 1603018"/>
              <a:gd name="connsiteX57" fmla="*/ 4791466 w 9662615"/>
              <a:gd name="connsiteY57" fmla="*/ 1561324 h 1603018"/>
              <a:gd name="connsiteX58" fmla="*/ 4784247 w 9662615"/>
              <a:gd name="connsiteY58" fmla="*/ 1562342 h 1603018"/>
              <a:gd name="connsiteX59" fmla="*/ 4739309 w 9662615"/>
              <a:gd name="connsiteY59" fmla="*/ 1553948 h 1603018"/>
              <a:gd name="connsiteX60" fmla="*/ 4697562 w 9662615"/>
              <a:gd name="connsiteY60" fmla="*/ 1551206 h 1603018"/>
              <a:gd name="connsiteX61" fmla="*/ 4650737 w 9662615"/>
              <a:gd name="connsiteY61" fmla="*/ 1537381 h 1603018"/>
              <a:gd name="connsiteX62" fmla="*/ 4583150 w 9662615"/>
              <a:gd name="connsiteY62" fmla="*/ 1529064 h 1603018"/>
              <a:gd name="connsiteX63" fmla="*/ 4521734 w 9662615"/>
              <a:gd name="connsiteY63" fmla="*/ 1529359 h 1603018"/>
              <a:gd name="connsiteX64" fmla="*/ 4382398 w 9662615"/>
              <a:gd name="connsiteY64" fmla="*/ 1534108 h 1603018"/>
              <a:gd name="connsiteX65" fmla="*/ 4221826 w 9662615"/>
              <a:gd name="connsiteY65" fmla="*/ 1500972 h 1603018"/>
              <a:gd name="connsiteX66" fmla="*/ 4096601 w 9662615"/>
              <a:gd name="connsiteY66" fmla="*/ 1521563 h 1603018"/>
              <a:gd name="connsiteX67" fmla="*/ 4002441 w 9662615"/>
              <a:gd name="connsiteY67" fmla="*/ 1528912 h 1603018"/>
              <a:gd name="connsiteX68" fmla="*/ 3833906 w 9662615"/>
              <a:gd name="connsiteY68" fmla="*/ 1516637 h 1603018"/>
              <a:gd name="connsiteX69" fmla="*/ 3763845 w 9662615"/>
              <a:gd name="connsiteY69" fmla="*/ 1501782 h 1603018"/>
              <a:gd name="connsiteX70" fmla="*/ 3673583 w 9662615"/>
              <a:gd name="connsiteY70" fmla="*/ 1501471 h 1603018"/>
              <a:gd name="connsiteX71" fmla="*/ 3640771 w 9662615"/>
              <a:gd name="connsiteY71" fmla="*/ 1531025 h 1603018"/>
              <a:gd name="connsiteX72" fmla="*/ 3576170 w 9662615"/>
              <a:gd name="connsiteY72" fmla="*/ 1516288 h 1603018"/>
              <a:gd name="connsiteX73" fmla="*/ 3540258 w 9662615"/>
              <a:gd name="connsiteY73" fmla="*/ 1516976 h 1603018"/>
              <a:gd name="connsiteX74" fmla="*/ 3522853 w 9662615"/>
              <a:gd name="connsiteY74" fmla="*/ 1538044 h 1603018"/>
              <a:gd name="connsiteX75" fmla="*/ 3480929 w 9662615"/>
              <a:gd name="connsiteY75" fmla="*/ 1526739 h 1603018"/>
              <a:gd name="connsiteX76" fmla="*/ 3430805 w 9662615"/>
              <a:gd name="connsiteY76" fmla="*/ 1542521 h 1603018"/>
              <a:gd name="connsiteX77" fmla="*/ 3292707 w 9662615"/>
              <a:gd name="connsiteY77" fmla="*/ 1520490 h 1603018"/>
              <a:gd name="connsiteX78" fmla="*/ 3187872 w 9662615"/>
              <a:gd name="connsiteY78" fmla="*/ 1519991 h 1603018"/>
              <a:gd name="connsiteX79" fmla="*/ 3148026 w 9662615"/>
              <a:gd name="connsiteY79" fmla="*/ 1524777 h 1603018"/>
              <a:gd name="connsiteX80" fmla="*/ 3092394 w 9662615"/>
              <a:gd name="connsiteY80" fmla="*/ 1528115 h 1603018"/>
              <a:gd name="connsiteX81" fmla="*/ 2994200 w 9662615"/>
              <a:gd name="connsiteY81" fmla="*/ 1537857 h 1603018"/>
              <a:gd name="connsiteX82" fmla="*/ 2862301 w 9662615"/>
              <a:gd name="connsiteY82" fmla="*/ 1544250 h 1603018"/>
              <a:gd name="connsiteX83" fmla="*/ 2766335 w 9662615"/>
              <a:gd name="connsiteY83" fmla="*/ 1527662 h 1603018"/>
              <a:gd name="connsiteX84" fmla="*/ 2757836 w 9662615"/>
              <a:gd name="connsiteY84" fmla="*/ 1531371 h 1603018"/>
              <a:gd name="connsiteX85" fmla="*/ 2691555 w 9662615"/>
              <a:gd name="connsiteY85" fmla="*/ 1530283 h 1603018"/>
              <a:gd name="connsiteX86" fmla="*/ 2539383 w 9662615"/>
              <a:gd name="connsiteY86" fmla="*/ 1504835 h 1603018"/>
              <a:gd name="connsiteX87" fmla="*/ 2378036 w 9662615"/>
              <a:gd name="connsiteY87" fmla="*/ 1520645 h 1603018"/>
              <a:gd name="connsiteX88" fmla="*/ 2320049 w 9662615"/>
              <a:gd name="connsiteY88" fmla="*/ 1511019 h 1603018"/>
              <a:gd name="connsiteX89" fmla="*/ 2238909 w 9662615"/>
              <a:gd name="connsiteY89" fmla="*/ 1508888 h 1603018"/>
              <a:gd name="connsiteX90" fmla="*/ 2181031 w 9662615"/>
              <a:gd name="connsiteY90" fmla="*/ 1531361 h 1603018"/>
              <a:gd name="connsiteX91" fmla="*/ 2112613 w 9662615"/>
              <a:gd name="connsiteY91" fmla="*/ 1524245 h 1603018"/>
              <a:gd name="connsiteX92" fmla="*/ 2046221 w 9662615"/>
              <a:gd name="connsiteY92" fmla="*/ 1523212 h 1603018"/>
              <a:gd name="connsiteX93" fmla="*/ 2001057 w 9662615"/>
              <a:gd name="connsiteY93" fmla="*/ 1516449 h 1603018"/>
              <a:gd name="connsiteX94" fmla="*/ 1920184 w 9662615"/>
              <a:gd name="connsiteY94" fmla="*/ 1533676 h 1603018"/>
              <a:gd name="connsiteX95" fmla="*/ 1835994 w 9662615"/>
              <a:gd name="connsiteY95" fmla="*/ 1527678 h 1603018"/>
              <a:gd name="connsiteX96" fmla="*/ 1671119 w 9662615"/>
              <a:gd name="connsiteY96" fmla="*/ 1536701 h 1603018"/>
              <a:gd name="connsiteX97" fmla="*/ 1565556 w 9662615"/>
              <a:gd name="connsiteY97" fmla="*/ 1556503 h 1603018"/>
              <a:gd name="connsiteX98" fmla="*/ 1407755 w 9662615"/>
              <a:gd name="connsiteY98" fmla="*/ 1571444 h 1603018"/>
              <a:gd name="connsiteX99" fmla="*/ 1291872 w 9662615"/>
              <a:gd name="connsiteY99" fmla="*/ 1579471 h 1603018"/>
              <a:gd name="connsiteX100" fmla="*/ 1245251 w 9662615"/>
              <a:gd name="connsiteY100" fmla="*/ 1603018 h 1603018"/>
              <a:gd name="connsiteX101" fmla="*/ 1181938 w 9662615"/>
              <a:gd name="connsiteY101" fmla="*/ 1592789 h 1603018"/>
              <a:gd name="connsiteX102" fmla="*/ 1091432 w 9662615"/>
              <a:gd name="connsiteY102" fmla="*/ 1571003 h 1603018"/>
              <a:gd name="connsiteX103" fmla="*/ 940355 w 9662615"/>
              <a:gd name="connsiteY103" fmla="*/ 1560638 h 1603018"/>
              <a:gd name="connsiteX104" fmla="*/ 868264 w 9662615"/>
              <a:gd name="connsiteY104" fmla="*/ 1566392 h 1603018"/>
              <a:gd name="connsiteX105" fmla="*/ 792765 w 9662615"/>
              <a:gd name="connsiteY105" fmla="*/ 1563102 h 1603018"/>
              <a:gd name="connsiteX106" fmla="*/ 653153 w 9662615"/>
              <a:gd name="connsiteY106" fmla="*/ 1563516 h 1603018"/>
              <a:gd name="connsiteX107" fmla="*/ 541933 w 9662615"/>
              <a:gd name="connsiteY107" fmla="*/ 1561051 h 1603018"/>
              <a:gd name="connsiteX108" fmla="*/ 472797 w 9662615"/>
              <a:gd name="connsiteY108" fmla="*/ 1568904 h 1603018"/>
              <a:gd name="connsiteX109" fmla="*/ 396059 w 9662615"/>
              <a:gd name="connsiteY109" fmla="*/ 1560970 h 1603018"/>
              <a:gd name="connsiteX110" fmla="*/ 336819 w 9662615"/>
              <a:gd name="connsiteY110" fmla="*/ 1560892 h 1603018"/>
              <a:gd name="connsiteX111" fmla="*/ 267163 w 9662615"/>
              <a:gd name="connsiteY111" fmla="*/ 1531913 h 1603018"/>
              <a:gd name="connsiteX112" fmla="*/ 196644 w 9662615"/>
              <a:gd name="connsiteY112" fmla="*/ 1524565 h 1603018"/>
              <a:gd name="connsiteX113" fmla="*/ 86819 w 9662615"/>
              <a:gd name="connsiteY113" fmla="*/ 1519517 h 1603018"/>
              <a:gd name="connsiteX114" fmla="*/ 53369 w 9662615"/>
              <a:gd name="connsiteY114" fmla="*/ 1516853 h 1603018"/>
              <a:gd name="connsiteX115" fmla="*/ 2359 w 9662615"/>
              <a:gd name="connsiteY115" fmla="*/ 1515247 h 1603018"/>
              <a:gd name="connsiteX116" fmla="*/ 0 w 9662615"/>
              <a:gd name="connsiteY116" fmla="*/ 1514932 h 1603018"/>
              <a:gd name="connsiteX117" fmla="*/ 0 w 9662615"/>
              <a:gd name="connsiteY117" fmla="*/ 0 h 16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9662615" h="1603018">
                <a:moveTo>
                  <a:pt x="0" y="0"/>
                </a:moveTo>
                <a:lnTo>
                  <a:pt x="9662615" y="0"/>
                </a:lnTo>
                <a:lnTo>
                  <a:pt x="9662615" y="1280346"/>
                </a:lnTo>
                <a:lnTo>
                  <a:pt x="9551077" y="1292033"/>
                </a:lnTo>
                <a:cubicBezTo>
                  <a:pt x="9489925" y="1291588"/>
                  <a:pt x="9543615" y="1296257"/>
                  <a:pt x="9469546" y="1289837"/>
                </a:cubicBezTo>
                <a:cubicBezTo>
                  <a:pt x="9413040" y="1331485"/>
                  <a:pt x="9340031" y="1268376"/>
                  <a:pt x="9326260" y="1277155"/>
                </a:cubicBezTo>
                <a:cubicBezTo>
                  <a:pt x="9234251" y="1284900"/>
                  <a:pt x="9225377" y="1258935"/>
                  <a:pt x="9144767" y="1264120"/>
                </a:cubicBezTo>
                <a:cubicBezTo>
                  <a:pt x="9159115" y="1310075"/>
                  <a:pt x="9066692" y="1304806"/>
                  <a:pt x="8976400" y="1326661"/>
                </a:cubicBezTo>
                <a:cubicBezTo>
                  <a:pt x="8931920" y="1325947"/>
                  <a:pt x="8871807" y="1351060"/>
                  <a:pt x="8828711" y="1346394"/>
                </a:cubicBezTo>
                <a:cubicBezTo>
                  <a:pt x="8809650" y="1326213"/>
                  <a:pt x="8718313" y="1358527"/>
                  <a:pt x="8695953" y="1346784"/>
                </a:cubicBezTo>
                <a:cubicBezTo>
                  <a:pt x="8694290" y="1355317"/>
                  <a:pt x="8661526" y="1349865"/>
                  <a:pt x="8652191" y="1345903"/>
                </a:cubicBezTo>
                <a:cubicBezTo>
                  <a:pt x="8641363" y="1349626"/>
                  <a:pt x="8603292" y="1341304"/>
                  <a:pt x="8591582" y="1341666"/>
                </a:cubicBezTo>
                <a:cubicBezTo>
                  <a:pt x="8568421" y="1323004"/>
                  <a:pt x="8565847" y="1352287"/>
                  <a:pt x="8537336" y="1341684"/>
                </a:cubicBezTo>
                <a:cubicBezTo>
                  <a:pt x="8524809" y="1348019"/>
                  <a:pt x="8445703" y="1377667"/>
                  <a:pt x="8416849" y="1367085"/>
                </a:cubicBezTo>
                <a:cubicBezTo>
                  <a:pt x="8350736" y="1379599"/>
                  <a:pt x="8346589" y="1391624"/>
                  <a:pt x="8278355" y="1386569"/>
                </a:cubicBezTo>
                <a:cubicBezTo>
                  <a:pt x="8268756" y="1398649"/>
                  <a:pt x="8183331" y="1371185"/>
                  <a:pt x="8197961" y="1392804"/>
                </a:cubicBezTo>
                <a:cubicBezTo>
                  <a:pt x="8175189" y="1391748"/>
                  <a:pt x="8158503" y="1383145"/>
                  <a:pt x="8171196" y="1397216"/>
                </a:cubicBezTo>
                <a:cubicBezTo>
                  <a:pt x="8141821" y="1397466"/>
                  <a:pt x="8125626" y="1386947"/>
                  <a:pt x="8087910" y="1386449"/>
                </a:cubicBezTo>
                <a:cubicBezTo>
                  <a:pt x="8029319" y="1362701"/>
                  <a:pt x="8020916" y="1407035"/>
                  <a:pt x="7974579" y="1383439"/>
                </a:cubicBezTo>
                <a:cubicBezTo>
                  <a:pt x="7912074" y="1402493"/>
                  <a:pt x="7841761" y="1389550"/>
                  <a:pt x="7768351" y="1395051"/>
                </a:cubicBezTo>
                <a:cubicBezTo>
                  <a:pt x="7741665" y="1390266"/>
                  <a:pt x="7663663" y="1410813"/>
                  <a:pt x="7635985" y="1386363"/>
                </a:cubicBezTo>
                <a:cubicBezTo>
                  <a:pt x="7646173" y="1415707"/>
                  <a:pt x="7542198" y="1378410"/>
                  <a:pt x="7466069" y="1377654"/>
                </a:cubicBezTo>
                <a:cubicBezTo>
                  <a:pt x="7427626" y="1403818"/>
                  <a:pt x="7337822" y="1398948"/>
                  <a:pt x="7355642" y="1407761"/>
                </a:cubicBezTo>
                <a:cubicBezTo>
                  <a:pt x="7270634" y="1390553"/>
                  <a:pt x="7306340" y="1403822"/>
                  <a:pt x="7215220" y="1397856"/>
                </a:cubicBezTo>
                <a:cubicBezTo>
                  <a:pt x="7175381" y="1421457"/>
                  <a:pt x="7122339" y="1428094"/>
                  <a:pt x="7082147" y="1406113"/>
                </a:cubicBezTo>
                <a:cubicBezTo>
                  <a:pt x="7040624" y="1425217"/>
                  <a:pt x="7029993" y="1391726"/>
                  <a:pt x="6987129" y="1404834"/>
                </a:cubicBezTo>
                <a:cubicBezTo>
                  <a:pt x="6953477" y="1411964"/>
                  <a:pt x="6957479" y="1421694"/>
                  <a:pt x="6907567" y="1419149"/>
                </a:cubicBezTo>
                <a:cubicBezTo>
                  <a:pt x="6863513" y="1408514"/>
                  <a:pt x="6803088" y="1434619"/>
                  <a:pt x="6748428" y="1420308"/>
                </a:cubicBezTo>
                <a:cubicBezTo>
                  <a:pt x="6728317" y="1416860"/>
                  <a:pt x="6666046" y="1417296"/>
                  <a:pt x="6654257" y="1424143"/>
                </a:cubicBezTo>
                <a:cubicBezTo>
                  <a:pt x="6641271" y="1425628"/>
                  <a:pt x="6626125" y="1423202"/>
                  <a:pt x="6620123" y="1430535"/>
                </a:cubicBezTo>
                <a:cubicBezTo>
                  <a:pt x="6610208" y="1439359"/>
                  <a:pt x="6564906" y="1425734"/>
                  <a:pt x="6571355" y="1436144"/>
                </a:cubicBezTo>
                <a:cubicBezTo>
                  <a:pt x="6539188" y="1426808"/>
                  <a:pt x="6513602" y="1445293"/>
                  <a:pt x="6486557" y="1449861"/>
                </a:cubicBezTo>
                <a:cubicBezTo>
                  <a:pt x="6461221" y="1440598"/>
                  <a:pt x="6429457" y="1459319"/>
                  <a:pt x="6370419" y="1461649"/>
                </a:cubicBezTo>
                <a:cubicBezTo>
                  <a:pt x="6342558" y="1450937"/>
                  <a:pt x="6330664" y="1463365"/>
                  <a:pt x="6278839" y="1449160"/>
                </a:cubicBezTo>
                <a:cubicBezTo>
                  <a:pt x="6277206" y="1450621"/>
                  <a:pt x="6275057" y="1451978"/>
                  <a:pt x="6272455" y="1453191"/>
                </a:cubicBezTo>
                <a:cubicBezTo>
                  <a:pt x="6257338" y="1460236"/>
                  <a:pt x="6230567" y="1460979"/>
                  <a:pt x="6212659" y="1454850"/>
                </a:cubicBezTo>
                <a:cubicBezTo>
                  <a:pt x="6130994" y="1436046"/>
                  <a:pt x="6135790" y="1448771"/>
                  <a:pt x="6069317" y="1445838"/>
                </a:cubicBezTo>
                <a:cubicBezTo>
                  <a:pt x="5994738" y="1444791"/>
                  <a:pt x="5975991" y="1456673"/>
                  <a:pt x="5878477" y="1439180"/>
                </a:cubicBezTo>
                <a:cubicBezTo>
                  <a:pt x="5870803" y="1447519"/>
                  <a:pt x="5859206" y="1448153"/>
                  <a:pt x="5838387" y="1444679"/>
                </a:cubicBezTo>
                <a:cubicBezTo>
                  <a:pt x="5802317" y="1444778"/>
                  <a:pt x="5810848" y="1465165"/>
                  <a:pt x="5771136" y="1453639"/>
                </a:cubicBezTo>
                <a:cubicBezTo>
                  <a:pt x="5780732" y="1464484"/>
                  <a:pt x="5704275" y="1459369"/>
                  <a:pt x="5724081" y="1470431"/>
                </a:cubicBezTo>
                <a:cubicBezTo>
                  <a:pt x="5703536" y="1480946"/>
                  <a:pt x="5687323" y="1464719"/>
                  <a:pt x="5666577" y="1473921"/>
                </a:cubicBezTo>
                <a:cubicBezTo>
                  <a:pt x="5640974" y="1476520"/>
                  <a:pt x="5678275" y="1461854"/>
                  <a:pt x="5649068" y="1461676"/>
                </a:cubicBezTo>
                <a:cubicBezTo>
                  <a:pt x="5614218" y="1463443"/>
                  <a:pt x="5608578" y="1443299"/>
                  <a:pt x="5588902" y="1469647"/>
                </a:cubicBezTo>
                <a:cubicBezTo>
                  <a:pt x="5550386" y="1464321"/>
                  <a:pt x="5546573" y="1476049"/>
                  <a:pt x="5498090" y="1483173"/>
                </a:cubicBezTo>
                <a:cubicBezTo>
                  <a:pt x="5475226" y="1477314"/>
                  <a:pt x="5459293" y="1480930"/>
                  <a:pt x="5444641" y="1487602"/>
                </a:cubicBezTo>
                <a:cubicBezTo>
                  <a:pt x="5395328" y="1487320"/>
                  <a:pt x="5353572" y="1498007"/>
                  <a:pt x="5299812" y="1503362"/>
                </a:cubicBezTo>
                <a:cubicBezTo>
                  <a:pt x="5238326" y="1497756"/>
                  <a:pt x="5303225" y="1514963"/>
                  <a:pt x="5245752" y="1520612"/>
                </a:cubicBezTo>
                <a:cubicBezTo>
                  <a:pt x="5190753" y="1507732"/>
                  <a:pt x="5205712" y="1518627"/>
                  <a:pt x="5177807" y="1526802"/>
                </a:cubicBezTo>
                <a:lnTo>
                  <a:pt x="5113910" y="1533205"/>
                </a:lnTo>
                <a:lnTo>
                  <a:pt x="5059484" y="1546802"/>
                </a:lnTo>
                <a:lnTo>
                  <a:pt x="5038524" y="1545675"/>
                </a:lnTo>
                <a:lnTo>
                  <a:pt x="5026564" y="1545376"/>
                </a:lnTo>
                <a:cubicBezTo>
                  <a:pt x="5006873" y="1544046"/>
                  <a:pt x="4987701" y="1552900"/>
                  <a:pt x="4969433" y="1550865"/>
                </a:cubicBezTo>
                <a:cubicBezTo>
                  <a:pt x="4943627" y="1555066"/>
                  <a:pt x="4892754" y="1568818"/>
                  <a:pt x="4871726" y="1570584"/>
                </a:cubicBezTo>
                <a:cubicBezTo>
                  <a:pt x="4863638" y="1570310"/>
                  <a:pt x="4846771" y="1559566"/>
                  <a:pt x="4843267" y="1561459"/>
                </a:cubicBezTo>
                <a:lnTo>
                  <a:pt x="4821058" y="1553078"/>
                </a:lnTo>
                <a:lnTo>
                  <a:pt x="4791466" y="1561324"/>
                </a:lnTo>
                <a:lnTo>
                  <a:pt x="4784247" y="1562342"/>
                </a:lnTo>
                <a:cubicBezTo>
                  <a:pt x="4770593" y="1574121"/>
                  <a:pt x="4776816" y="1558072"/>
                  <a:pt x="4739309" y="1553948"/>
                </a:cubicBezTo>
                <a:cubicBezTo>
                  <a:pt x="4684311" y="1578213"/>
                  <a:pt x="4712803" y="1566697"/>
                  <a:pt x="4697562" y="1551206"/>
                </a:cubicBezTo>
                <a:lnTo>
                  <a:pt x="4650737" y="1537381"/>
                </a:lnTo>
                <a:cubicBezTo>
                  <a:pt x="4628208" y="1530633"/>
                  <a:pt x="4609654" y="1567617"/>
                  <a:pt x="4583150" y="1529064"/>
                </a:cubicBezTo>
                <a:cubicBezTo>
                  <a:pt x="4575879" y="1527088"/>
                  <a:pt x="4527005" y="1532552"/>
                  <a:pt x="4521734" y="1529359"/>
                </a:cubicBezTo>
                <a:cubicBezTo>
                  <a:pt x="4457980" y="1517590"/>
                  <a:pt x="4465052" y="1532003"/>
                  <a:pt x="4382398" y="1534108"/>
                </a:cubicBezTo>
                <a:cubicBezTo>
                  <a:pt x="4347480" y="1506889"/>
                  <a:pt x="4310783" y="1494709"/>
                  <a:pt x="4221826" y="1500972"/>
                </a:cubicBezTo>
                <a:cubicBezTo>
                  <a:pt x="4174471" y="1526598"/>
                  <a:pt x="4136675" y="1542031"/>
                  <a:pt x="4096601" y="1521563"/>
                </a:cubicBezTo>
                <a:cubicBezTo>
                  <a:pt x="4015086" y="1550501"/>
                  <a:pt x="3986123" y="1519347"/>
                  <a:pt x="4002441" y="1528912"/>
                </a:cubicBezTo>
                <a:cubicBezTo>
                  <a:pt x="3967120" y="1539744"/>
                  <a:pt x="3931774" y="1526729"/>
                  <a:pt x="3833906" y="1516637"/>
                </a:cubicBezTo>
                <a:cubicBezTo>
                  <a:pt x="3781438" y="1538249"/>
                  <a:pt x="3822855" y="1526006"/>
                  <a:pt x="3763845" y="1501782"/>
                </a:cubicBezTo>
                <a:cubicBezTo>
                  <a:pt x="3734533" y="1525292"/>
                  <a:pt x="3677359" y="1524487"/>
                  <a:pt x="3673583" y="1501471"/>
                </a:cubicBezTo>
                <a:cubicBezTo>
                  <a:pt x="3663687" y="1502855"/>
                  <a:pt x="3650245" y="1528777"/>
                  <a:pt x="3640771" y="1531025"/>
                </a:cubicBezTo>
                <a:lnTo>
                  <a:pt x="3576170" y="1516288"/>
                </a:lnTo>
                <a:lnTo>
                  <a:pt x="3540258" y="1516976"/>
                </a:lnTo>
                <a:lnTo>
                  <a:pt x="3522853" y="1538044"/>
                </a:lnTo>
                <a:lnTo>
                  <a:pt x="3480929" y="1526739"/>
                </a:lnTo>
                <a:cubicBezTo>
                  <a:pt x="3469671" y="1527693"/>
                  <a:pt x="3444273" y="1543724"/>
                  <a:pt x="3430805" y="1542521"/>
                </a:cubicBezTo>
                <a:cubicBezTo>
                  <a:pt x="3386352" y="1529947"/>
                  <a:pt x="3347457" y="1537200"/>
                  <a:pt x="3292707" y="1520490"/>
                </a:cubicBezTo>
                <a:cubicBezTo>
                  <a:pt x="3271897" y="1516147"/>
                  <a:pt x="3203347" y="1513732"/>
                  <a:pt x="3187872" y="1519991"/>
                </a:cubicBezTo>
                <a:cubicBezTo>
                  <a:pt x="3173062" y="1520872"/>
                  <a:pt x="3157325" y="1517771"/>
                  <a:pt x="3148026" y="1524777"/>
                </a:cubicBezTo>
                <a:cubicBezTo>
                  <a:pt x="3133878" y="1533085"/>
                  <a:pt x="3089156" y="1517485"/>
                  <a:pt x="3092394" y="1528115"/>
                </a:cubicBezTo>
                <a:cubicBezTo>
                  <a:pt x="3060512" y="1517374"/>
                  <a:pt x="3025593" y="1534558"/>
                  <a:pt x="2994200" y="1537857"/>
                </a:cubicBezTo>
                <a:cubicBezTo>
                  <a:pt x="2969798" y="1527501"/>
                  <a:pt x="2927999" y="1544636"/>
                  <a:pt x="2862301" y="1544250"/>
                </a:cubicBezTo>
                <a:cubicBezTo>
                  <a:pt x="2835658" y="1532340"/>
                  <a:pt x="2818008" y="1544135"/>
                  <a:pt x="2766335" y="1527662"/>
                </a:cubicBezTo>
                <a:cubicBezTo>
                  <a:pt x="2764004" y="1529036"/>
                  <a:pt x="2761142" y="1530285"/>
                  <a:pt x="2757836" y="1531371"/>
                </a:cubicBezTo>
                <a:cubicBezTo>
                  <a:pt x="2738633" y="1537675"/>
                  <a:pt x="2708957" y="1537188"/>
                  <a:pt x="2691555" y="1530283"/>
                </a:cubicBezTo>
                <a:cubicBezTo>
                  <a:pt x="2608810" y="1507878"/>
                  <a:pt x="2611304" y="1510787"/>
                  <a:pt x="2539383" y="1504835"/>
                </a:cubicBezTo>
                <a:cubicBezTo>
                  <a:pt x="2457862" y="1500384"/>
                  <a:pt x="2478670" y="1542474"/>
                  <a:pt x="2378036" y="1520645"/>
                </a:cubicBezTo>
                <a:cubicBezTo>
                  <a:pt x="2366529" y="1528574"/>
                  <a:pt x="2341629" y="1515421"/>
                  <a:pt x="2320049" y="1511019"/>
                </a:cubicBezTo>
                <a:cubicBezTo>
                  <a:pt x="2280399" y="1509467"/>
                  <a:pt x="2278267" y="1522148"/>
                  <a:pt x="2238909" y="1508888"/>
                </a:cubicBezTo>
                <a:cubicBezTo>
                  <a:pt x="2245444" y="1520095"/>
                  <a:pt x="2163364" y="1519472"/>
                  <a:pt x="2181031" y="1531361"/>
                </a:cubicBezTo>
                <a:cubicBezTo>
                  <a:pt x="2154585" y="1540861"/>
                  <a:pt x="2138796" y="1516056"/>
                  <a:pt x="2112613" y="1524245"/>
                </a:cubicBezTo>
                <a:cubicBezTo>
                  <a:pt x="2083537" y="1525655"/>
                  <a:pt x="2078233" y="1524725"/>
                  <a:pt x="2046221" y="1523212"/>
                </a:cubicBezTo>
                <a:cubicBezTo>
                  <a:pt x="2007296" y="1523373"/>
                  <a:pt x="2032394" y="1491187"/>
                  <a:pt x="2001057" y="1516449"/>
                </a:cubicBezTo>
                <a:cubicBezTo>
                  <a:pt x="1960724" y="1509398"/>
                  <a:pt x="1976058" y="1528820"/>
                  <a:pt x="1920184" y="1533676"/>
                </a:cubicBezTo>
                <a:cubicBezTo>
                  <a:pt x="1897238" y="1526813"/>
                  <a:pt x="1877505" y="1527174"/>
                  <a:pt x="1835994" y="1527678"/>
                </a:cubicBezTo>
                <a:cubicBezTo>
                  <a:pt x="1794483" y="1528182"/>
                  <a:pt x="1726077" y="1533693"/>
                  <a:pt x="1671119" y="1536701"/>
                </a:cubicBezTo>
                <a:cubicBezTo>
                  <a:pt x="1605663" y="1528324"/>
                  <a:pt x="1630763" y="1553523"/>
                  <a:pt x="1565556" y="1556503"/>
                </a:cubicBezTo>
                <a:cubicBezTo>
                  <a:pt x="1501959" y="1539013"/>
                  <a:pt x="1462468" y="1572800"/>
                  <a:pt x="1407755" y="1571444"/>
                </a:cubicBezTo>
                <a:cubicBezTo>
                  <a:pt x="1319286" y="1555448"/>
                  <a:pt x="1429251" y="1585263"/>
                  <a:pt x="1291872" y="1579471"/>
                </a:cubicBezTo>
                <a:cubicBezTo>
                  <a:pt x="1284192" y="1576816"/>
                  <a:pt x="1243590" y="1599390"/>
                  <a:pt x="1245251" y="1603018"/>
                </a:cubicBezTo>
                <a:cubicBezTo>
                  <a:pt x="1236562" y="1601891"/>
                  <a:pt x="1184091" y="1586977"/>
                  <a:pt x="1181938" y="1592789"/>
                </a:cubicBezTo>
                <a:cubicBezTo>
                  <a:pt x="1138153" y="1593474"/>
                  <a:pt x="1130439" y="1578153"/>
                  <a:pt x="1091432" y="1571003"/>
                </a:cubicBezTo>
                <a:cubicBezTo>
                  <a:pt x="1007000" y="1580980"/>
                  <a:pt x="1001377" y="1557850"/>
                  <a:pt x="940355" y="1560638"/>
                </a:cubicBezTo>
                <a:cubicBezTo>
                  <a:pt x="891367" y="1572083"/>
                  <a:pt x="924846" y="1558773"/>
                  <a:pt x="868264" y="1566392"/>
                </a:cubicBezTo>
                <a:cubicBezTo>
                  <a:pt x="848640" y="1547574"/>
                  <a:pt x="814997" y="1568391"/>
                  <a:pt x="792765" y="1563102"/>
                </a:cubicBezTo>
                <a:cubicBezTo>
                  <a:pt x="758082" y="1585102"/>
                  <a:pt x="689950" y="1563038"/>
                  <a:pt x="653153" y="1563516"/>
                </a:cubicBezTo>
                <a:cubicBezTo>
                  <a:pt x="591300" y="1567692"/>
                  <a:pt x="576686" y="1582565"/>
                  <a:pt x="541933" y="1561051"/>
                </a:cubicBezTo>
                <a:cubicBezTo>
                  <a:pt x="537775" y="1570056"/>
                  <a:pt x="508236" y="1570304"/>
                  <a:pt x="472797" y="1568904"/>
                </a:cubicBezTo>
                <a:cubicBezTo>
                  <a:pt x="458898" y="1573560"/>
                  <a:pt x="425270" y="1567476"/>
                  <a:pt x="396059" y="1560970"/>
                </a:cubicBezTo>
                <a:cubicBezTo>
                  <a:pt x="431016" y="1548467"/>
                  <a:pt x="332180" y="1575204"/>
                  <a:pt x="336819" y="1560892"/>
                </a:cubicBezTo>
                <a:cubicBezTo>
                  <a:pt x="292157" y="1552383"/>
                  <a:pt x="263346" y="1557575"/>
                  <a:pt x="267163" y="1531913"/>
                </a:cubicBezTo>
                <a:cubicBezTo>
                  <a:pt x="253228" y="1516946"/>
                  <a:pt x="198100" y="1540864"/>
                  <a:pt x="196644" y="1524565"/>
                </a:cubicBezTo>
                <a:cubicBezTo>
                  <a:pt x="172602" y="1535342"/>
                  <a:pt x="127394" y="1518578"/>
                  <a:pt x="86819" y="1519517"/>
                </a:cubicBezTo>
                <a:cubicBezTo>
                  <a:pt x="78537" y="1512257"/>
                  <a:pt x="69224" y="1512723"/>
                  <a:pt x="53369" y="1516853"/>
                </a:cubicBezTo>
                <a:cubicBezTo>
                  <a:pt x="37131" y="1517503"/>
                  <a:pt x="19976" y="1516838"/>
                  <a:pt x="2359" y="1515247"/>
                </a:cubicBezTo>
                <a:lnTo>
                  <a:pt x="0" y="1514932"/>
                </a:lnTo>
                <a:lnTo>
                  <a:pt x="0" y="0"/>
                </a:lnTo>
                <a:close/>
              </a:path>
            </a:pathLst>
          </a:custGeom>
          <a:solidFill>
            <a:schemeClr val="bg1">
              <a:alpha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1">
            <a:extLst>
              <a:ext uri="{FF2B5EF4-FFF2-40B4-BE49-F238E27FC236}">
                <a16:creationId xmlns:a16="http://schemas.microsoft.com/office/drawing/2014/main" id="{328E7C6C-FA01-297D-632B-A7E55C568BDD}"/>
              </a:ext>
            </a:extLst>
          </p:cNvPr>
          <p:cNvSpPr txBox="1">
            <a:spLocks/>
          </p:cNvSpPr>
          <p:nvPr/>
        </p:nvSpPr>
        <p:spPr>
          <a:xfrm>
            <a:off x="1629751" y="1118473"/>
            <a:ext cx="8924392" cy="10378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400" dirty="0">
                <a:latin typeface="Helvetica Neue Thin" panose="020B0403020202020204" pitchFamily="34" charset="0"/>
                <a:ea typeface="Helvetica Neue Thin" panose="020B0403020202020204" pitchFamily="34" charset="0"/>
              </a:rPr>
              <a:t>Internship Reflections </a:t>
            </a:r>
            <a:endParaRPr lang="en-US" sz="3400" kern="1200" dirty="0">
              <a:solidFill>
                <a:schemeClr val="tx1"/>
              </a:solidFill>
              <a:latin typeface="Helvetica Neue Thin" panose="020B0403020202020204" pitchFamily="34" charset="0"/>
              <a:ea typeface="Helvetica Neue Thin" panose="020B0403020202020204" pitchFamily="34" charset="0"/>
            </a:endParaRPr>
          </a:p>
        </p:txBody>
      </p:sp>
      <p:sp>
        <p:nvSpPr>
          <p:cNvPr id="9" name="Rectangle 6">
            <a:extLst>
              <a:ext uri="{FF2B5EF4-FFF2-40B4-BE49-F238E27FC236}">
                <a16:creationId xmlns:a16="http://schemas.microsoft.com/office/drawing/2014/main" id="{899BE77F-E1CA-FAAB-19D0-EB44838B9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6548" y="66226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 name="TextBox 1">
            <a:extLst>
              <a:ext uri="{FF2B5EF4-FFF2-40B4-BE49-F238E27FC236}">
                <a16:creationId xmlns:a16="http://schemas.microsoft.com/office/drawing/2014/main" id="{26E313FE-AD92-9B0C-E3B2-823E65026EC7}"/>
              </a:ext>
            </a:extLst>
          </p:cNvPr>
          <p:cNvGraphicFramePr/>
          <p:nvPr>
            <p:extLst>
              <p:ext uri="{D42A27DB-BD31-4B8C-83A1-F6EECF244321}">
                <p14:modId xmlns:p14="http://schemas.microsoft.com/office/powerpoint/2010/main" val="125418660"/>
              </p:ext>
            </p:extLst>
          </p:nvPr>
        </p:nvGraphicFramePr>
        <p:xfrm>
          <a:off x="1282845" y="2681280"/>
          <a:ext cx="9644463" cy="36527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4288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8184</TotalTime>
  <Words>334</Words>
  <Application>Microsoft Macintosh PowerPoint</Application>
  <PresentationFormat>Widescreen</PresentationFormat>
  <Paragraphs>36</Paragraphs>
  <Slides>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Aptos</vt:lpstr>
      <vt:lpstr>Aptos Display</vt:lpstr>
      <vt:lpstr>Arial</vt:lpstr>
      <vt:lpstr>HELVETICA NEUE LIGHT</vt:lpstr>
      <vt:lpstr>HELVETICA NEUE LIGHT</vt:lpstr>
      <vt:lpstr>Helvetica Neue Thin</vt:lpstr>
      <vt:lpstr>Helvetica Neue Thin</vt:lpstr>
      <vt:lpstr>Office Theme</vt:lpstr>
      <vt:lpstr>Education for Sustainability Internship </vt:lpstr>
      <vt:lpstr>PowerPoint Presentation</vt:lpstr>
      <vt:lpstr>Research Outcomes:  “Technology, Toxicity and Environmental Justice”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Jegnell,MM (pgt)</dc:creator>
  <cp:lastModifiedBy>Jegnell,MM (pgt)</cp:lastModifiedBy>
  <cp:revision>5</cp:revision>
  <dcterms:created xsi:type="dcterms:W3CDTF">2024-11-06T17:04:30Z</dcterms:created>
  <dcterms:modified xsi:type="dcterms:W3CDTF">2024-11-12T09:29:06Z</dcterms:modified>
</cp:coreProperties>
</file>