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2"/>
  </p:notesMasterIdLst>
  <p:sldIdLst>
    <p:sldId id="257" r:id="rId5"/>
    <p:sldId id="261" r:id="rId6"/>
    <p:sldId id="272" r:id="rId7"/>
    <p:sldId id="258" r:id="rId8"/>
    <p:sldId id="299" r:id="rId9"/>
    <p:sldId id="298" r:id="rId10"/>
    <p:sldId id="300" r:id="rId11"/>
    <p:sldId id="301" r:id="rId12"/>
    <p:sldId id="302" r:id="rId13"/>
    <p:sldId id="297" r:id="rId14"/>
    <p:sldId id="283" r:id="rId15"/>
    <p:sldId id="284" r:id="rId16"/>
    <p:sldId id="286" r:id="rId17"/>
    <p:sldId id="289" r:id="rId18"/>
    <p:sldId id="282" r:id="rId19"/>
    <p:sldId id="269" r:id="rId20"/>
    <p:sldId id="290"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5DFCE3-DE14-4B51-A56C-DEDD53BE870C}" v="2" dt="2025-01-22T12:30:51.8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83754" autoAdjust="0"/>
  </p:normalViewPr>
  <p:slideViewPr>
    <p:cSldViewPr>
      <p:cViewPr varScale="1">
        <p:scale>
          <a:sx n="52" d="100"/>
          <a:sy n="52" d="100"/>
        </p:scale>
        <p:origin x="1608" y="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ling1,K" userId="c1e6774d-7e64-49db-b8dc-75157dade4de" providerId="ADAL" clId="{B5BBC769-DD88-4EDA-932C-AEEA95F86C56}"/>
    <pc:docChg chg="custSel addSld modSld sldOrd">
      <pc:chgData name="Darling1,K" userId="c1e6774d-7e64-49db-b8dc-75157dade4de" providerId="ADAL" clId="{B5BBC769-DD88-4EDA-932C-AEEA95F86C56}" dt="2024-11-26T17:05:10.881" v="2394" actId="20577"/>
      <pc:docMkLst>
        <pc:docMk/>
      </pc:docMkLst>
      <pc:sldChg chg="modSp mod">
        <pc:chgData name="Darling1,K" userId="c1e6774d-7e64-49db-b8dc-75157dade4de" providerId="ADAL" clId="{B5BBC769-DD88-4EDA-932C-AEEA95F86C56}" dt="2024-11-26T15:57:39.933" v="1079" actId="20577"/>
        <pc:sldMkLst>
          <pc:docMk/>
          <pc:sldMk cId="3019756141" sldId="257"/>
        </pc:sldMkLst>
        <pc:spChg chg="mod">
          <ac:chgData name="Darling1,K" userId="c1e6774d-7e64-49db-b8dc-75157dade4de" providerId="ADAL" clId="{B5BBC769-DD88-4EDA-932C-AEEA95F86C56}" dt="2024-11-26T15:57:39.933" v="1079" actId="20577"/>
          <ac:spMkLst>
            <pc:docMk/>
            <pc:sldMk cId="3019756141" sldId="257"/>
            <ac:spMk id="14" creationId="{89FDBC20-D099-0F45-AC75-1681705F30A6}"/>
          </ac:spMkLst>
        </pc:spChg>
        <pc:spChg chg="mod">
          <ac:chgData name="Darling1,K" userId="c1e6774d-7e64-49db-b8dc-75157dade4de" providerId="ADAL" clId="{B5BBC769-DD88-4EDA-932C-AEEA95F86C56}" dt="2024-11-19T15:51:28.792" v="35" actId="20577"/>
          <ac:spMkLst>
            <pc:docMk/>
            <pc:sldMk cId="3019756141" sldId="257"/>
            <ac:spMk id="15" creationId="{8F1B155D-E36E-B641-90A1-5630BEC3F74A}"/>
          </ac:spMkLst>
        </pc:spChg>
        <pc:spChg chg="mod">
          <ac:chgData name="Darling1,K" userId="c1e6774d-7e64-49db-b8dc-75157dade4de" providerId="ADAL" clId="{B5BBC769-DD88-4EDA-932C-AEEA95F86C56}" dt="2024-11-19T15:51:37.905" v="49" actId="20577"/>
          <ac:spMkLst>
            <pc:docMk/>
            <pc:sldMk cId="3019756141" sldId="257"/>
            <ac:spMk id="17" creationId="{C142FE7A-1BD4-204F-8B66-50A9CA7C24CD}"/>
          </ac:spMkLst>
        </pc:spChg>
      </pc:sldChg>
      <pc:sldChg chg="modSp mod">
        <pc:chgData name="Darling1,K" userId="c1e6774d-7e64-49db-b8dc-75157dade4de" providerId="ADAL" clId="{B5BBC769-DD88-4EDA-932C-AEEA95F86C56}" dt="2024-11-26T16:59:01.314" v="2260" actId="20577"/>
        <pc:sldMkLst>
          <pc:docMk/>
          <pc:sldMk cId="3859354973" sldId="258"/>
        </pc:sldMkLst>
        <pc:spChg chg="mod">
          <ac:chgData name="Darling1,K" userId="c1e6774d-7e64-49db-b8dc-75157dade4de" providerId="ADAL" clId="{B5BBC769-DD88-4EDA-932C-AEEA95F86C56}" dt="2024-11-26T15:58:19.841" v="1199" actId="20577"/>
          <ac:spMkLst>
            <pc:docMk/>
            <pc:sldMk cId="3859354973" sldId="258"/>
            <ac:spMk id="2" creationId="{00000000-0000-0000-0000-000000000000}"/>
          </ac:spMkLst>
        </pc:spChg>
        <pc:spChg chg="mod">
          <ac:chgData name="Darling1,K" userId="c1e6774d-7e64-49db-b8dc-75157dade4de" providerId="ADAL" clId="{B5BBC769-DD88-4EDA-932C-AEEA95F86C56}" dt="2024-11-19T15:57:20.384" v="93" actId="20577"/>
          <ac:spMkLst>
            <pc:docMk/>
            <pc:sldMk cId="3859354973" sldId="258"/>
            <ac:spMk id="3" creationId="{00000000-0000-0000-0000-000000000000}"/>
          </ac:spMkLst>
        </pc:spChg>
        <pc:spChg chg="mod">
          <ac:chgData name="Darling1,K" userId="c1e6774d-7e64-49db-b8dc-75157dade4de" providerId="ADAL" clId="{B5BBC769-DD88-4EDA-932C-AEEA95F86C56}" dt="2024-11-26T16:59:01.314" v="2260" actId="20577"/>
          <ac:spMkLst>
            <pc:docMk/>
            <pc:sldMk cId="3859354973" sldId="258"/>
            <ac:spMk id="4" creationId="{00000000-0000-0000-0000-000000000000}"/>
          </ac:spMkLst>
        </pc:spChg>
      </pc:sldChg>
      <pc:sldChg chg="modSp mod">
        <pc:chgData name="Darling1,K" userId="c1e6774d-7e64-49db-b8dc-75157dade4de" providerId="ADAL" clId="{B5BBC769-DD88-4EDA-932C-AEEA95F86C56}" dt="2024-11-26T15:57:54.642" v="1121" actId="20577"/>
        <pc:sldMkLst>
          <pc:docMk/>
          <pc:sldMk cId="3789561192" sldId="261"/>
        </pc:sldMkLst>
        <pc:spChg chg="mod">
          <ac:chgData name="Darling1,K" userId="c1e6774d-7e64-49db-b8dc-75157dade4de" providerId="ADAL" clId="{B5BBC769-DD88-4EDA-932C-AEEA95F86C56}" dt="2024-11-26T15:57:54.642" v="1121" actId="20577"/>
          <ac:spMkLst>
            <pc:docMk/>
            <pc:sldMk cId="3789561192" sldId="261"/>
            <ac:spMk id="2" creationId="{00000000-0000-0000-0000-000000000000}"/>
          </ac:spMkLst>
        </pc:spChg>
        <pc:spChg chg="mod">
          <ac:chgData name="Darling1,K" userId="c1e6774d-7e64-49db-b8dc-75157dade4de" providerId="ADAL" clId="{B5BBC769-DD88-4EDA-932C-AEEA95F86C56}" dt="2024-11-19T15:51:52.928" v="65" actId="20577"/>
          <ac:spMkLst>
            <pc:docMk/>
            <pc:sldMk cId="3789561192" sldId="261"/>
            <ac:spMk id="3" creationId="{00000000-0000-0000-0000-000000000000}"/>
          </ac:spMkLst>
        </pc:spChg>
        <pc:spChg chg="mod">
          <ac:chgData name="Darling1,K" userId="c1e6774d-7e64-49db-b8dc-75157dade4de" providerId="ADAL" clId="{B5BBC769-DD88-4EDA-932C-AEEA95F86C56}" dt="2024-11-19T16:15:10.432" v="399" actId="113"/>
          <ac:spMkLst>
            <pc:docMk/>
            <pc:sldMk cId="3789561192" sldId="261"/>
            <ac:spMk id="4" creationId="{00000000-0000-0000-0000-000000000000}"/>
          </ac:spMkLst>
        </pc:spChg>
      </pc:sldChg>
      <pc:sldChg chg="modSp mod">
        <pc:chgData name="Darling1,K" userId="c1e6774d-7e64-49db-b8dc-75157dade4de" providerId="ADAL" clId="{B5BBC769-DD88-4EDA-932C-AEEA95F86C56}" dt="2024-11-26T16:02:00.908" v="1715" actId="20577"/>
        <pc:sldMkLst>
          <pc:docMk/>
          <pc:sldMk cId="185646994" sldId="269"/>
        </pc:sldMkLst>
        <pc:spChg chg="mod">
          <ac:chgData name="Darling1,K" userId="c1e6774d-7e64-49db-b8dc-75157dade4de" providerId="ADAL" clId="{B5BBC769-DD88-4EDA-932C-AEEA95F86C56}" dt="2024-11-26T16:02:00.908" v="1715" actId="20577"/>
          <ac:spMkLst>
            <pc:docMk/>
            <pc:sldMk cId="185646994" sldId="269"/>
            <ac:spMk id="2" creationId="{00000000-0000-0000-0000-000000000000}"/>
          </ac:spMkLst>
        </pc:spChg>
        <pc:spChg chg="mod">
          <ac:chgData name="Darling1,K" userId="c1e6774d-7e64-49db-b8dc-75157dade4de" providerId="ADAL" clId="{B5BBC769-DD88-4EDA-932C-AEEA95F86C56}" dt="2024-11-19T15:59:02.990" v="255" actId="20577"/>
          <ac:spMkLst>
            <pc:docMk/>
            <pc:sldMk cId="185646994" sldId="269"/>
            <ac:spMk id="3" creationId="{00000000-0000-0000-0000-000000000000}"/>
          </ac:spMkLst>
        </pc:spChg>
        <pc:spChg chg="mod">
          <ac:chgData name="Darling1,K" userId="c1e6774d-7e64-49db-b8dc-75157dade4de" providerId="ADAL" clId="{B5BBC769-DD88-4EDA-932C-AEEA95F86C56}" dt="2024-11-20T11:24:21.403" v="1039" actId="20577"/>
          <ac:spMkLst>
            <pc:docMk/>
            <pc:sldMk cId="185646994" sldId="269"/>
            <ac:spMk id="4" creationId="{00000000-0000-0000-0000-000000000000}"/>
          </ac:spMkLst>
        </pc:spChg>
      </pc:sldChg>
      <pc:sldChg chg="modSp mod">
        <pc:chgData name="Darling1,K" userId="c1e6774d-7e64-49db-b8dc-75157dade4de" providerId="ADAL" clId="{B5BBC769-DD88-4EDA-932C-AEEA95F86C56}" dt="2024-11-26T15:58:08.984" v="1161" actId="20577"/>
        <pc:sldMkLst>
          <pc:docMk/>
          <pc:sldMk cId="4205239600" sldId="272"/>
        </pc:sldMkLst>
        <pc:spChg chg="mod">
          <ac:chgData name="Darling1,K" userId="c1e6774d-7e64-49db-b8dc-75157dade4de" providerId="ADAL" clId="{B5BBC769-DD88-4EDA-932C-AEEA95F86C56}" dt="2024-11-26T15:58:08.984" v="1161" actId="20577"/>
          <ac:spMkLst>
            <pc:docMk/>
            <pc:sldMk cId="4205239600" sldId="272"/>
            <ac:spMk id="2" creationId="{00000000-0000-0000-0000-000000000000}"/>
          </ac:spMkLst>
        </pc:spChg>
        <pc:spChg chg="mod">
          <ac:chgData name="Darling1,K" userId="c1e6774d-7e64-49db-b8dc-75157dade4de" providerId="ADAL" clId="{B5BBC769-DD88-4EDA-932C-AEEA95F86C56}" dt="2024-11-19T15:52:04.708" v="79" actId="20577"/>
          <ac:spMkLst>
            <pc:docMk/>
            <pc:sldMk cId="4205239600" sldId="272"/>
            <ac:spMk id="3" creationId="{00000000-0000-0000-0000-000000000000}"/>
          </ac:spMkLst>
        </pc:spChg>
      </pc:sldChg>
      <pc:sldChg chg="modSp mod modNotesTx">
        <pc:chgData name="Darling1,K" userId="c1e6774d-7e64-49db-b8dc-75157dade4de" providerId="ADAL" clId="{B5BBC769-DD88-4EDA-932C-AEEA95F86C56}" dt="2024-11-26T16:11:19.816" v="2208" actId="122"/>
        <pc:sldMkLst>
          <pc:docMk/>
          <pc:sldMk cId="2748354195" sldId="282"/>
        </pc:sldMkLst>
        <pc:spChg chg="mod">
          <ac:chgData name="Darling1,K" userId="c1e6774d-7e64-49db-b8dc-75157dade4de" providerId="ADAL" clId="{B5BBC769-DD88-4EDA-932C-AEEA95F86C56}" dt="2024-11-26T16:01:50.700" v="1677" actId="20577"/>
          <ac:spMkLst>
            <pc:docMk/>
            <pc:sldMk cId="2748354195" sldId="282"/>
            <ac:spMk id="2" creationId="{00000000-0000-0000-0000-000000000000}"/>
          </ac:spMkLst>
        </pc:spChg>
        <pc:spChg chg="mod">
          <ac:chgData name="Darling1,K" userId="c1e6774d-7e64-49db-b8dc-75157dade4de" providerId="ADAL" clId="{B5BBC769-DD88-4EDA-932C-AEEA95F86C56}" dt="2024-11-19T15:58:48.784" v="241" actId="20577"/>
          <ac:spMkLst>
            <pc:docMk/>
            <pc:sldMk cId="2748354195" sldId="282"/>
            <ac:spMk id="3" creationId="{00000000-0000-0000-0000-000000000000}"/>
          </ac:spMkLst>
        </pc:spChg>
        <pc:spChg chg="mod">
          <ac:chgData name="Darling1,K" userId="c1e6774d-7e64-49db-b8dc-75157dade4de" providerId="ADAL" clId="{B5BBC769-DD88-4EDA-932C-AEEA95F86C56}" dt="2024-11-26T16:11:19.816" v="2208" actId="122"/>
          <ac:spMkLst>
            <pc:docMk/>
            <pc:sldMk cId="2748354195" sldId="282"/>
            <ac:spMk id="4" creationId="{00000000-0000-0000-0000-000000000000}"/>
          </ac:spMkLst>
        </pc:spChg>
      </pc:sldChg>
      <pc:sldChg chg="modSp mod">
        <pc:chgData name="Darling1,K" userId="c1e6774d-7e64-49db-b8dc-75157dade4de" providerId="ADAL" clId="{B5BBC769-DD88-4EDA-932C-AEEA95F86C56}" dt="2024-11-26T17:05:10.881" v="2394" actId="20577"/>
        <pc:sldMkLst>
          <pc:docMk/>
          <pc:sldMk cId="4108517122" sldId="283"/>
        </pc:sldMkLst>
        <pc:spChg chg="mod">
          <ac:chgData name="Darling1,K" userId="c1e6774d-7e64-49db-b8dc-75157dade4de" providerId="ADAL" clId="{B5BBC769-DD88-4EDA-932C-AEEA95F86C56}" dt="2024-11-26T16:00:46.211" v="1437" actId="20577"/>
          <ac:spMkLst>
            <pc:docMk/>
            <pc:sldMk cId="4108517122" sldId="283"/>
            <ac:spMk id="2" creationId="{00000000-0000-0000-0000-000000000000}"/>
          </ac:spMkLst>
        </pc:spChg>
        <pc:spChg chg="mod">
          <ac:chgData name="Darling1,K" userId="c1e6774d-7e64-49db-b8dc-75157dade4de" providerId="ADAL" clId="{B5BBC769-DD88-4EDA-932C-AEEA95F86C56}" dt="2024-11-19T15:58:06.619" v="169" actId="20577"/>
          <ac:spMkLst>
            <pc:docMk/>
            <pc:sldMk cId="4108517122" sldId="283"/>
            <ac:spMk id="3" creationId="{00000000-0000-0000-0000-000000000000}"/>
          </ac:spMkLst>
        </pc:spChg>
        <pc:spChg chg="mod">
          <ac:chgData name="Darling1,K" userId="c1e6774d-7e64-49db-b8dc-75157dade4de" providerId="ADAL" clId="{B5BBC769-DD88-4EDA-932C-AEEA95F86C56}" dt="2024-11-26T17:05:10.881" v="2394" actId="20577"/>
          <ac:spMkLst>
            <pc:docMk/>
            <pc:sldMk cId="4108517122" sldId="283"/>
            <ac:spMk id="4" creationId="{00000000-0000-0000-0000-000000000000}"/>
          </ac:spMkLst>
        </pc:spChg>
      </pc:sldChg>
      <pc:sldChg chg="modSp mod">
        <pc:chgData name="Darling1,K" userId="c1e6774d-7e64-49db-b8dc-75157dade4de" providerId="ADAL" clId="{B5BBC769-DD88-4EDA-932C-AEEA95F86C56}" dt="2024-11-26T16:10:01.944" v="2138" actId="20577"/>
        <pc:sldMkLst>
          <pc:docMk/>
          <pc:sldMk cId="4036863589" sldId="284"/>
        </pc:sldMkLst>
        <pc:spChg chg="mod">
          <ac:chgData name="Darling1,K" userId="c1e6774d-7e64-49db-b8dc-75157dade4de" providerId="ADAL" clId="{B5BBC769-DD88-4EDA-932C-AEEA95F86C56}" dt="2024-11-26T16:01:00.241" v="1493" actId="20577"/>
          <ac:spMkLst>
            <pc:docMk/>
            <pc:sldMk cId="4036863589" sldId="284"/>
            <ac:spMk id="2" creationId="{00000000-0000-0000-0000-000000000000}"/>
          </ac:spMkLst>
        </pc:spChg>
        <pc:spChg chg="mod">
          <ac:chgData name="Darling1,K" userId="c1e6774d-7e64-49db-b8dc-75157dade4de" providerId="ADAL" clId="{B5BBC769-DD88-4EDA-932C-AEEA95F86C56}" dt="2024-11-19T15:58:15.354" v="183" actId="20577"/>
          <ac:spMkLst>
            <pc:docMk/>
            <pc:sldMk cId="4036863589" sldId="284"/>
            <ac:spMk id="3" creationId="{00000000-0000-0000-0000-000000000000}"/>
          </ac:spMkLst>
        </pc:spChg>
        <pc:spChg chg="mod">
          <ac:chgData name="Darling1,K" userId="c1e6774d-7e64-49db-b8dc-75157dade4de" providerId="ADAL" clId="{B5BBC769-DD88-4EDA-932C-AEEA95F86C56}" dt="2024-11-26T16:10:01.944" v="2138" actId="20577"/>
          <ac:spMkLst>
            <pc:docMk/>
            <pc:sldMk cId="4036863589" sldId="284"/>
            <ac:spMk id="4" creationId="{00000000-0000-0000-0000-000000000000}"/>
          </ac:spMkLst>
        </pc:spChg>
      </pc:sldChg>
      <pc:sldChg chg="modSp mod">
        <pc:chgData name="Darling1,K" userId="c1e6774d-7e64-49db-b8dc-75157dade4de" providerId="ADAL" clId="{B5BBC769-DD88-4EDA-932C-AEEA95F86C56}" dt="2024-11-26T16:01:23.667" v="1581" actId="20577"/>
        <pc:sldMkLst>
          <pc:docMk/>
          <pc:sldMk cId="1899997546" sldId="286"/>
        </pc:sldMkLst>
        <pc:spChg chg="mod">
          <ac:chgData name="Darling1,K" userId="c1e6774d-7e64-49db-b8dc-75157dade4de" providerId="ADAL" clId="{B5BBC769-DD88-4EDA-932C-AEEA95F86C56}" dt="2024-11-26T16:01:23.667" v="1581" actId="20577"/>
          <ac:spMkLst>
            <pc:docMk/>
            <pc:sldMk cId="1899997546" sldId="286"/>
            <ac:spMk id="2" creationId="{00000000-0000-0000-0000-000000000000}"/>
          </ac:spMkLst>
        </pc:spChg>
        <pc:spChg chg="mod">
          <ac:chgData name="Darling1,K" userId="c1e6774d-7e64-49db-b8dc-75157dade4de" providerId="ADAL" clId="{B5BBC769-DD88-4EDA-932C-AEEA95F86C56}" dt="2024-11-19T15:58:34.120" v="213" actId="20577"/>
          <ac:spMkLst>
            <pc:docMk/>
            <pc:sldMk cId="1899997546" sldId="286"/>
            <ac:spMk id="3" creationId="{00000000-0000-0000-0000-000000000000}"/>
          </ac:spMkLst>
        </pc:spChg>
      </pc:sldChg>
      <pc:sldChg chg="modSp mod">
        <pc:chgData name="Darling1,K" userId="c1e6774d-7e64-49db-b8dc-75157dade4de" providerId="ADAL" clId="{B5BBC769-DD88-4EDA-932C-AEEA95F86C56}" dt="2024-11-26T16:01:38.228" v="1633" actId="20577"/>
        <pc:sldMkLst>
          <pc:docMk/>
          <pc:sldMk cId="396223823" sldId="289"/>
        </pc:sldMkLst>
        <pc:spChg chg="mod">
          <ac:chgData name="Darling1,K" userId="c1e6774d-7e64-49db-b8dc-75157dade4de" providerId="ADAL" clId="{B5BBC769-DD88-4EDA-932C-AEEA95F86C56}" dt="2024-11-26T16:01:38.228" v="1633" actId="20577"/>
          <ac:spMkLst>
            <pc:docMk/>
            <pc:sldMk cId="396223823" sldId="289"/>
            <ac:spMk id="2" creationId="{00000000-0000-0000-0000-000000000000}"/>
          </ac:spMkLst>
        </pc:spChg>
        <pc:spChg chg="mod">
          <ac:chgData name="Darling1,K" userId="c1e6774d-7e64-49db-b8dc-75157dade4de" providerId="ADAL" clId="{B5BBC769-DD88-4EDA-932C-AEEA95F86C56}" dt="2024-11-19T15:58:42.191" v="227" actId="20577"/>
          <ac:spMkLst>
            <pc:docMk/>
            <pc:sldMk cId="396223823" sldId="289"/>
            <ac:spMk id="3" creationId="{00000000-0000-0000-0000-000000000000}"/>
          </ac:spMkLst>
        </pc:spChg>
      </pc:sldChg>
      <pc:sldChg chg="modSp mod">
        <pc:chgData name="Darling1,K" userId="c1e6774d-7e64-49db-b8dc-75157dade4de" providerId="ADAL" clId="{B5BBC769-DD88-4EDA-932C-AEEA95F86C56}" dt="2024-11-26T16:02:11.361" v="1759" actId="20577"/>
        <pc:sldMkLst>
          <pc:docMk/>
          <pc:sldMk cId="999120449" sldId="290"/>
        </pc:sldMkLst>
        <pc:spChg chg="mod">
          <ac:chgData name="Darling1,K" userId="c1e6774d-7e64-49db-b8dc-75157dade4de" providerId="ADAL" clId="{B5BBC769-DD88-4EDA-932C-AEEA95F86C56}" dt="2024-11-26T16:02:11.361" v="1759" actId="20577"/>
          <ac:spMkLst>
            <pc:docMk/>
            <pc:sldMk cId="999120449" sldId="290"/>
            <ac:spMk id="2" creationId="{00000000-0000-0000-0000-000000000000}"/>
          </ac:spMkLst>
        </pc:spChg>
        <pc:spChg chg="mod">
          <ac:chgData name="Darling1,K" userId="c1e6774d-7e64-49db-b8dc-75157dade4de" providerId="ADAL" clId="{B5BBC769-DD88-4EDA-932C-AEEA95F86C56}" dt="2024-11-19T15:59:13.583" v="269" actId="20577"/>
          <ac:spMkLst>
            <pc:docMk/>
            <pc:sldMk cId="999120449" sldId="290"/>
            <ac:spMk id="3" creationId="{00000000-0000-0000-0000-000000000000}"/>
          </ac:spMkLst>
        </pc:spChg>
      </pc:sldChg>
      <pc:sldChg chg="modSp mod ord">
        <pc:chgData name="Darling1,K" userId="c1e6774d-7e64-49db-b8dc-75157dade4de" providerId="ADAL" clId="{B5BBC769-DD88-4EDA-932C-AEEA95F86C56}" dt="2024-11-26T16:06:05.497" v="1847"/>
        <pc:sldMkLst>
          <pc:docMk/>
          <pc:sldMk cId="4030193947" sldId="297"/>
        </pc:sldMkLst>
        <pc:spChg chg="mod">
          <ac:chgData name="Darling1,K" userId="c1e6774d-7e64-49db-b8dc-75157dade4de" providerId="ADAL" clId="{B5BBC769-DD88-4EDA-932C-AEEA95F86C56}" dt="2024-11-26T16:01:10.272" v="1531" actId="20577"/>
          <ac:spMkLst>
            <pc:docMk/>
            <pc:sldMk cId="4030193947" sldId="297"/>
            <ac:spMk id="2" creationId="{00000000-0000-0000-0000-000000000000}"/>
          </ac:spMkLst>
        </pc:spChg>
        <pc:spChg chg="mod">
          <ac:chgData name="Darling1,K" userId="c1e6774d-7e64-49db-b8dc-75157dade4de" providerId="ADAL" clId="{B5BBC769-DD88-4EDA-932C-AEEA95F86C56}" dt="2024-11-19T15:58:25.895" v="199" actId="20577"/>
          <ac:spMkLst>
            <pc:docMk/>
            <pc:sldMk cId="4030193947" sldId="297"/>
            <ac:spMk id="3" creationId="{00000000-0000-0000-0000-000000000000}"/>
          </ac:spMkLst>
        </pc:spChg>
      </pc:sldChg>
      <pc:sldChg chg="modSp mod">
        <pc:chgData name="Darling1,K" userId="c1e6774d-7e64-49db-b8dc-75157dade4de" providerId="ADAL" clId="{B5BBC769-DD88-4EDA-932C-AEEA95F86C56}" dt="2024-11-26T15:58:40.990" v="1275" actId="20577"/>
        <pc:sldMkLst>
          <pc:docMk/>
          <pc:sldMk cId="3382651879" sldId="298"/>
        </pc:sldMkLst>
        <pc:spChg chg="mod">
          <ac:chgData name="Darling1,K" userId="c1e6774d-7e64-49db-b8dc-75157dade4de" providerId="ADAL" clId="{B5BBC769-DD88-4EDA-932C-AEEA95F86C56}" dt="2024-11-26T15:58:40.990" v="1275" actId="20577"/>
          <ac:spMkLst>
            <pc:docMk/>
            <pc:sldMk cId="3382651879" sldId="298"/>
            <ac:spMk id="2" creationId="{00000000-0000-0000-0000-000000000000}"/>
          </ac:spMkLst>
        </pc:spChg>
        <pc:spChg chg="mod">
          <ac:chgData name="Darling1,K" userId="c1e6774d-7e64-49db-b8dc-75157dade4de" providerId="ADAL" clId="{B5BBC769-DD88-4EDA-932C-AEEA95F86C56}" dt="2024-11-19T15:57:40.094" v="127" actId="20577"/>
          <ac:spMkLst>
            <pc:docMk/>
            <pc:sldMk cId="3382651879" sldId="298"/>
            <ac:spMk id="3" creationId="{00000000-0000-0000-0000-000000000000}"/>
          </ac:spMkLst>
        </pc:spChg>
        <pc:spChg chg="mod">
          <ac:chgData name="Darling1,K" userId="c1e6774d-7e64-49db-b8dc-75157dade4de" providerId="ADAL" clId="{B5BBC769-DD88-4EDA-932C-AEEA95F86C56}" dt="2024-11-20T11:23:36.327" v="962" actId="20577"/>
          <ac:spMkLst>
            <pc:docMk/>
            <pc:sldMk cId="3382651879" sldId="298"/>
            <ac:spMk id="4" creationId="{00000000-0000-0000-0000-000000000000}"/>
          </ac:spMkLst>
        </pc:spChg>
      </pc:sldChg>
      <pc:sldChg chg="modSp mod">
        <pc:chgData name="Darling1,K" userId="c1e6774d-7e64-49db-b8dc-75157dade4de" providerId="ADAL" clId="{B5BBC769-DD88-4EDA-932C-AEEA95F86C56}" dt="2024-11-26T15:58:30.897" v="1237" actId="20577"/>
        <pc:sldMkLst>
          <pc:docMk/>
          <pc:sldMk cId="2487305788" sldId="299"/>
        </pc:sldMkLst>
        <pc:spChg chg="mod">
          <ac:chgData name="Darling1,K" userId="c1e6774d-7e64-49db-b8dc-75157dade4de" providerId="ADAL" clId="{B5BBC769-DD88-4EDA-932C-AEEA95F86C56}" dt="2024-11-26T15:58:30.897" v="1237" actId="20577"/>
          <ac:spMkLst>
            <pc:docMk/>
            <pc:sldMk cId="2487305788" sldId="299"/>
            <ac:spMk id="2" creationId="{00000000-0000-0000-0000-000000000000}"/>
          </ac:spMkLst>
        </pc:spChg>
        <pc:spChg chg="mod">
          <ac:chgData name="Darling1,K" userId="c1e6774d-7e64-49db-b8dc-75157dade4de" providerId="ADAL" clId="{B5BBC769-DD88-4EDA-932C-AEEA95F86C56}" dt="2024-11-19T15:57:30.699" v="107" actId="20577"/>
          <ac:spMkLst>
            <pc:docMk/>
            <pc:sldMk cId="2487305788" sldId="299"/>
            <ac:spMk id="3" creationId="{00000000-0000-0000-0000-000000000000}"/>
          </ac:spMkLst>
        </pc:spChg>
        <pc:spChg chg="mod">
          <ac:chgData name="Darling1,K" userId="c1e6774d-7e64-49db-b8dc-75157dade4de" providerId="ADAL" clId="{B5BBC769-DD88-4EDA-932C-AEEA95F86C56}" dt="2024-11-19T16:20:33.184" v="627" actId="5793"/>
          <ac:spMkLst>
            <pc:docMk/>
            <pc:sldMk cId="2487305788" sldId="299"/>
            <ac:spMk id="4" creationId="{00000000-0000-0000-0000-000000000000}"/>
          </ac:spMkLst>
        </pc:spChg>
      </pc:sldChg>
      <pc:sldChg chg="modSp mod">
        <pc:chgData name="Darling1,K" userId="c1e6774d-7e64-49db-b8dc-75157dade4de" providerId="ADAL" clId="{B5BBC769-DD88-4EDA-932C-AEEA95F86C56}" dt="2024-11-26T16:00:11.147" v="1313" actId="20577"/>
        <pc:sldMkLst>
          <pc:docMk/>
          <pc:sldMk cId="2503818425" sldId="300"/>
        </pc:sldMkLst>
        <pc:spChg chg="mod">
          <ac:chgData name="Darling1,K" userId="c1e6774d-7e64-49db-b8dc-75157dade4de" providerId="ADAL" clId="{B5BBC769-DD88-4EDA-932C-AEEA95F86C56}" dt="2024-11-26T16:00:11.147" v="1313" actId="20577"/>
          <ac:spMkLst>
            <pc:docMk/>
            <pc:sldMk cId="2503818425" sldId="300"/>
            <ac:spMk id="2" creationId="{00000000-0000-0000-0000-000000000000}"/>
          </ac:spMkLst>
        </pc:spChg>
        <pc:spChg chg="mod">
          <ac:chgData name="Darling1,K" userId="c1e6774d-7e64-49db-b8dc-75157dade4de" providerId="ADAL" clId="{B5BBC769-DD88-4EDA-932C-AEEA95F86C56}" dt="2024-11-19T15:57:49.002" v="141" actId="20577"/>
          <ac:spMkLst>
            <pc:docMk/>
            <pc:sldMk cId="2503818425" sldId="300"/>
            <ac:spMk id="3" creationId="{00000000-0000-0000-0000-000000000000}"/>
          </ac:spMkLst>
        </pc:spChg>
      </pc:sldChg>
      <pc:sldChg chg="modSp mod">
        <pc:chgData name="Darling1,K" userId="c1e6774d-7e64-49db-b8dc-75157dade4de" providerId="ADAL" clId="{B5BBC769-DD88-4EDA-932C-AEEA95F86C56}" dt="2024-11-26T16:00:22.067" v="1351" actId="20577"/>
        <pc:sldMkLst>
          <pc:docMk/>
          <pc:sldMk cId="895005952" sldId="301"/>
        </pc:sldMkLst>
        <pc:spChg chg="mod">
          <ac:chgData name="Darling1,K" userId="c1e6774d-7e64-49db-b8dc-75157dade4de" providerId="ADAL" clId="{B5BBC769-DD88-4EDA-932C-AEEA95F86C56}" dt="2024-11-26T16:00:22.067" v="1351" actId="20577"/>
          <ac:spMkLst>
            <pc:docMk/>
            <pc:sldMk cId="895005952" sldId="301"/>
            <ac:spMk id="2" creationId="{00000000-0000-0000-0000-000000000000}"/>
          </ac:spMkLst>
        </pc:spChg>
        <pc:spChg chg="mod">
          <ac:chgData name="Darling1,K" userId="c1e6774d-7e64-49db-b8dc-75157dade4de" providerId="ADAL" clId="{B5BBC769-DD88-4EDA-932C-AEEA95F86C56}" dt="2024-11-19T15:57:58.280" v="155" actId="20577"/>
          <ac:spMkLst>
            <pc:docMk/>
            <pc:sldMk cId="895005952" sldId="301"/>
            <ac:spMk id="3" creationId="{00000000-0000-0000-0000-000000000000}"/>
          </ac:spMkLst>
        </pc:spChg>
      </pc:sldChg>
      <pc:sldChg chg="modSp add mod">
        <pc:chgData name="Darling1,K" userId="c1e6774d-7e64-49db-b8dc-75157dade4de" providerId="ADAL" clId="{B5BBC769-DD88-4EDA-932C-AEEA95F86C56}" dt="2024-11-26T16:00:31.648" v="1389" actId="20577"/>
        <pc:sldMkLst>
          <pc:docMk/>
          <pc:sldMk cId="1687314926" sldId="302"/>
        </pc:sldMkLst>
        <pc:spChg chg="mod">
          <ac:chgData name="Darling1,K" userId="c1e6774d-7e64-49db-b8dc-75157dade4de" providerId="ADAL" clId="{B5BBC769-DD88-4EDA-932C-AEEA95F86C56}" dt="2024-11-26T16:00:31.648" v="1389" actId="20577"/>
          <ac:spMkLst>
            <pc:docMk/>
            <pc:sldMk cId="1687314926" sldId="302"/>
            <ac:spMk id="2" creationId="{00000000-0000-0000-0000-000000000000}"/>
          </ac:spMkLst>
        </pc:spChg>
        <pc:spChg chg="mod">
          <ac:chgData name="Darling1,K" userId="c1e6774d-7e64-49db-b8dc-75157dade4de" providerId="ADAL" clId="{B5BBC769-DD88-4EDA-932C-AEEA95F86C56}" dt="2024-11-19T16:18:13.410" v="618" actId="113"/>
          <ac:spMkLst>
            <pc:docMk/>
            <pc:sldMk cId="1687314926" sldId="302"/>
            <ac:spMk id="4" creationId="{00000000-0000-0000-0000-000000000000}"/>
          </ac:spMkLst>
        </pc:spChg>
      </pc:sldChg>
    </pc:docChg>
  </pc:docChgLst>
  <pc:docChgLst>
    <pc:chgData name="Darling1,K" userId="c1e6774d-7e64-49db-b8dc-75157dade4de" providerId="ADAL" clId="{6A3B33F5-DEA5-42F0-B7C3-88EC1AEBFE55}"/>
    <pc:docChg chg="modSld">
      <pc:chgData name="Darling1,K" userId="c1e6774d-7e64-49db-b8dc-75157dade4de" providerId="ADAL" clId="{6A3B33F5-DEA5-42F0-B7C3-88EC1AEBFE55}" dt="2025-01-22T14:39:35.745" v="335" actId="20577"/>
      <pc:docMkLst>
        <pc:docMk/>
      </pc:docMkLst>
      <pc:sldChg chg="modSp mod">
        <pc:chgData name="Darling1,K" userId="c1e6774d-7e64-49db-b8dc-75157dade4de" providerId="ADAL" clId="{6A3B33F5-DEA5-42F0-B7C3-88EC1AEBFE55}" dt="2025-01-22T14:36:03.648" v="53" actId="20577"/>
        <pc:sldMkLst>
          <pc:docMk/>
          <pc:sldMk cId="3019756141" sldId="257"/>
        </pc:sldMkLst>
        <pc:spChg chg="mod">
          <ac:chgData name="Darling1,K" userId="c1e6774d-7e64-49db-b8dc-75157dade4de" providerId="ADAL" clId="{6A3B33F5-DEA5-42F0-B7C3-88EC1AEBFE55}" dt="2025-01-22T14:35:49.561" v="26" actId="20577"/>
          <ac:spMkLst>
            <pc:docMk/>
            <pc:sldMk cId="3019756141" sldId="257"/>
            <ac:spMk id="15" creationId="{8F1B155D-E36E-B641-90A1-5630BEC3F74A}"/>
          </ac:spMkLst>
        </pc:spChg>
        <pc:spChg chg="mod">
          <ac:chgData name="Darling1,K" userId="c1e6774d-7e64-49db-b8dc-75157dade4de" providerId="ADAL" clId="{6A3B33F5-DEA5-42F0-B7C3-88EC1AEBFE55}" dt="2025-01-22T14:36:03.648" v="53" actId="20577"/>
          <ac:spMkLst>
            <pc:docMk/>
            <pc:sldMk cId="3019756141" sldId="257"/>
            <ac:spMk id="17" creationId="{C142FE7A-1BD4-204F-8B66-50A9CA7C24CD}"/>
          </ac:spMkLst>
        </pc:spChg>
      </pc:sldChg>
      <pc:sldChg chg="modSp mod">
        <pc:chgData name="Darling1,K" userId="c1e6774d-7e64-49db-b8dc-75157dade4de" providerId="ADAL" clId="{6A3B33F5-DEA5-42F0-B7C3-88EC1AEBFE55}" dt="2025-01-22T14:36:41.961" v="110" actId="20577"/>
        <pc:sldMkLst>
          <pc:docMk/>
          <pc:sldMk cId="3859354973" sldId="258"/>
        </pc:sldMkLst>
        <pc:spChg chg="mod">
          <ac:chgData name="Darling1,K" userId="c1e6774d-7e64-49db-b8dc-75157dade4de" providerId="ADAL" clId="{6A3B33F5-DEA5-42F0-B7C3-88EC1AEBFE55}" dt="2025-01-22T14:36:41.961" v="110" actId="20577"/>
          <ac:spMkLst>
            <pc:docMk/>
            <pc:sldMk cId="3859354973" sldId="258"/>
            <ac:spMk id="3" creationId="{00000000-0000-0000-0000-000000000000}"/>
          </ac:spMkLst>
        </pc:spChg>
      </pc:sldChg>
      <pc:sldChg chg="modSp mod">
        <pc:chgData name="Darling1,K" userId="c1e6774d-7e64-49db-b8dc-75157dade4de" providerId="ADAL" clId="{6A3B33F5-DEA5-42F0-B7C3-88EC1AEBFE55}" dt="2025-01-22T14:36:18.916" v="70" actId="20577"/>
        <pc:sldMkLst>
          <pc:docMk/>
          <pc:sldMk cId="3789561192" sldId="261"/>
        </pc:sldMkLst>
        <pc:spChg chg="mod">
          <ac:chgData name="Darling1,K" userId="c1e6774d-7e64-49db-b8dc-75157dade4de" providerId="ADAL" clId="{6A3B33F5-DEA5-42F0-B7C3-88EC1AEBFE55}" dt="2025-01-22T14:36:18.916" v="70" actId="20577"/>
          <ac:spMkLst>
            <pc:docMk/>
            <pc:sldMk cId="3789561192" sldId="261"/>
            <ac:spMk id="3" creationId="{00000000-0000-0000-0000-000000000000}"/>
          </ac:spMkLst>
        </pc:spChg>
      </pc:sldChg>
      <pc:sldChg chg="modSp mod">
        <pc:chgData name="Darling1,K" userId="c1e6774d-7e64-49db-b8dc-75157dade4de" providerId="ADAL" clId="{6A3B33F5-DEA5-42F0-B7C3-88EC1AEBFE55}" dt="2025-01-22T14:39:13.421" v="318" actId="20577"/>
        <pc:sldMkLst>
          <pc:docMk/>
          <pc:sldMk cId="185646994" sldId="269"/>
        </pc:sldMkLst>
        <pc:spChg chg="mod">
          <ac:chgData name="Darling1,K" userId="c1e6774d-7e64-49db-b8dc-75157dade4de" providerId="ADAL" clId="{6A3B33F5-DEA5-42F0-B7C3-88EC1AEBFE55}" dt="2025-01-22T14:39:13.421" v="318" actId="20577"/>
          <ac:spMkLst>
            <pc:docMk/>
            <pc:sldMk cId="185646994" sldId="269"/>
            <ac:spMk id="3" creationId="{00000000-0000-0000-0000-000000000000}"/>
          </ac:spMkLst>
        </pc:spChg>
      </pc:sldChg>
      <pc:sldChg chg="modSp mod">
        <pc:chgData name="Darling1,K" userId="c1e6774d-7e64-49db-b8dc-75157dade4de" providerId="ADAL" clId="{6A3B33F5-DEA5-42F0-B7C3-88EC1AEBFE55}" dt="2025-01-22T14:36:30.085" v="87" actId="20577"/>
        <pc:sldMkLst>
          <pc:docMk/>
          <pc:sldMk cId="4205239600" sldId="272"/>
        </pc:sldMkLst>
        <pc:spChg chg="mod">
          <ac:chgData name="Darling1,K" userId="c1e6774d-7e64-49db-b8dc-75157dade4de" providerId="ADAL" clId="{6A3B33F5-DEA5-42F0-B7C3-88EC1AEBFE55}" dt="2025-01-22T14:36:30.085" v="87" actId="20577"/>
          <ac:spMkLst>
            <pc:docMk/>
            <pc:sldMk cId="4205239600" sldId="272"/>
            <ac:spMk id="3" creationId="{00000000-0000-0000-0000-000000000000}"/>
          </ac:spMkLst>
        </pc:spChg>
      </pc:sldChg>
      <pc:sldChg chg="modSp mod">
        <pc:chgData name="Darling1,K" userId="c1e6774d-7e64-49db-b8dc-75157dade4de" providerId="ADAL" clId="{6A3B33F5-DEA5-42F0-B7C3-88EC1AEBFE55}" dt="2025-01-22T14:38:33.333" v="301" actId="20577"/>
        <pc:sldMkLst>
          <pc:docMk/>
          <pc:sldMk cId="2748354195" sldId="282"/>
        </pc:sldMkLst>
        <pc:spChg chg="mod">
          <ac:chgData name="Darling1,K" userId="c1e6774d-7e64-49db-b8dc-75157dade4de" providerId="ADAL" clId="{6A3B33F5-DEA5-42F0-B7C3-88EC1AEBFE55}" dt="2025-01-22T14:38:33.333" v="301" actId="20577"/>
          <ac:spMkLst>
            <pc:docMk/>
            <pc:sldMk cId="2748354195" sldId="282"/>
            <ac:spMk id="3" creationId="{00000000-0000-0000-0000-000000000000}"/>
          </ac:spMkLst>
        </pc:spChg>
      </pc:sldChg>
      <pc:sldChg chg="modSp mod">
        <pc:chgData name="Darling1,K" userId="c1e6774d-7e64-49db-b8dc-75157dade4de" providerId="ADAL" clId="{6A3B33F5-DEA5-42F0-B7C3-88EC1AEBFE55}" dt="2025-01-22T14:37:54.102" v="233" actId="20577"/>
        <pc:sldMkLst>
          <pc:docMk/>
          <pc:sldMk cId="4108517122" sldId="283"/>
        </pc:sldMkLst>
        <pc:spChg chg="mod">
          <ac:chgData name="Darling1,K" userId="c1e6774d-7e64-49db-b8dc-75157dade4de" providerId="ADAL" clId="{6A3B33F5-DEA5-42F0-B7C3-88EC1AEBFE55}" dt="2025-01-22T14:37:54.102" v="233" actId="20577"/>
          <ac:spMkLst>
            <pc:docMk/>
            <pc:sldMk cId="4108517122" sldId="283"/>
            <ac:spMk id="3" creationId="{00000000-0000-0000-0000-000000000000}"/>
          </ac:spMkLst>
        </pc:spChg>
      </pc:sldChg>
      <pc:sldChg chg="modSp mod">
        <pc:chgData name="Darling1,K" userId="c1e6774d-7e64-49db-b8dc-75157dade4de" providerId="ADAL" clId="{6A3B33F5-DEA5-42F0-B7C3-88EC1AEBFE55}" dt="2025-01-22T14:38:04.125" v="250" actId="20577"/>
        <pc:sldMkLst>
          <pc:docMk/>
          <pc:sldMk cId="4036863589" sldId="284"/>
        </pc:sldMkLst>
        <pc:spChg chg="mod">
          <ac:chgData name="Darling1,K" userId="c1e6774d-7e64-49db-b8dc-75157dade4de" providerId="ADAL" clId="{6A3B33F5-DEA5-42F0-B7C3-88EC1AEBFE55}" dt="2025-01-22T14:38:04.125" v="250" actId="20577"/>
          <ac:spMkLst>
            <pc:docMk/>
            <pc:sldMk cId="4036863589" sldId="284"/>
            <ac:spMk id="3" creationId="{00000000-0000-0000-0000-000000000000}"/>
          </ac:spMkLst>
        </pc:spChg>
      </pc:sldChg>
      <pc:sldChg chg="modSp mod">
        <pc:chgData name="Darling1,K" userId="c1e6774d-7e64-49db-b8dc-75157dade4de" providerId="ADAL" clId="{6A3B33F5-DEA5-42F0-B7C3-88EC1AEBFE55}" dt="2025-01-22T14:38:14.603" v="267" actId="20577"/>
        <pc:sldMkLst>
          <pc:docMk/>
          <pc:sldMk cId="1899997546" sldId="286"/>
        </pc:sldMkLst>
        <pc:spChg chg="mod">
          <ac:chgData name="Darling1,K" userId="c1e6774d-7e64-49db-b8dc-75157dade4de" providerId="ADAL" clId="{6A3B33F5-DEA5-42F0-B7C3-88EC1AEBFE55}" dt="2025-01-22T14:38:14.603" v="267" actId="20577"/>
          <ac:spMkLst>
            <pc:docMk/>
            <pc:sldMk cId="1899997546" sldId="286"/>
            <ac:spMk id="3" creationId="{00000000-0000-0000-0000-000000000000}"/>
          </ac:spMkLst>
        </pc:spChg>
      </pc:sldChg>
      <pc:sldChg chg="modSp mod">
        <pc:chgData name="Darling1,K" userId="c1e6774d-7e64-49db-b8dc-75157dade4de" providerId="ADAL" clId="{6A3B33F5-DEA5-42F0-B7C3-88EC1AEBFE55}" dt="2025-01-22T14:38:24.102" v="284" actId="20577"/>
        <pc:sldMkLst>
          <pc:docMk/>
          <pc:sldMk cId="396223823" sldId="289"/>
        </pc:sldMkLst>
        <pc:spChg chg="mod">
          <ac:chgData name="Darling1,K" userId="c1e6774d-7e64-49db-b8dc-75157dade4de" providerId="ADAL" clId="{6A3B33F5-DEA5-42F0-B7C3-88EC1AEBFE55}" dt="2025-01-22T14:38:24.102" v="284" actId="20577"/>
          <ac:spMkLst>
            <pc:docMk/>
            <pc:sldMk cId="396223823" sldId="289"/>
            <ac:spMk id="3" creationId="{00000000-0000-0000-0000-000000000000}"/>
          </ac:spMkLst>
        </pc:spChg>
      </pc:sldChg>
      <pc:sldChg chg="modSp mod">
        <pc:chgData name="Darling1,K" userId="c1e6774d-7e64-49db-b8dc-75157dade4de" providerId="ADAL" clId="{6A3B33F5-DEA5-42F0-B7C3-88EC1AEBFE55}" dt="2025-01-22T14:39:35.745" v="335" actId="20577"/>
        <pc:sldMkLst>
          <pc:docMk/>
          <pc:sldMk cId="999120449" sldId="290"/>
        </pc:sldMkLst>
        <pc:spChg chg="mod">
          <ac:chgData name="Darling1,K" userId="c1e6774d-7e64-49db-b8dc-75157dade4de" providerId="ADAL" clId="{6A3B33F5-DEA5-42F0-B7C3-88EC1AEBFE55}" dt="2025-01-22T14:39:35.745" v="335" actId="20577"/>
          <ac:spMkLst>
            <pc:docMk/>
            <pc:sldMk cId="999120449" sldId="290"/>
            <ac:spMk id="3" creationId="{00000000-0000-0000-0000-000000000000}"/>
          </ac:spMkLst>
        </pc:spChg>
      </pc:sldChg>
      <pc:sldChg chg="modSp mod">
        <pc:chgData name="Darling1,K" userId="c1e6774d-7e64-49db-b8dc-75157dade4de" providerId="ADAL" clId="{6A3B33F5-DEA5-42F0-B7C3-88EC1AEBFE55}" dt="2025-01-22T14:37:43.751" v="216" actId="20577"/>
        <pc:sldMkLst>
          <pc:docMk/>
          <pc:sldMk cId="4030193947" sldId="297"/>
        </pc:sldMkLst>
        <pc:spChg chg="mod">
          <ac:chgData name="Darling1,K" userId="c1e6774d-7e64-49db-b8dc-75157dade4de" providerId="ADAL" clId="{6A3B33F5-DEA5-42F0-B7C3-88EC1AEBFE55}" dt="2025-01-22T14:37:43.751" v="216" actId="20577"/>
          <ac:spMkLst>
            <pc:docMk/>
            <pc:sldMk cId="4030193947" sldId="297"/>
            <ac:spMk id="3" creationId="{00000000-0000-0000-0000-000000000000}"/>
          </ac:spMkLst>
        </pc:spChg>
      </pc:sldChg>
      <pc:sldChg chg="modSp mod">
        <pc:chgData name="Darling1,K" userId="c1e6774d-7e64-49db-b8dc-75157dade4de" providerId="ADAL" clId="{6A3B33F5-DEA5-42F0-B7C3-88EC1AEBFE55}" dt="2025-01-22T14:37:04.741" v="148" actId="20577"/>
        <pc:sldMkLst>
          <pc:docMk/>
          <pc:sldMk cId="3382651879" sldId="298"/>
        </pc:sldMkLst>
        <pc:spChg chg="mod">
          <ac:chgData name="Darling1,K" userId="c1e6774d-7e64-49db-b8dc-75157dade4de" providerId="ADAL" clId="{6A3B33F5-DEA5-42F0-B7C3-88EC1AEBFE55}" dt="2025-01-22T14:37:04.741" v="148" actId="20577"/>
          <ac:spMkLst>
            <pc:docMk/>
            <pc:sldMk cId="3382651879" sldId="298"/>
            <ac:spMk id="3" creationId="{00000000-0000-0000-0000-000000000000}"/>
          </ac:spMkLst>
        </pc:spChg>
      </pc:sldChg>
      <pc:sldChg chg="modSp mod">
        <pc:chgData name="Darling1,K" userId="c1e6774d-7e64-49db-b8dc-75157dade4de" providerId="ADAL" clId="{6A3B33F5-DEA5-42F0-B7C3-88EC1AEBFE55}" dt="2025-01-22T14:36:52.803" v="127" actId="20577"/>
        <pc:sldMkLst>
          <pc:docMk/>
          <pc:sldMk cId="2487305788" sldId="299"/>
        </pc:sldMkLst>
        <pc:spChg chg="mod">
          <ac:chgData name="Darling1,K" userId="c1e6774d-7e64-49db-b8dc-75157dade4de" providerId="ADAL" clId="{6A3B33F5-DEA5-42F0-B7C3-88EC1AEBFE55}" dt="2025-01-22T14:36:52.803" v="127" actId="20577"/>
          <ac:spMkLst>
            <pc:docMk/>
            <pc:sldMk cId="2487305788" sldId="299"/>
            <ac:spMk id="3" creationId="{00000000-0000-0000-0000-000000000000}"/>
          </ac:spMkLst>
        </pc:spChg>
      </pc:sldChg>
      <pc:sldChg chg="modSp mod">
        <pc:chgData name="Darling1,K" userId="c1e6774d-7e64-49db-b8dc-75157dade4de" providerId="ADAL" clId="{6A3B33F5-DEA5-42F0-B7C3-88EC1AEBFE55}" dt="2025-01-22T14:37:14.445" v="165" actId="20577"/>
        <pc:sldMkLst>
          <pc:docMk/>
          <pc:sldMk cId="2503818425" sldId="300"/>
        </pc:sldMkLst>
        <pc:spChg chg="mod">
          <ac:chgData name="Darling1,K" userId="c1e6774d-7e64-49db-b8dc-75157dade4de" providerId="ADAL" clId="{6A3B33F5-DEA5-42F0-B7C3-88EC1AEBFE55}" dt="2025-01-22T14:37:14.445" v="165" actId="20577"/>
          <ac:spMkLst>
            <pc:docMk/>
            <pc:sldMk cId="2503818425" sldId="300"/>
            <ac:spMk id="3" creationId="{00000000-0000-0000-0000-000000000000}"/>
          </ac:spMkLst>
        </pc:spChg>
      </pc:sldChg>
      <pc:sldChg chg="modSp mod">
        <pc:chgData name="Darling1,K" userId="c1e6774d-7e64-49db-b8dc-75157dade4de" providerId="ADAL" clId="{6A3B33F5-DEA5-42F0-B7C3-88EC1AEBFE55}" dt="2025-01-22T14:37:24.598" v="182" actId="20577"/>
        <pc:sldMkLst>
          <pc:docMk/>
          <pc:sldMk cId="895005952" sldId="301"/>
        </pc:sldMkLst>
        <pc:spChg chg="mod">
          <ac:chgData name="Darling1,K" userId="c1e6774d-7e64-49db-b8dc-75157dade4de" providerId="ADAL" clId="{6A3B33F5-DEA5-42F0-B7C3-88EC1AEBFE55}" dt="2025-01-22T14:37:24.598" v="182" actId="20577"/>
          <ac:spMkLst>
            <pc:docMk/>
            <pc:sldMk cId="895005952" sldId="301"/>
            <ac:spMk id="3" creationId="{00000000-0000-0000-0000-000000000000}"/>
          </ac:spMkLst>
        </pc:spChg>
      </pc:sldChg>
      <pc:sldChg chg="modSp mod">
        <pc:chgData name="Darling1,K" userId="c1e6774d-7e64-49db-b8dc-75157dade4de" providerId="ADAL" clId="{6A3B33F5-DEA5-42F0-B7C3-88EC1AEBFE55}" dt="2025-01-22T14:37:34.082" v="199" actId="20577"/>
        <pc:sldMkLst>
          <pc:docMk/>
          <pc:sldMk cId="1687314926" sldId="302"/>
        </pc:sldMkLst>
        <pc:spChg chg="mod">
          <ac:chgData name="Darling1,K" userId="c1e6774d-7e64-49db-b8dc-75157dade4de" providerId="ADAL" clId="{6A3B33F5-DEA5-42F0-B7C3-88EC1AEBFE55}" dt="2025-01-22T14:37:34.082" v="199" actId="20577"/>
          <ac:spMkLst>
            <pc:docMk/>
            <pc:sldMk cId="1687314926" sldId="302"/>
            <ac:spMk id="3" creationId="{00000000-0000-0000-0000-000000000000}"/>
          </ac:spMkLst>
        </pc:spChg>
      </pc:sldChg>
    </pc:docChg>
  </pc:docChgLst>
  <pc:docChgLst>
    <pc:chgData name="Darling1,K" userId="S::k.darling1@lse.ac.uk::c1e6774d-7e64-49db-b8dc-75157dade4de" providerId="AD" clId="Web-{CF1432B8-5D42-20D8-66CD-76A20B07AA08}"/>
    <pc:docChg chg="modSld">
      <pc:chgData name="Darling1,K" userId="S::k.darling1@lse.ac.uk::c1e6774d-7e64-49db-b8dc-75157dade4de" providerId="AD" clId="Web-{CF1432B8-5D42-20D8-66CD-76A20B07AA08}" dt="2021-11-29T13:04:37.867" v="8" actId="20577"/>
      <pc:docMkLst>
        <pc:docMk/>
      </pc:docMkLst>
      <pc:sldChg chg="modSp">
        <pc:chgData name="Darling1,K" userId="S::k.darling1@lse.ac.uk::c1e6774d-7e64-49db-b8dc-75157dade4de" providerId="AD" clId="Web-{CF1432B8-5D42-20D8-66CD-76A20B07AA08}" dt="2021-11-29T13:04:37.867" v="8" actId="20577"/>
        <pc:sldMkLst>
          <pc:docMk/>
          <pc:sldMk cId="4108517122" sldId="283"/>
        </pc:sldMkLst>
        <pc:spChg chg="mod">
          <ac:chgData name="Darling1,K" userId="S::k.darling1@lse.ac.uk::c1e6774d-7e64-49db-b8dc-75157dade4de" providerId="AD" clId="Web-{CF1432B8-5D42-20D8-66CD-76A20B07AA08}" dt="2021-11-29T13:04:37.867" v="8" actId="20577"/>
          <ac:spMkLst>
            <pc:docMk/>
            <pc:sldMk cId="4108517122" sldId="283"/>
            <ac:spMk id="4" creationId="{00000000-0000-0000-0000-000000000000}"/>
          </ac:spMkLst>
        </pc:spChg>
      </pc:sldChg>
    </pc:docChg>
  </pc:docChgLst>
  <pc:docChgLst>
    <pc:chgData name="Mu,LH" userId="S::l.h.mu@lse.ac.uk::05cf046a-1d2c-4ca6-ac70-4e7d1193e538" providerId="AD" clId="Web-{A45DFCE3-DE14-4B51-A56C-DEDD53BE870C}"/>
    <pc:docChg chg="modSld">
      <pc:chgData name="Mu,LH" userId="S::l.h.mu@lse.ac.uk::05cf046a-1d2c-4ca6-ac70-4e7d1193e538" providerId="AD" clId="Web-{A45DFCE3-DE14-4B51-A56C-DEDD53BE870C}" dt="2025-01-22T12:30:51.805" v="1" actId="20577"/>
      <pc:docMkLst>
        <pc:docMk/>
      </pc:docMkLst>
      <pc:sldChg chg="modSp">
        <pc:chgData name="Mu,LH" userId="S::l.h.mu@lse.ac.uk::05cf046a-1d2c-4ca6-ac70-4e7d1193e538" providerId="AD" clId="Web-{A45DFCE3-DE14-4B51-A56C-DEDD53BE870C}" dt="2025-01-22T12:30:51.805" v="1" actId="20577"/>
        <pc:sldMkLst>
          <pc:docMk/>
          <pc:sldMk cId="1687314926" sldId="302"/>
        </pc:sldMkLst>
        <pc:spChg chg="mod">
          <ac:chgData name="Mu,LH" userId="S::l.h.mu@lse.ac.uk::05cf046a-1d2c-4ca6-ac70-4e7d1193e538" providerId="AD" clId="Web-{A45DFCE3-DE14-4B51-A56C-DEDD53BE870C}" dt="2025-01-22T12:30:51.805" v="1" actId="20577"/>
          <ac:spMkLst>
            <pc:docMk/>
            <pc:sldMk cId="1687314926" sldId="302"/>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C6236-5A0B-4C0D-B4AC-15706E9F0173}" type="datetimeFigureOut">
              <a:rPr lang="en-GB" smtClean="0"/>
              <a:t>22/01/2025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DA995-2D3A-41E1-9E01-F637267F645F}" type="slidenum">
              <a:rPr lang="en-GB" smtClean="0"/>
              <a:t>‹#›</a:t>
            </a:fld>
            <a:endParaRPr lang="en-GB"/>
          </a:p>
        </p:txBody>
      </p:sp>
    </p:spTree>
    <p:extLst>
      <p:ext uri="{BB962C8B-B14F-4D97-AF65-F5344CB8AC3E}">
        <p14:creationId xmlns:p14="http://schemas.microsoft.com/office/powerpoint/2010/main" val="2767971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4</a:t>
            </a:fld>
            <a:endParaRPr lang="en-GB"/>
          </a:p>
        </p:txBody>
      </p:sp>
    </p:spTree>
    <p:extLst>
      <p:ext uri="{BB962C8B-B14F-4D97-AF65-F5344CB8AC3E}">
        <p14:creationId xmlns:p14="http://schemas.microsoft.com/office/powerpoint/2010/main" val="348379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5</a:t>
            </a:fld>
            <a:endParaRPr lang="en-GB"/>
          </a:p>
        </p:txBody>
      </p:sp>
    </p:spTree>
    <p:extLst>
      <p:ext uri="{BB962C8B-B14F-4D97-AF65-F5344CB8AC3E}">
        <p14:creationId xmlns:p14="http://schemas.microsoft.com/office/powerpoint/2010/main" val="3012162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6</a:t>
            </a:fld>
            <a:endParaRPr lang="en-GB"/>
          </a:p>
        </p:txBody>
      </p:sp>
    </p:spTree>
    <p:extLst>
      <p:ext uri="{BB962C8B-B14F-4D97-AF65-F5344CB8AC3E}">
        <p14:creationId xmlns:p14="http://schemas.microsoft.com/office/powerpoint/2010/main" val="2243810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7</a:t>
            </a:fld>
            <a:endParaRPr lang="en-GB"/>
          </a:p>
        </p:txBody>
      </p:sp>
    </p:spTree>
    <p:extLst>
      <p:ext uri="{BB962C8B-B14F-4D97-AF65-F5344CB8AC3E}">
        <p14:creationId xmlns:p14="http://schemas.microsoft.com/office/powerpoint/2010/main" val="3001193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8</a:t>
            </a:fld>
            <a:endParaRPr lang="en-GB"/>
          </a:p>
        </p:txBody>
      </p:sp>
    </p:spTree>
    <p:extLst>
      <p:ext uri="{BB962C8B-B14F-4D97-AF65-F5344CB8AC3E}">
        <p14:creationId xmlns:p14="http://schemas.microsoft.com/office/powerpoint/2010/main" val="3973675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9</a:t>
            </a:fld>
            <a:endParaRPr lang="en-GB"/>
          </a:p>
        </p:txBody>
      </p:sp>
    </p:spTree>
    <p:extLst>
      <p:ext uri="{BB962C8B-B14F-4D97-AF65-F5344CB8AC3E}">
        <p14:creationId xmlns:p14="http://schemas.microsoft.com/office/powerpoint/2010/main" val="1672227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Delegates to write suggestions in the chat </a:t>
            </a:r>
          </a:p>
        </p:txBody>
      </p:sp>
      <p:sp>
        <p:nvSpPr>
          <p:cNvPr id="4" name="Slide Number Placeholder 3"/>
          <p:cNvSpPr>
            <a:spLocks noGrp="1"/>
          </p:cNvSpPr>
          <p:nvPr>
            <p:ph type="sldNum" sz="quarter" idx="5"/>
          </p:nvPr>
        </p:nvSpPr>
        <p:spPr/>
        <p:txBody>
          <a:bodyPr/>
          <a:lstStyle/>
          <a:p>
            <a:fld id="{47EDA995-2D3A-41E1-9E01-F637267F645F}" type="slidenum">
              <a:rPr lang="en-GB" smtClean="0"/>
              <a:t>15</a:t>
            </a:fld>
            <a:endParaRPr lang="en-GB"/>
          </a:p>
        </p:txBody>
      </p:sp>
    </p:spTree>
    <p:extLst>
      <p:ext uri="{BB962C8B-B14F-4D97-AF65-F5344CB8AC3E}">
        <p14:creationId xmlns:p14="http://schemas.microsoft.com/office/powerpoint/2010/main" val="120468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16</a:t>
            </a:fld>
            <a:endParaRPr lang="en-GB"/>
          </a:p>
        </p:txBody>
      </p:sp>
    </p:spTree>
    <p:extLst>
      <p:ext uri="{BB962C8B-B14F-4D97-AF65-F5344CB8AC3E}">
        <p14:creationId xmlns:p14="http://schemas.microsoft.com/office/powerpoint/2010/main" val="2005904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Quota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D1F442-D869-424E-A9DA-093AEFD942BF}"/>
              </a:ext>
            </a:extLst>
          </p:cNvPr>
          <p:cNvPicPr>
            <a:picLocks noChangeAspect="1"/>
          </p:cNvPicPr>
          <p:nvPr userDrawn="1"/>
        </p:nvPicPr>
        <p:blipFill rotWithShape="1">
          <a:blip r:embed="rId2"/>
          <a:srcRect l="-22" r="25022"/>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0" name="Text Placeholder 18">
            <a:extLst>
              <a:ext uri="{FF2B5EF4-FFF2-40B4-BE49-F238E27FC236}">
                <a16:creationId xmlns:a16="http://schemas.microsoft.com/office/drawing/2014/main" id="{AC85F904-9C54-9A4E-AC28-E0AD9774E780}"/>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335659364"/>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088EC1-153C-7048-8559-A4D996ADA23B}"/>
              </a:ext>
            </a:extLst>
          </p:cNvPr>
          <p:cNvPicPr preferRelativeResize="0">
            <a:picLocks/>
          </p:cNvPicPr>
          <p:nvPr userDrawn="1"/>
        </p:nvPicPr>
        <p:blipFill rotWithShape="1">
          <a:blip r:embed="rId2"/>
          <a:srcRect l="80" r="11031"/>
          <a:stretch/>
        </p:blipFill>
        <p:spPr>
          <a:xfrm flipH="1">
            <a:off x="0" y="0"/>
            <a:ext cx="9144000" cy="6858000"/>
          </a:xfrm>
          <a:prstGeom prst="rect">
            <a:avLst/>
          </a:prstGeom>
        </p:spPr>
      </p:pic>
      <p:pic>
        <p:nvPicPr>
          <p:cNvPr id="5" name="Picture 4">
            <a:extLst>
              <a:ext uri="{FF2B5EF4-FFF2-40B4-BE49-F238E27FC236}">
                <a16:creationId xmlns:a16="http://schemas.microsoft.com/office/drawing/2014/main" id="{35B9ED92-E1C3-964F-A38D-936EBC0F0744}"/>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341048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B126A3-217F-E045-B2D1-19756ADBF43D}"/>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4" name="Text Placeholder 2">
            <a:extLst>
              <a:ext uri="{FF2B5EF4-FFF2-40B4-BE49-F238E27FC236}">
                <a16:creationId xmlns:a16="http://schemas.microsoft.com/office/drawing/2014/main" id="{BC2DBCF1-0850-2E44-8799-D7DF4B9F7364}"/>
              </a:ext>
            </a:extLst>
          </p:cNvPr>
          <p:cNvSpPr>
            <a:spLocks noGrp="1"/>
          </p:cNvSpPr>
          <p:nvPr>
            <p:ph type="body" sz="quarter" idx="10" hasCustomPrompt="1"/>
          </p:nvPr>
        </p:nvSpPr>
        <p:spPr>
          <a:xfrm>
            <a:off x="2677120" y="2670428"/>
            <a:ext cx="3668701" cy="2179364"/>
          </a:xfrm>
        </p:spPr>
        <p:txBody>
          <a:bodyPr>
            <a:normAutofit/>
          </a:bodyPr>
          <a:lstStyle>
            <a:lvl1pPr marL="5953" marR="0" indent="0" algn="ctr" defTabSz="685800" rtl="0" eaLnBrk="1" fontAlgn="auto" latinLnBrk="0" hangingPunct="1">
              <a:lnSpc>
                <a:spcPts val="5400"/>
              </a:lnSpc>
              <a:spcBef>
                <a:spcPts val="750"/>
              </a:spcBef>
              <a:spcAft>
                <a:spcPts val="0"/>
              </a:spcAft>
              <a:buClr>
                <a:srgbClr val="FF0000"/>
              </a:buClr>
              <a:buSzPct val="110000"/>
              <a:buFontTx/>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ctr">
              <a:lnSpc>
                <a:spcPts val="7200"/>
              </a:lnSpc>
            </a:pPr>
            <a:r>
              <a:rPr lang="en-GB" sz="4500" b="1" i="0" baseline="0" dirty="0">
                <a:solidFill>
                  <a:srgbClr val="F43131"/>
                </a:solidFill>
                <a:effectLst/>
                <a:latin typeface="Arial" panose="020B0604020202020204" pitchFamily="34" charset="0"/>
                <a:ea typeface="Roboto" pitchFamily="2" charset="0"/>
                <a:cs typeface="Arial" panose="020B0604020202020204" pitchFamily="34" charset="0"/>
              </a:rPr>
              <a:t>My student journey</a:t>
            </a:r>
            <a:endParaRPr lang="en-GB" sz="4500" b="1" i="0" baseline="0" dirty="0">
              <a:solidFill>
                <a:srgbClr val="F43131"/>
              </a:solidFill>
              <a:effectLst/>
              <a:latin typeface="Roboto" pitchFamily="2" charset="0"/>
              <a:ea typeface="Roboto" pitchFamily="2" charset="0"/>
            </a:endParaRPr>
          </a:p>
        </p:txBody>
      </p:sp>
    </p:spTree>
    <p:extLst>
      <p:ext uri="{BB962C8B-B14F-4D97-AF65-F5344CB8AC3E}">
        <p14:creationId xmlns:p14="http://schemas.microsoft.com/office/powerpoint/2010/main" val="2629655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EF7B4-BB76-254B-9D6F-FE5A2DD23929}"/>
              </a:ext>
            </a:extLst>
          </p:cNvPr>
          <p:cNvPicPr>
            <a:picLocks noChangeAspect="1"/>
          </p:cNvPicPr>
          <p:nvPr userDrawn="1"/>
        </p:nvPicPr>
        <p:blipFill rotWithShape="1">
          <a:blip r:embed="rId2"/>
          <a:srcRect l="-40" r="25040"/>
          <a:stretch/>
        </p:blipFill>
        <p:spPr>
          <a:xfrm>
            <a:off x="-5788" y="0"/>
            <a:ext cx="9149787" cy="6858000"/>
          </a:xfrm>
          <a:prstGeom prst="rect">
            <a:avLst/>
          </a:prstGeom>
        </p:spPr>
      </p:pic>
      <p:sp>
        <p:nvSpPr>
          <p:cNvPr id="5" name="Text Placeholder 2">
            <a:extLst>
              <a:ext uri="{FF2B5EF4-FFF2-40B4-BE49-F238E27FC236}">
                <a16:creationId xmlns:a16="http://schemas.microsoft.com/office/drawing/2014/main" id="{693F02AB-8FF8-BD48-B60E-7C6341186DDC}"/>
              </a:ext>
            </a:extLst>
          </p:cNvPr>
          <p:cNvSpPr>
            <a:spLocks noGrp="1"/>
          </p:cNvSpPr>
          <p:nvPr>
            <p:ph type="body" sz="quarter" idx="10" hasCustomPrompt="1"/>
          </p:nvPr>
        </p:nvSpPr>
        <p:spPr>
          <a:xfrm>
            <a:off x="697849" y="2693576"/>
            <a:ext cx="3868364" cy="2179364"/>
          </a:xfrm>
        </p:spPr>
        <p:txBody>
          <a:bodyPr>
            <a:normAutofit/>
          </a:bodyPr>
          <a:lstStyle>
            <a:lvl1pPr marL="5953" marR="0" indent="0" algn="l" defTabSz="685800" rtl="0" eaLnBrk="1" fontAlgn="auto" latinLnBrk="0" hangingPunct="1">
              <a:lnSpc>
                <a:spcPts val="5400"/>
              </a:lnSpc>
              <a:spcBef>
                <a:spcPts val="750"/>
              </a:spcBef>
              <a:spcAft>
                <a:spcPts val="0"/>
              </a:spcAft>
              <a:buClr>
                <a:srgbClr val="FF0000"/>
              </a:buClr>
              <a:buSzPct val="110000"/>
              <a:buFont typeface="+mj-lt"/>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l">
              <a:lnSpc>
                <a:spcPts val="7200"/>
              </a:lnSpc>
            </a:pPr>
            <a:r>
              <a:rPr lang="en-GB" sz="4500" b="1" i="0" baseline="0" dirty="0">
                <a:solidFill>
                  <a:srgbClr val="F43131"/>
                </a:solidFill>
                <a:effectLst/>
                <a:latin typeface="Roboto" pitchFamily="2" charset="0"/>
                <a:ea typeface="Roboto" pitchFamily="2" charset="0"/>
              </a:rPr>
              <a:t>My student journey</a:t>
            </a:r>
          </a:p>
        </p:txBody>
      </p:sp>
    </p:spTree>
    <p:extLst>
      <p:ext uri="{BB962C8B-B14F-4D97-AF65-F5344CB8AC3E}">
        <p14:creationId xmlns:p14="http://schemas.microsoft.com/office/powerpoint/2010/main" val="3903362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98B485-A173-3843-8344-618C8DCC5404}"/>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F19DBA38-E754-E143-B67E-C3EC5028F8A2}"/>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879B6C97-B63B-BA46-83EA-98130533248B}"/>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338230F0-43CD-B84F-936C-5BE8F6F8D5F4}"/>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2272AAC2-A67F-AD47-918B-9B7A795586BC}"/>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1" name="Text Placeholder 12">
            <a:extLst>
              <a:ext uri="{FF2B5EF4-FFF2-40B4-BE49-F238E27FC236}">
                <a16:creationId xmlns:a16="http://schemas.microsoft.com/office/drawing/2014/main" id="{E8D8D904-906E-7C48-9062-C78CF164E739}"/>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2" name="Text Placeholder 12">
            <a:extLst>
              <a:ext uri="{FF2B5EF4-FFF2-40B4-BE49-F238E27FC236}">
                <a16:creationId xmlns:a16="http://schemas.microsoft.com/office/drawing/2014/main" id="{4816E3F4-D2AC-D149-A458-CACCDF38F9A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4" name="Group 23">
            <a:extLst>
              <a:ext uri="{FF2B5EF4-FFF2-40B4-BE49-F238E27FC236}">
                <a16:creationId xmlns:a16="http://schemas.microsoft.com/office/drawing/2014/main" id="{F873F84F-8E4E-214D-A077-007C9735E7E7}"/>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B8C4B557-427E-D342-A9A9-EF32B814B2C9}"/>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571DF9E5-0966-4846-9223-BB56C16A8F3E}"/>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F7F6EE0-80E1-FE48-B989-4A0C155531B1}"/>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779B8234-9079-2544-8BBE-FD31F3B006E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7838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1E168F-25BC-1843-B491-E0B7DBFA4D2A}"/>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8EEF58B5-5722-344A-BBA5-C9FE3C10D41E}"/>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E7B2B823-E49E-CC42-9A16-2A9B409BC19D}"/>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EBE48D4F-78E3-5647-B204-43C89E72BD4F}"/>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BA81E9EF-179D-2942-B3E4-32244AF58C7E}"/>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3" name="Text Placeholder 12">
            <a:extLst>
              <a:ext uri="{FF2B5EF4-FFF2-40B4-BE49-F238E27FC236}">
                <a16:creationId xmlns:a16="http://schemas.microsoft.com/office/drawing/2014/main" id="{43A665F3-5E69-594C-83C5-0B22959D9B82}"/>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4" name="Text Placeholder 12">
            <a:extLst>
              <a:ext uri="{FF2B5EF4-FFF2-40B4-BE49-F238E27FC236}">
                <a16:creationId xmlns:a16="http://schemas.microsoft.com/office/drawing/2014/main" id="{C6E4945B-2625-9C4F-8CCA-CC796CAE4D2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1" name="Group 20">
            <a:extLst>
              <a:ext uri="{FF2B5EF4-FFF2-40B4-BE49-F238E27FC236}">
                <a16:creationId xmlns:a16="http://schemas.microsoft.com/office/drawing/2014/main" id="{82A36324-6C65-044B-9E2F-E9BC1A62C105}"/>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A2DAB18B-EB9C-D642-B32B-47761F0B021F}"/>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832B162E-B65C-EB47-A53F-DA91A3E733C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0C70652D-E4FD-2E46-BA74-CAA0EB3C5EEF}"/>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2D3D722A-89FC-4643-B59B-F561B810BB0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714535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BF4633-EBCE-7A48-AD0E-D7FADD46B3CD}"/>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02FE8E05-049C-BB49-85D4-9702264C9F44}"/>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FF8471C2-F6DF-9E41-89AF-31F33887DCE7}"/>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DBBCFE8A-187D-AA4F-A7CC-D1FFA3151B70}"/>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46876E0C-AD2F-1E40-8400-6D802A974833}"/>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4" name="Text Placeholder 12">
            <a:extLst>
              <a:ext uri="{FF2B5EF4-FFF2-40B4-BE49-F238E27FC236}">
                <a16:creationId xmlns:a16="http://schemas.microsoft.com/office/drawing/2014/main" id="{DA859FE6-C305-A349-A9CA-073D804F3ABA}"/>
              </a:ext>
            </a:extLst>
          </p:cNvPr>
          <p:cNvSpPr>
            <a:spLocks noGrp="1"/>
          </p:cNvSpPr>
          <p:nvPr>
            <p:ph type="body" sz="quarter" idx="17" hasCustomPrompt="1"/>
          </p:nvPr>
        </p:nvSpPr>
        <p:spPr>
          <a:xfrm>
            <a:off x="311608" y="5879984"/>
            <a:ext cx="2877906" cy="251141"/>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5" name="Text Placeholder 12">
            <a:extLst>
              <a:ext uri="{FF2B5EF4-FFF2-40B4-BE49-F238E27FC236}">
                <a16:creationId xmlns:a16="http://schemas.microsoft.com/office/drawing/2014/main" id="{CE20EA68-2DDE-B848-9549-13CC14A8473C}"/>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2" name="Group 21">
            <a:extLst>
              <a:ext uri="{FF2B5EF4-FFF2-40B4-BE49-F238E27FC236}">
                <a16:creationId xmlns:a16="http://schemas.microsoft.com/office/drawing/2014/main" id="{E441F12F-06C6-A143-B9FB-17ECA4A53939}"/>
              </a:ext>
            </a:extLst>
          </p:cNvPr>
          <p:cNvGrpSpPr/>
          <p:nvPr userDrawn="1"/>
        </p:nvGrpSpPr>
        <p:grpSpPr>
          <a:xfrm>
            <a:off x="300038" y="6356927"/>
            <a:ext cx="681037" cy="114823"/>
            <a:chOff x="300038" y="6426199"/>
            <a:chExt cx="869394" cy="146580"/>
          </a:xfrm>
        </p:grpSpPr>
        <p:pic>
          <p:nvPicPr>
            <p:cNvPr id="23" name="Picture 22">
              <a:extLst>
                <a:ext uri="{FF2B5EF4-FFF2-40B4-BE49-F238E27FC236}">
                  <a16:creationId xmlns:a16="http://schemas.microsoft.com/office/drawing/2014/main" id="{254DD526-B043-DE40-B31E-B11519D2E2D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CD8BC897-38F3-4740-A096-2DBE8988B56B}"/>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D6CA265-D051-C043-A404-183993D3D7BD}"/>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035C6F2F-3A00-9B41-A631-04A1A5AB165F}"/>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056840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8C5B5E-FE93-CB48-999D-CBCCDBACBF29}"/>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8868" y="6384074"/>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3" name="Text Placeholder 10">
            <a:extLst>
              <a:ext uri="{FF2B5EF4-FFF2-40B4-BE49-F238E27FC236}">
                <a16:creationId xmlns:a16="http://schemas.microsoft.com/office/drawing/2014/main" id="{447BFD05-F3CA-8346-B477-6F9C3E504E0C}"/>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itle 1">
            <a:extLst>
              <a:ext uri="{FF2B5EF4-FFF2-40B4-BE49-F238E27FC236}">
                <a16:creationId xmlns:a16="http://schemas.microsoft.com/office/drawing/2014/main" id="{7BAFE1CE-461F-864E-9407-C9B3A09188A9}"/>
              </a:ext>
            </a:extLst>
          </p:cNvPr>
          <p:cNvSpPr>
            <a:spLocks noGrp="1"/>
          </p:cNvSpPr>
          <p:nvPr>
            <p:ph type="ctrTitle" hasCustomPrompt="1"/>
          </p:nvPr>
        </p:nvSpPr>
        <p:spPr>
          <a:xfrm>
            <a:off x="1020535" y="1304925"/>
            <a:ext cx="7209065" cy="1214157"/>
          </a:xfrm>
          <a:prstGeom prst="rect">
            <a:avLst/>
          </a:prstGeom>
        </p:spPr>
        <p:txBody>
          <a:bodyPr lIns="90000" tIns="0" rIns="0" bIns="0" anchor="b" anchorCtr="0"/>
          <a:lstStyle>
            <a:lvl1pPr algn="l">
              <a:defRPr sz="3300" b="1" i="0">
                <a:solidFill>
                  <a:srgbClr val="E0112B"/>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24DD063B-557E-8B44-A146-F8D83AB26941}"/>
              </a:ext>
            </a:extLst>
          </p:cNvPr>
          <p:cNvSpPr>
            <a:spLocks noGrp="1"/>
          </p:cNvSpPr>
          <p:nvPr>
            <p:ph type="subTitle" idx="1" hasCustomPrompt="1"/>
          </p:nvPr>
        </p:nvSpPr>
        <p:spPr>
          <a:xfrm>
            <a:off x="1020537" y="2715078"/>
            <a:ext cx="7209064" cy="468157"/>
          </a:xfrm>
          <a:prstGeom prst="rect">
            <a:avLst/>
          </a:prstGeom>
        </p:spPr>
        <p:txBody>
          <a:bodyPr>
            <a:normAutofit/>
          </a:bodyPr>
          <a:lstStyle>
            <a:lvl1pPr marL="0" indent="0" algn="l">
              <a:buNone/>
              <a:defRPr sz="2000" b="0" i="0" cap="all" baseline="0">
                <a:solidFill>
                  <a:schemeClr val="tx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944513FB-C434-0640-9C6D-5A851539BC28}"/>
              </a:ext>
            </a:extLst>
          </p:cNvPr>
          <p:cNvSpPr>
            <a:spLocks noGrp="1"/>
          </p:cNvSpPr>
          <p:nvPr>
            <p:ph type="body" sz="quarter" idx="10" hasCustomPrompt="1"/>
          </p:nvPr>
        </p:nvSpPr>
        <p:spPr>
          <a:xfrm>
            <a:off x="1020537" y="3594317"/>
            <a:ext cx="7209063"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tx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endParaRPr lang="en-GB" sz="1200" dirty="0">
              <a:effectLst/>
              <a:latin typeface="Roboto" pitchFamily="2" charset="0"/>
            </a:endParaRPr>
          </a:p>
          <a:p>
            <a:endParaRPr lang="en-GB" sz="1200" dirty="0">
              <a:effectLst/>
              <a:latin typeface="Roboto" pitchFamily="2" charset="0"/>
            </a:endParaRPr>
          </a:p>
        </p:txBody>
      </p:sp>
      <p:sp>
        <p:nvSpPr>
          <p:cNvPr id="20" name="Text Placeholder 12">
            <a:extLst>
              <a:ext uri="{FF2B5EF4-FFF2-40B4-BE49-F238E27FC236}">
                <a16:creationId xmlns:a16="http://schemas.microsoft.com/office/drawing/2014/main" id="{0D6C5356-CB66-9A4E-8043-C8901F63DFA6}"/>
              </a:ext>
            </a:extLst>
          </p:cNvPr>
          <p:cNvSpPr>
            <a:spLocks noGrp="1"/>
          </p:cNvSpPr>
          <p:nvPr>
            <p:ph type="body" sz="quarter" idx="17" hasCustomPrompt="1"/>
          </p:nvPr>
        </p:nvSpPr>
        <p:spPr>
          <a:xfrm>
            <a:off x="312594" y="5879984"/>
            <a:ext cx="2876920" cy="248724"/>
          </a:xfrm>
        </p:spPr>
        <p:txBody>
          <a:bodyPr lIns="0" tIns="0" rIns="0" bIns="0">
            <a:normAutofit/>
          </a:bodyPr>
          <a:lstStyle>
            <a:lvl1pPr>
              <a:defRPr sz="1125" b="1"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1" name="Text Placeholder 12">
            <a:extLst>
              <a:ext uri="{FF2B5EF4-FFF2-40B4-BE49-F238E27FC236}">
                <a16:creationId xmlns:a16="http://schemas.microsoft.com/office/drawing/2014/main" id="{56C43FCE-8908-0D46-8746-8DDB23109F96}"/>
              </a:ext>
            </a:extLst>
          </p:cNvPr>
          <p:cNvSpPr>
            <a:spLocks noGrp="1"/>
          </p:cNvSpPr>
          <p:nvPr>
            <p:ph type="body" sz="quarter" idx="19" hasCustomPrompt="1"/>
          </p:nvPr>
        </p:nvSpPr>
        <p:spPr>
          <a:xfrm>
            <a:off x="307238" y="6131125"/>
            <a:ext cx="2348556" cy="243170"/>
          </a:xfrm>
        </p:spPr>
        <p:txBody>
          <a:bodyPr lIns="0" tIns="0" rIns="0" bIns="0">
            <a:normAutofit/>
          </a:bodyPr>
          <a:lstStyle>
            <a:lvl1pPr>
              <a:defRPr sz="825" b="0" i="0">
                <a:solidFill>
                  <a:srgbClr val="E0112B"/>
                </a:solidFill>
                <a:latin typeface="Arial Regular"/>
                <a:ea typeface="Roboto" pitchFamily="2" charset="0"/>
              </a:defRPr>
            </a:lvl1pPr>
          </a:lstStyle>
          <a:p>
            <a:pPr lvl="0"/>
            <a:r>
              <a:rPr lang="en-US" dirty="0"/>
              <a:t>@LSE/</a:t>
            </a:r>
          </a:p>
        </p:txBody>
      </p:sp>
      <p:grpSp>
        <p:nvGrpSpPr>
          <p:cNvPr id="2" name="Group 1">
            <a:extLst>
              <a:ext uri="{FF2B5EF4-FFF2-40B4-BE49-F238E27FC236}">
                <a16:creationId xmlns:a16="http://schemas.microsoft.com/office/drawing/2014/main" id="{3538FF46-AC42-BF48-B42D-C150EB1BF244}"/>
              </a:ext>
            </a:extLst>
          </p:cNvPr>
          <p:cNvGrpSpPr/>
          <p:nvPr userDrawn="1"/>
        </p:nvGrpSpPr>
        <p:grpSpPr>
          <a:xfrm>
            <a:off x="300006" y="6356169"/>
            <a:ext cx="681069" cy="119835"/>
            <a:chOff x="300006" y="6356169"/>
            <a:chExt cx="681069" cy="119835"/>
          </a:xfrm>
        </p:grpSpPr>
        <p:pic>
          <p:nvPicPr>
            <p:cNvPr id="25" name="Picture 24">
              <a:extLst>
                <a:ext uri="{FF2B5EF4-FFF2-40B4-BE49-F238E27FC236}">
                  <a16:creationId xmlns:a16="http://schemas.microsoft.com/office/drawing/2014/main" id="{26BDF9FF-D06F-6746-B12C-7C2EF6AEA16D}"/>
                </a:ext>
              </a:extLst>
            </p:cNvPr>
            <p:cNvPicPr>
              <a:picLocks noChangeAspect="1"/>
            </p:cNvPicPr>
            <p:nvPr userDrawn="1"/>
          </p:nvPicPr>
          <p:blipFill>
            <a:blip r:embed="rId3"/>
            <a:stretch>
              <a:fillRect/>
            </a:stretch>
          </p:blipFill>
          <p:spPr>
            <a:xfrm>
              <a:off x="300006" y="6356169"/>
              <a:ext cx="163320" cy="117254"/>
            </a:xfrm>
            <a:prstGeom prst="rect">
              <a:avLst/>
            </a:prstGeom>
          </p:spPr>
        </p:pic>
        <p:pic>
          <p:nvPicPr>
            <p:cNvPr id="26" name="Picture 25">
              <a:extLst>
                <a:ext uri="{FF2B5EF4-FFF2-40B4-BE49-F238E27FC236}">
                  <a16:creationId xmlns:a16="http://schemas.microsoft.com/office/drawing/2014/main" id="{941DDE23-DBC9-324F-8335-A6CFE1210B57}"/>
                </a:ext>
              </a:extLst>
            </p:cNvPr>
            <p:cNvPicPr>
              <a:picLocks noChangeAspect="1"/>
            </p:cNvPicPr>
            <p:nvPr userDrawn="1"/>
          </p:nvPicPr>
          <p:blipFill>
            <a:blip r:embed="rId4"/>
            <a:stretch>
              <a:fillRect/>
            </a:stretch>
          </p:blipFill>
          <p:spPr>
            <a:xfrm>
              <a:off x="454058" y="6358586"/>
              <a:ext cx="177976" cy="117254"/>
            </a:xfrm>
            <a:prstGeom prst="rect">
              <a:avLst/>
            </a:prstGeom>
          </p:spPr>
        </p:pic>
        <p:pic>
          <p:nvPicPr>
            <p:cNvPr id="27" name="Picture 26">
              <a:extLst>
                <a:ext uri="{FF2B5EF4-FFF2-40B4-BE49-F238E27FC236}">
                  <a16:creationId xmlns:a16="http://schemas.microsoft.com/office/drawing/2014/main" id="{232573A2-D524-7B4B-B9BE-CAB57D3C804A}"/>
                </a:ext>
              </a:extLst>
            </p:cNvPr>
            <p:cNvPicPr>
              <a:picLocks noChangeAspect="1"/>
            </p:cNvPicPr>
            <p:nvPr userDrawn="1"/>
          </p:nvPicPr>
          <p:blipFill>
            <a:blip r:embed="rId5"/>
            <a:stretch>
              <a:fillRect/>
            </a:stretch>
          </p:blipFill>
          <p:spPr>
            <a:xfrm>
              <a:off x="621499" y="6358750"/>
              <a:ext cx="177976" cy="117254"/>
            </a:xfrm>
            <a:prstGeom prst="rect">
              <a:avLst/>
            </a:prstGeom>
          </p:spPr>
        </p:pic>
        <p:pic>
          <p:nvPicPr>
            <p:cNvPr id="28" name="Picture 27">
              <a:extLst>
                <a:ext uri="{FF2B5EF4-FFF2-40B4-BE49-F238E27FC236}">
                  <a16:creationId xmlns:a16="http://schemas.microsoft.com/office/drawing/2014/main" id="{562E6871-FF93-1044-9A34-10AC8CDE3769}"/>
                </a:ext>
              </a:extLst>
            </p:cNvPr>
            <p:cNvPicPr>
              <a:picLocks noChangeAspect="1"/>
            </p:cNvPicPr>
            <p:nvPr userDrawn="1"/>
          </p:nvPicPr>
          <p:blipFill>
            <a:blip r:embed="rId6"/>
            <a:stretch>
              <a:fillRect/>
            </a:stretch>
          </p:blipFill>
          <p:spPr>
            <a:xfrm>
              <a:off x="784254" y="6357690"/>
              <a:ext cx="196821" cy="117254"/>
            </a:xfrm>
            <a:prstGeom prst="rect">
              <a:avLst/>
            </a:prstGeom>
          </p:spPr>
        </p:pic>
      </p:grpSp>
    </p:spTree>
    <p:extLst>
      <p:ext uri="{BB962C8B-B14F-4D97-AF65-F5344CB8AC3E}">
        <p14:creationId xmlns:p14="http://schemas.microsoft.com/office/powerpoint/2010/main" val="2066993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Section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A910C4-D4E8-EA43-B3BE-601B0A9ABF53}"/>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5F28F678-5128-E84A-A50B-D29D6712F8F2}"/>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C1E0248-C34D-5B4D-A11C-A011D5EEDC13}"/>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4281E797-FA33-9242-BBC2-3E785BFE3003}"/>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2" name="Group 1">
            <a:extLst>
              <a:ext uri="{FF2B5EF4-FFF2-40B4-BE49-F238E27FC236}">
                <a16:creationId xmlns:a16="http://schemas.microsoft.com/office/drawing/2014/main" id="{456EE0CD-2A27-0345-8BC0-397F56943522}"/>
              </a:ext>
            </a:extLst>
          </p:cNvPr>
          <p:cNvGrpSpPr/>
          <p:nvPr userDrawn="1"/>
        </p:nvGrpSpPr>
        <p:grpSpPr>
          <a:xfrm>
            <a:off x="300038" y="6356927"/>
            <a:ext cx="681037" cy="114823"/>
            <a:chOff x="300038" y="6356927"/>
            <a:chExt cx="681037" cy="114823"/>
          </a:xfrm>
        </p:grpSpPr>
        <p:pic>
          <p:nvPicPr>
            <p:cNvPr id="20" name="Picture 19">
              <a:extLst>
                <a:ext uri="{FF2B5EF4-FFF2-40B4-BE49-F238E27FC236}">
                  <a16:creationId xmlns:a16="http://schemas.microsoft.com/office/drawing/2014/main" id="{3CB436DA-FAD8-1445-9D57-46C128EB9021}"/>
                </a:ext>
              </a:extLst>
            </p:cNvPr>
            <p:cNvPicPr>
              <a:picLocks noChangeAspect="1"/>
            </p:cNvPicPr>
            <p:nvPr userDrawn="1"/>
          </p:nvPicPr>
          <p:blipFill>
            <a:blip r:embed="rId3"/>
            <a:stretch>
              <a:fillRect/>
            </a:stretch>
          </p:blipFill>
          <p:spPr>
            <a:xfrm>
              <a:off x="300038" y="6356927"/>
              <a:ext cx="155673" cy="114706"/>
            </a:xfrm>
            <a:prstGeom prst="rect">
              <a:avLst/>
            </a:prstGeom>
          </p:spPr>
        </p:pic>
        <p:pic>
          <p:nvPicPr>
            <p:cNvPr id="21" name="Picture 20">
              <a:extLst>
                <a:ext uri="{FF2B5EF4-FFF2-40B4-BE49-F238E27FC236}">
                  <a16:creationId xmlns:a16="http://schemas.microsoft.com/office/drawing/2014/main" id="{75E3357F-C2C0-354F-B8A5-0CB772FB2D7F}"/>
                </a:ext>
              </a:extLst>
            </p:cNvPr>
            <p:cNvPicPr>
              <a:picLocks noChangeAspect="1"/>
            </p:cNvPicPr>
            <p:nvPr userDrawn="1"/>
          </p:nvPicPr>
          <p:blipFill>
            <a:blip r:embed="rId4"/>
            <a:stretch>
              <a:fillRect/>
            </a:stretch>
          </p:blipFill>
          <p:spPr>
            <a:xfrm>
              <a:off x="462477" y="6356927"/>
              <a:ext cx="165914" cy="114706"/>
            </a:xfrm>
            <a:prstGeom prst="rect">
              <a:avLst/>
            </a:prstGeom>
          </p:spPr>
        </p:pic>
        <p:pic>
          <p:nvPicPr>
            <p:cNvPr id="22" name="Picture 21">
              <a:extLst>
                <a:ext uri="{FF2B5EF4-FFF2-40B4-BE49-F238E27FC236}">
                  <a16:creationId xmlns:a16="http://schemas.microsoft.com/office/drawing/2014/main" id="{98E3D61E-5BC4-8D47-A018-EC7BA31E02C3}"/>
                </a:ext>
              </a:extLst>
            </p:cNvPr>
            <p:cNvPicPr>
              <a:picLocks noChangeAspect="1"/>
            </p:cNvPicPr>
            <p:nvPr userDrawn="1"/>
          </p:nvPicPr>
          <p:blipFill>
            <a:blip r:embed="rId5"/>
            <a:stretch>
              <a:fillRect/>
            </a:stretch>
          </p:blipFill>
          <p:spPr>
            <a:xfrm>
              <a:off x="627624" y="6356927"/>
              <a:ext cx="174108" cy="114706"/>
            </a:xfrm>
            <a:prstGeom prst="rect">
              <a:avLst/>
            </a:prstGeom>
          </p:spPr>
        </p:pic>
        <p:pic>
          <p:nvPicPr>
            <p:cNvPr id="23" name="Picture 22">
              <a:extLst>
                <a:ext uri="{FF2B5EF4-FFF2-40B4-BE49-F238E27FC236}">
                  <a16:creationId xmlns:a16="http://schemas.microsoft.com/office/drawing/2014/main" id="{1372E5D1-F0EC-9D4F-B56E-9C2486FA6E20}"/>
                </a:ext>
              </a:extLst>
            </p:cNvPr>
            <p:cNvPicPr>
              <a:picLocks noChangeAspect="1"/>
            </p:cNvPicPr>
            <p:nvPr userDrawn="1"/>
          </p:nvPicPr>
          <p:blipFill>
            <a:blip r:embed="rId6"/>
            <a:stretch>
              <a:fillRect/>
            </a:stretch>
          </p:blipFill>
          <p:spPr>
            <a:xfrm>
              <a:off x="788532" y="6357044"/>
              <a:ext cx="192543" cy="114706"/>
            </a:xfrm>
            <a:prstGeom prst="rect">
              <a:avLst/>
            </a:prstGeom>
          </p:spPr>
        </p:pic>
      </p:grpSp>
    </p:spTree>
    <p:extLst>
      <p:ext uri="{BB962C8B-B14F-4D97-AF65-F5344CB8AC3E}">
        <p14:creationId xmlns:p14="http://schemas.microsoft.com/office/powerpoint/2010/main" val="2298166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E352F1-5A53-0A42-BB5B-44D75D142CF3}"/>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56F8988C-991D-B641-BFE6-E92BF052DC2A}"/>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4987EF3E-4AD5-7F4D-8D10-5067B406110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6A449A42-1EAA-5E41-B7E8-3C24B7CBF3CE}"/>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11CE4EB7-C178-BD47-AC5D-11646973D3D9}"/>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EF09B669-C27C-9746-A5DB-6913D0FB21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14596FBA-A2DB-0645-9BA1-C2F6980F50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8DDC47E2-C54F-7C4B-A213-57A843DD3B70}"/>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7E6031B3-0D91-374D-8639-32AB99A39E7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93528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D84124-140B-2A49-9657-48933CCA54C4}"/>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61E7D3D-1E2D-7D4F-998A-0FA679A1DB60}"/>
              </a:ext>
            </a:extLst>
          </p:cNvPr>
          <p:cNvSpPr>
            <a:spLocks noGrp="1"/>
          </p:cNvSpPr>
          <p:nvPr>
            <p:ph type="body" sz="quarter" idx="18" hasCustomPrompt="1"/>
          </p:nvPr>
        </p:nvSpPr>
        <p:spPr>
          <a:xfrm>
            <a:off x="299923" y="6131125"/>
            <a:ext cx="2355872"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A0F216C-668D-4A4D-A256-4AF313E03897}"/>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34DE8FE1-FAD7-6F4E-B856-5ABB7CF896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F275E639-C721-7C41-8AE8-532CC1256225}"/>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BAB0AF6A-7FCB-AB45-939F-9BEF81DB87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8EDDE38E-AC9F-5C49-BB3F-730F7D79F0D5}"/>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FB70D647-A0C6-7D4B-A73A-861B271EF27C}"/>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FB1BFE66-724D-FA46-AACD-E340D02CB15B}"/>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500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Quot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1D304E-E920-994A-BDCE-74BCD41F3B6B}"/>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itle Placeholder 1">
            <a:extLst>
              <a:ext uri="{FF2B5EF4-FFF2-40B4-BE49-F238E27FC236}">
                <a16:creationId xmlns:a16="http://schemas.microsoft.com/office/drawing/2014/main" id="{6F73C3BB-A44C-8948-A377-2D80096ABB4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0" name="Text Placeholder 18">
            <a:extLst>
              <a:ext uri="{FF2B5EF4-FFF2-40B4-BE49-F238E27FC236}">
                <a16:creationId xmlns:a16="http://schemas.microsoft.com/office/drawing/2014/main" id="{B7872B08-0398-8A46-9703-8F17C91D9BE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215115326"/>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97279-4F88-994C-AF32-10BF47341865}"/>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D29FF55-A094-494C-BDFD-4CA8713219C0}"/>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1" name="Text Placeholder 10">
            <a:extLst>
              <a:ext uri="{FF2B5EF4-FFF2-40B4-BE49-F238E27FC236}">
                <a16:creationId xmlns:a16="http://schemas.microsoft.com/office/drawing/2014/main" id="{1163F9B5-C1FA-DC46-8598-DE3ECBA4DB3F}"/>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itle 1">
            <a:extLst>
              <a:ext uri="{FF2B5EF4-FFF2-40B4-BE49-F238E27FC236}">
                <a16:creationId xmlns:a16="http://schemas.microsoft.com/office/drawing/2014/main" id="{DAE2F6FF-806F-5F4D-88FD-A4C6B3B123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rgbClr val="E0112B"/>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8" name="Group 17">
            <a:extLst>
              <a:ext uri="{FF2B5EF4-FFF2-40B4-BE49-F238E27FC236}">
                <a16:creationId xmlns:a16="http://schemas.microsoft.com/office/drawing/2014/main" id="{74EE7476-AB8F-BE46-868B-2B26C3E885B1}"/>
              </a:ext>
            </a:extLst>
          </p:cNvPr>
          <p:cNvGrpSpPr/>
          <p:nvPr userDrawn="1"/>
        </p:nvGrpSpPr>
        <p:grpSpPr>
          <a:xfrm>
            <a:off x="300006" y="6356169"/>
            <a:ext cx="681069" cy="119835"/>
            <a:chOff x="300038" y="6422517"/>
            <a:chExt cx="872569" cy="153531"/>
          </a:xfrm>
        </p:grpSpPr>
        <p:pic>
          <p:nvPicPr>
            <p:cNvPr id="19" name="Picture 18">
              <a:extLst>
                <a:ext uri="{FF2B5EF4-FFF2-40B4-BE49-F238E27FC236}">
                  <a16:creationId xmlns:a16="http://schemas.microsoft.com/office/drawing/2014/main" id="{4266D433-72A3-BB4D-A0F3-1D47D1F7FB4B}"/>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0" name="Picture 19">
              <a:extLst>
                <a:ext uri="{FF2B5EF4-FFF2-40B4-BE49-F238E27FC236}">
                  <a16:creationId xmlns:a16="http://schemas.microsoft.com/office/drawing/2014/main" id="{F5BD8531-15AA-3040-A429-DD0AD2980750}"/>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1" name="Picture 20">
              <a:extLst>
                <a:ext uri="{FF2B5EF4-FFF2-40B4-BE49-F238E27FC236}">
                  <a16:creationId xmlns:a16="http://schemas.microsoft.com/office/drawing/2014/main" id="{69E5365F-D999-E845-9F82-2B84C20A15B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2" name="Picture 21">
              <a:extLst>
                <a:ext uri="{FF2B5EF4-FFF2-40B4-BE49-F238E27FC236}">
                  <a16:creationId xmlns:a16="http://schemas.microsoft.com/office/drawing/2014/main" id="{65BC5A25-A335-834B-BCB7-530A4B2765CC}"/>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101937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F9D846-1029-8649-923F-725247044C45}"/>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2" name="Text Placeholder 12">
            <a:extLst>
              <a:ext uri="{FF2B5EF4-FFF2-40B4-BE49-F238E27FC236}">
                <a16:creationId xmlns:a16="http://schemas.microsoft.com/office/drawing/2014/main" id="{34B96331-9581-4E43-ABF0-A901F058A99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itle Placeholder 1">
            <a:extLst>
              <a:ext uri="{FF2B5EF4-FFF2-40B4-BE49-F238E27FC236}">
                <a16:creationId xmlns:a16="http://schemas.microsoft.com/office/drawing/2014/main" id="{04EFB38C-67E4-4C41-9227-AB41CD122A1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Text Placeholder 18">
            <a:extLst>
              <a:ext uri="{FF2B5EF4-FFF2-40B4-BE49-F238E27FC236}">
                <a16:creationId xmlns:a16="http://schemas.microsoft.com/office/drawing/2014/main" id="{76200B5E-D818-D34C-A386-0334393F0C05}"/>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8" name="Text Placeholder 3">
            <a:extLst>
              <a:ext uri="{FF2B5EF4-FFF2-40B4-BE49-F238E27FC236}">
                <a16:creationId xmlns:a16="http://schemas.microsoft.com/office/drawing/2014/main" id="{6D5E8EC8-3F1C-FC4F-8801-CEDA0D98F6A4}"/>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1" name="Group 20">
            <a:extLst>
              <a:ext uri="{FF2B5EF4-FFF2-40B4-BE49-F238E27FC236}">
                <a16:creationId xmlns:a16="http://schemas.microsoft.com/office/drawing/2014/main" id="{1C07F38B-6056-AD40-A806-F14A33E01368}"/>
              </a:ext>
            </a:extLst>
          </p:cNvPr>
          <p:cNvGrpSpPr/>
          <p:nvPr userDrawn="1"/>
        </p:nvGrpSpPr>
        <p:grpSpPr>
          <a:xfrm>
            <a:off x="300038" y="6356927"/>
            <a:ext cx="681037" cy="114823"/>
            <a:chOff x="300038" y="6426199"/>
            <a:chExt cx="869394" cy="146580"/>
          </a:xfrm>
        </p:grpSpPr>
        <p:pic>
          <p:nvPicPr>
            <p:cNvPr id="22" name="Picture 21">
              <a:extLst>
                <a:ext uri="{FF2B5EF4-FFF2-40B4-BE49-F238E27FC236}">
                  <a16:creationId xmlns:a16="http://schemas.microsoft.com/office/drawing/2014/main" id="{5F3AEC16-4E14-6B4B-B29B-7C6E0AFFD285}"/>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3" name="Picture 22">
              <a:extLst>
                <a:ext uri="{FF2B5EF4-FFF2-40B4-BE49-F238E27FC236}">
                  <a16:creationId xmlns:a16="http://schemas.microsoft.com/office/drawing/2014/main" id="{8F74A715-04C1-5D4E-91CB-2958997AEF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4" name="Picture 23">
              <a:extLst>
                <a:ext uri="{FF2B5EF4-FFF2-40B4-BE49-F238E27FC236}">
                  <a16:creationId xmlns:a16="http://schemas.microsoft.com/office/drawing/2014/main" id="{A4542894-FD1D-094E-80E0-D67DBB34626B}"/>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5" name="Picture 24">
              <a:extLst>
                <a:ext uri="{FF2B5EF4-FFF2-40B4-BE49-F238E27FC236}">
                  <a16:creationId xmlns:a16="http://schemas.microsoft.com/office/drawing/2014/main" id="{30EE2004-3785-414A-8829-01C9E6C75AE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63071356"/>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C9ED1B-9FE8-474A-9955-6F645337BD9C}"/>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4EF713E7-A59D-234A-9964-F3587B0A5AF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3B1048F7-7EA3-5747-836A-319E502BDA71}"/>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EC94B5CF-E5F9-8044-84F0-3790809FE5C1}"/>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36579AF0-9833-3E4E-9DC9-2AD47052C7C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09BADDBD-23E2-8641-BE2F-9EDD776C6875}"/>
              </a:ext>
            </a:extLst>
          </p:cNvPr>
          <p:cNvGrpSpPr/>
          <p:nvPr userDrawn="1"/>
        </p:nvGrpSpPr>
        <p:grpSpPr>
          <a:xfrm>
            <a:off x="300038" y="6356927"/>
            <a:ext cx="681037" cy="114823"/>
            <a:chOff x="300038" y="6426199"/>
            <a:chExt cx="869394" cy="146580"/>
          </a:xfrm>
        </p:grpSpPr>
        <p:pic>
          <p:nvPicPr>
            <p:cNvPr id="21" name="Picture 20">
              <a:extLst>
                <a:ext uri="{FF2B5EF4-FFF2-40B4-BE49-F238E27FC236}">
                  <a16:creationId xmlns:a16="http://schemas.microsoft.com/office/drawing/2014/main" id="{CCF25920-9726-7441-A3D8-1F97C94BDF7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2" name="Picture 21">
              <a:extLst>
                <a:ext uri="{FF2B5EF4-FFF2-40B4-BE49-F238E27FC236}">
                  <a16:creationId xmlns:a16="http://schemas.microsoft.com/office/drawing/2014/main" id="{D57675A1-C79E-8349-8069-1C4917A33AF3}"/>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3" name="Picture 22">
              <a:extLst>
                <a:ext uri="{FF2B5EF4-FFF2-40B4-BE49-F238E27FC236}">
                  <a16:creationId xmlns:a16="http://schemas.microsoft.com/office/drawing/2014/main" id="{9749A522-4F5F-CE40-87DA-C8719B0AA635}"/>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4" name="Picture 23">
              <a:extLst>
                <a:ext uri="{FF2B5EF4-FFF2-40B4-BE49-F238E27FC236}">
                  <a16:creationId xmlns:a16="http://schemas.microsoft.com/office/drawing/2014/main" id="{E9E9607E-09A7-D84D-AE27-5F7FC1F41CE5}"/>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754253137"/>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EAC5BD-AC3C-704A-9B3F-57660E1A390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ext Placeholder 12">
            <a:extLst>
              <a:ext uri="{FF2B5EF4-FFF2-40B4-BE49-F238E27FC236}">
                <a16:creationId xmlns:a16="http://schemas.microsoft.com/office/drawing/2014/main" id="{0B3FA61B-56F3-1640-BA9C-BCCA15087D4C}"/>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CB535592-07AB-8041-9F47-B5D0936FED03}"/>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B6CB783B-A643-6148-B7FA-A50F5A86E01B}"/>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19F0AFC2-F240-844C-BE20-BA7FA5B4F70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5" name="Group 24">
            <a:extLst>
              <a:ext uri="{FF2B5EF4-FFF2-40B4-BE49-F238E27FC236}">
                <a16:creationId xmlns:a16="http://schemas.microsoft.com/office/drawing/2014/main" id="{5DF98D61-AD8A-3E40-926C-9A728C013613}"/>
              </a:ext>
            </a:extLst>
          </p:cNvPr>
          <p:cNvGrpSpPr/>
          <p:nvPr userDrawn="1"/>
        </p:nvGrpSpPr>
        <p:grpSpPr>
          <a:xfrm>
            <a:off x="300038" y="6356927"/>
            <a:ext cx="681037" cy="114823"/>
            <a:chOff x="300038" y="6426199"/>
            <a:chExt cx="869394" cy="146580"/>
          </a:xfrm>
        </p:grpSpPr>
        <p:pic>
          <p:nvPicPr>
            <p:cNvPr id="26" name="Picture 25">
              <a:extLst>
                <a:ext uri="{FF2B5EF4-FFF2-40B4-BE49-F238E27FC236}">
                  <a16:creationId xmlns:a16="http://schemas.microsoft.com/office/drawing/2014/main" id="{8CC64E65-E559-394D-A262-C601640D19DA}"/>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7" name="Picture 26">
              <a:extLst>
                <a:ext uri="{FF2B5EF4-FFF2-40B4-BE49-F238E27FC236}">
                  <a16:creationId xmlns:a16="http://schemas.microsoft.com/office/drawing/2014/main" id="{016E45A2-996F-4C44-A32E-F2A6880E773F}"/>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8" name="Picture 27">
              <a:extLst>
                <a:ext uri="{FF2B5EF4-FFF2-40B4-BE49-F238E27FC236}">
                  <a16:creationId xmlns:a16="http://schemas.microsoft.com/office/drawing/2014/main" id="{F693F01B-CE57-8947-8509-ABA9A1E5C268}"/>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9" name="Picture 28">
              <a:extLst>
                <a:ext uri="{FF2B5EF4-FFF2-40B4-BE49-F238E27FC236}">
                  <a16:creationId xmlns:a16="http://schemas.microsoft.com/office/drawing/2014/main" id="{699D44E9-FE72-E646-9A28-02B80B4CB883}"/>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18163249"/>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3FB71B-88BE-1740-8F93-EF00E65056F9}"/>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E6A717F1-9D6B-3C4F-9DD5-B4FCDD581075}"/>
              </a:ext>
            </a:extLst>
          </p:cNvPr>
          <p:cNvSpPr>
            <a:spLocks noGrp="1"/>
          </p:cNvSpPr>
          <p:nvPr>
            <p:ph type="body" sz="quarter" idx="1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6" name="Text Placeholder 10">
            <a:extLst>
              <a:ext uri="{FF2B5EF4-FFF2-40B4-BE49-F238E27FC236}">
                <a16:creationId xmlns:a16="http://schemas.microsoft.com/office/drawing/2014/main" id="{7348209D-D5CE-2843-B675-2887DFD7974D}"/>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A53E4C59-1A50-AF49-AAA6-B494CC698BA2}"/>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rgbClr val="E0112B"/>
                </a:solidFill>
                <a:latin typeface="Arial" panose="020B0604020202020204" pitchFamily="34" charset="0"/>
                <a:cs typeface="Arial" panose="020B0604020202020204" pitchFamily="34" charset="0"/>
              </a:defRPr>
            </a:lvl1pPr>
            <a:lvl2pPr marL="138113"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2pPr>
            <a:lvl3pPr marL="139304"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3pPr>
            <a:lvl4pPr marL="406004" indent="-180000" algn="l">
              <a:lnSpc>
                <a:spcPts val="2450"/>
              </a:lnSpc>
              <a:buClr>
                <a:schemeClr val="tx1"/>
              </a:buClr>
              <a:buFont typeface="Wingdings" pitchFamily="2" charset="2"/>
              <a:buChar char="§"/>
              <a:defRPr sz="1800" b="0" i="0">
                <a:solidFill>
                  <a:schemeClr val="tx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EE78DC4E-A482-2443-BBF0-8A5C274F4404}"/>
              </a:ext>
            </a:extLst>
          </p:cNvPr>
          <p:cNvGrpSpPr/>
          <p:nvPr userDrawn="1"/>
        </p:nvGrpSpPr>
        <p:grpSpPr>
          <a:xfrm>
            <a:off x="300006" y="6356169"/>
            <a:ext cx="681069" cy="119835"/>
            <a:chOff x="300038" y="6422517"/>
            <a:chExt cx="872569" cy="153531"/>
          </a:xfrm>
        </p:grpSpPr>
        <p:pic>
          <p:nvPicPr>
            <p:cNvPr id="21" name="Picture 20">
              <a:extLst>
                <a:ext uri="{FF2B5EF4-FFF2-40B4-BE49-F238E27FC236}">
                  <a16:creationId xmlns:a16="http://schemas.microsoft.com/office/drawing/2014/main" id="{F7D9786C-26F3-6B49-B561-AF7C60DA32F0}"/>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2" name="Picture 21">
              <a:extLst>
                <a:ext uri="{FF2B5EF4-FFF2-40B4-BE49-F238E27FC236}">
                  <a16:creationId xmlns:a16="http://schemas.microsoft.com/office/drawing/2014/main" id="{864B8E30-D072-6B43-B098-2385EDDD44E5}"/>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3" name="Picture 22">
              <a:extLst>
                <a:ext uri="{FF2B5EF4-FFF2-40B4-BE49-F238E27FC236}">
                  <a16:creationId xmlns:a16="http://schemas.microsoft.com/office/drawing/2014/main" id="{827E3F0B-3619-2E42-B352-238A547F7F83}"/>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4" name="Picture 23">
              <a:extLst>
                <a:ext uri="{FF2B5EF4-FFF2-40B4-BE49-F238E27FC236}">
                  <a16:creationId xmlns:a16="http://schemas.microsoft.com/office/drawing/2014/main" id="{C1B6031F-6F80-1642-8050-F7AA7F8829E5}"/>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415293649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ictur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53453B-940D-5644-ADB5-AE92DE4AE174}"/>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2">
            <a:extLst>
              <a:ext uri="{FF2B5EF4-FFF2-40B4-BE49-F238E27FC236}">
                <a16:creationId xmlns:a16="http://schemas.microsoft.com/office/drawing/2014/main" id="{4B214645-1F46-624A-B6AE-2916157361B4}"/>
              </a:ext>
            </a:extLst>
          </p:cNvPr>
          <p:cNvSpPr>
            <a:spLocks noGrp="1"/>
          </p:cNvSpPr>
          <p:nvPr>
            <p:ph type="pic" sz="quarter" idx="11"/>
          </p:nvPr>
        </p:nvSpPr>
        <p:spPr>
          <a:xfrm>
            <a:off x="2720520" y="1477735"/>
            <a:ext cx="5653236" cy="4608512"/>
          </a:xfrm>
          <a:prstGeom prst="rect">
            <a:avLst/>
          </a:prstGeom>
        </p:spPr>
        <p:txBody>
          <a:bodyPr vert="horz" anchor="ctr" anchorCtr="0"/>
          <a:lstStyle>
            <a:lvl1pPr marL="19050" indent="0" algn="ctr">
              <a:buFontTx/>
              <a:buNone/>
              <a:defRPr/>
            </a:lvl1pPr>
          </a:lstStyle>
          <a:p>
            <a:endParaRPr lang="en-US" dirty="0"/>
          </a:p>
        </p:txBody>
      </p:sp>
      <p:sp>
        <p:nvSpPr>
          <p:cNvPr id="10" name="Title Placeholder 1">
            <a:extLst>
              <a:ext uri="{FF2B5EF4-FFF2-40B4-BE49-F238E27FC236}">
                <a16:creationId xmlns:a16="http://schemas.microsoft.com/office/drawing/2014/main" id="{DACECF71-E44D-9343-B09C-B33F860188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9" name="Rectangle 8">
            <a:extLst>
              <a:ext uri="{FF2B5EF4-FFF2-40B4-BE49-F238E27FC236}">
                <a16:creationId xmlns:a16="http://schemas.microsoft.com/office/drawing/2014/main" id="{5976150C-88F6-D649-AF1D-7D43DF865EA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80D8C31D-12FC-9B4C-BB63-6ADF192F645C}"/>
              </a:ext>
            </a:extLst>
          </p:cNvPr>
          <p:cNvSpPr>
            <a:spLocks noGrp="1"/>
          </p:cNvSpPr>
          <p:nvPr>
            <p:ph type="body" sz="quarter" idx="18" hasCustomPrompt="1"/>
          </p:nvPr>
        </p:nvSpPr>
        <p:spPr>
          <a:xfrm>
            <a:off x="304800" y="6131125"/>
            <a:ext cx="23710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ext Placeholder 10">
            <a:extLst>
              <a:ext uri="{FF2B5EF4-FFF2-40B4-BE49-F238E27FC236}">
                <a16:creationId xmlns:a16="http://schemas.microsoft.com/office/drawing/2014/main" id="{94921A87-CE48-7E44-94CA-BFFDE74D2AF9}"/>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129D2460-3596-824A-A3BE-5ACC633CB0A5}"/>
              </a:ext>
            </a:extLst>
          </p:cNvPr>
          <p:cNvSpPr>
            <a:spLocks noGrp="1"/>
          </p:cNvSpPr>
          <p:nvPr>
            <p:ph type="body" sz="quarter" idx="12" hasCustomPrompt="1"/>
          </p:nvPr>
        </p:nvSpPr>
        <p:spPr>
          <a:xfrm>
            <a:off x="829492" y="1477736"/>
            <a:ext cx="1846364" cy="4608511"/>
          </a:xfrm>
          <a:prstGeom prst="rect">
            <a:avLst/>
          </a:prstGeom>
        </p:spPr>
        <p:txBody>
          <a:bodyPr anchor="ctr">
            <a:normAutofit/>
          </a:bodyPr>
          <a:lstStyle>
            <a:lvl1pPr>
              <a:defRPr sz="2400" b="0" i="0">
                <a:solidFill>
                  <a:srgbClr val="E0112B"/>
                </a:solidFill>
                <a:latin typeface="Arial" panose="020B0604020202020204" pitchFamily="34" charset="0"/>
                <a:cs typeface="Arial" panose="020B0604020202020204" pitchFamily="34" charset="0"/>
              </a:defRPr>
            </a:lvl1pPr>
          </a:lstStyle>
          <a:p>
            <a:r>
              <a:rPr lang="en-GB" b="0" i="0" dirty="0">
                <a:latin typeface="Arial" panose="020B0604020202020204" pitchFamily="34" charset="0"/>
                <a:ea typeface="Roboto Medium" pitchFamily="2" charset="0"/>
                <a:cs typeface="Arial" panose="020B0604020202020204" pitchFamily="34" charset="0"/>
              </a:rPr>
              <a:t>Click to edit Master title style</a:t>
            </a:r>
            <a:endParaRPr lang="en-GB" b="0" i="0" dirty="0">
              <a:latin typeface="Roboto Medium" pitchFamily="2" charset="0"/>
              <a:ea typeface="Roboto Medium" pitchFamily="2" charset="0"/>
            </a:endParaRPr>
          </a:p>
        </p:txBody>
      </p:sp>
      <p:grpSp>
        <p:nvGrpSpPr>
          <p:cNvPr id="22" name="Group 21">
            <a:extLst>
              <a:ext uri="{FF2B5EF4-FFF2-40B4-BE49-F238E27FC236}">
                <a16:creationId xmlns:a16="http://schemas.microsoft.com/office/drawing/2014/main" id="{5897F2CC-BF11-394C-9F2A-CBFCB74326DF}"/>
              </a:ext>
            </a:extLst>
          </p:cNvPr>
          <p:cNvGrpSpPr/>
          <p:nvPr userDrawn="1"/>
        </p:nvGrpSpPr>
        <p:grpSpPr>
          <a:xfrm>
            <a:off x="300006" y="6356169"/>
            <a:ext cx="681069" cy="119835"/>
            <a:chOff x="300038" y="6422517"/>
            <a:chExt cx="872569" cy="153531"/>
          </a:xfrm>
        </p:grpSpPr>
        <p:pic>
          <p:nvPicPr>
            <p:cNvPr id="23" name="Picture 22">
              <a:extLst>
                <a:ext uri="{FF2B5EF4-FFF2-40B4-BE49-F238E27FC236}">
                  <a16:creationId xmlns:a16="http://schemas.microsoft.com/office/drawing/2014/main" id="{58E5D8CF-D7E7-D14F-86B8-6B0A4B0C3E9E}"/>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4" name="Picture 23">
              <a:extLst>
                <a:ext uri="{FF2B5EF4-FFF2-40B4-BE49-F238E27FC236}">
                  <a16:creationId xmlns:a16="http://schemas.microsoft.com/office/drawing/2014/main" id="{5983DA91-77D3-8D42-AC45-9C19D8DEFEB6}"/>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5" name="Picture 24">
              <a:extLst>
                <a:ext uri="{FF2B5EF4-FFF2-40B4-BE49-F238E27FC236}">
                  <a16:creationId xmlns:a16="http://schemas.microsoft.com/office/drawing/2014/main" id="{0B7B2A42-26A0-C242-AF62-223078E6BCFB}"/>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6" name="Picture 25">
              <a:extLst>
                <a:ext uri="{FF2B5EF4-FFF2-40B4-BE49-F238E27FC236}">
                  <a16:creationId xmlns:a16="http://schemas.microsoft.com/office/drawing/2014/main" id="{C33887BE-57A5-5948-8BC0-72FE4AB4D27B}"/>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3200821080"/>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Logo Slide">
    <p:bg>
      <p:bgRef idx="1001">
        <a:schemeClr val="bg2"/>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F3F05DA-91B8-7E45-9FF1-5296A0BF28F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7">
            <a:extLst>
              <a:ext uri="{FF2B5EF4-FFF2-40B4-BE49-F238E27FC236}">
                <a16:creationId xmlns:a16="http://schemas.microsoft.com/office/drawing/2014/main" id="{AEC377AE-1F4E-3A40-A036-610E6D005357}"/>
              </a:ext>
            </a:extLst>
          </p:cNvPr>
          <p:cNvSpPr>
            <a:spLocks noGrp="1"/>
          </p:cNvSpPr>
          <p:nvPr>
            <p:ph type="pic" sz="quarter" idx="18" hasCustomPrompt="1"/>
          </p:nvPr>
        </p:nvSpPr>
        <p:spPr>
          <a:xfrm>
            <a:off x="3831431" y="3503613"/>
            <a:ext cx="1481138" cy="933450"/>
          </a:xfrm>
          <a:prstGeom prst="rect">
            <a:avLst/>
          </a:prstGeom>
        </p:spPr>
        <p:txBody>
          <a:bodyPr anchor="ctr" anchorCtr="0"/>
          <a:lstStyle>
            <a:lvl1pPr marL="19050" indent="0" algn="ctr">
              <a:buNone/>
              <a:defRPr/>
            </a:lvl1pPr>
          </a:lstStyle>
          <a:p>
            <a:r>
              <a:rPr lang="en-US" dirty="0"/>
              <a:t>Logo</a:t>
            </a:r>
          </a:p>
        </p:txBody>
      </p:sp>
      <p:sp>
        <p:nvSpPr>
          <p:cNvPr id="18" name="Picture Placeholder 7">
            <a:extLst>
              <a:ext uri="{FF2B5EF4-FFF2-40B4-BE49-F238E27FC236}">
                <a16:creationId xmlns:a16="http://schemas.microsoft.com/office/drawing/2014/main" id="{4A5AB9DE-0554-E944-A3B2-D9FABB959696}"/>
              </a:ext>
            </a:extLst>
          </p:cNvPr>
          <p:cNvSpPr>
            <a:spLocks noGrp="1"/>
          </p:cNvSpPr>
          <p:nvPr>
            <p:ph type="pic" sz="quarter" idx="19" hasCustomPrompt="1"/>
          </p:nvPr>
        </p:nvSpPr>
        <p:spPr>
          <a:xfrm>
            <a:off x="5634633" y="3503613"/>
            <a:ext cx="1481138" cy="933450"/>
          </a:xfrm>
          <a:prstGeom prst="rect">
            <a:avLst/>
          </a:prstGeom>
        </p:spPr>
        <p:txBody>
          <a:bodyPr anchor="ctr" anchorCtr="0"/>
          <a:lstStyle>
            <a:lvl1pPr marL="19050" indent="0" algn="ctr">
              <a:buNone/>
              <a:defRPr/>
            </a:lvl1pPr>
          </a:lstStyle>
          <a:p>
            <a:r>
              <a:rPr lang="en-US" dirty="0"/>
              <a:t>Logo</a:t>
            </a:r>
          </a:p>
        </p:txBody>
      </p:sp>
      <p:sp>
        <p:nvSpPr>
          <p:cNvPr id="19" name="Picture Placeholder 7">
            <a:extLst>
              <a:ext uri="{FF2B5EF4-FFF2-40B4-BE49-F238E27FC236}">
                <a16:creationId xmlns:a16="http://schemas.microsoft.com/office/drawing/2014/main" id="{F4BFC75B-E634-4A4F-8B4C-D587734E4C9F}"/>
              </a:ext>
            </a:extLst>
          </p:cNvPr>
          <p:cNvSpPr>
            <a:spLocks noGrp="1"/>
          </p:cNvSpPr>
          <p:nvPr>
            <p:ph type="pic" sz="quarter" idx="20" hasCustomPrompt="1"/>
          </p:nvPr>
        </p:nvSpPr>
        <p:spPr>
          <a:xfrm>
            <a:off x="2028229" y="3503613"/>
            <a:ext cx="1481138" cy="933450"/>
          </a:xfrm>
          <a:prstGeom prst="rect">
            <a:avLst/>
          </a:prstGeom>
        </p:spPr>
        <p:txBody>
          <a:bodyPr anchor="ctr" anchorCtr="0"/>
          <a:lstStyle>
            <a:lvl1pPr marL="19050" indent="0" algn="ctr">
              <a:buNone/>
              <a:defRPr/>
            </a:lvl1pPr>
          </a:lstStyle>
          <a:p>
            <a:r>
              <a:rPr lang="en-US" dirty="0"/>
              <a:t>Logo</a:t>
            </a:r>
          </a:p>
        </p:txBody>
      </p:sp>
      <p:sp>
        <p:nvSpPr>
          <p:cNvPr id="20" name="Picture Placeholder 7">
            <a:extLst>
              <a:ext uri="{FF2B5EF4-FFF2-40B4-BE49-F238E27FC236}">
                <a16:creationId xmlns:a16="http://schemas.microsoft.com/office/drawing/2014/main" id="{AD510AE7-F4B4-3C4D-B8B4-22A41CF24731}"/>
              </a:ext>
            </a:extLst>
          </p:cNvPr>
          <p:cNvSpPr>
            <a:spLocks noGrp="1"/>
          </p:cNvSpPr>
          <p:nvPr>
            <p:ph type="pic" sz="quarter" idx="21" hasCustomPrompt="1"/>
          </p:nvPr>
        </p:nvSpPr>
        <p:spPr>
          <a:xfrm>
            <a:off x="225028" y="3503613"/>
            <a:ext cx="1481138" cy="933450"/>
          </a:xfrm>
          <a:prstGeom prst="rect">
            <a:avLst/>
          </a:prstGeom>
        </p:spPr>
        <p:txBody>
          <a:bodyPr anchor="ctr" anchorCtr="0"/>
          <a:lstStyle>
            <a:lvl1pPr marL="19050" indent="0" algn="ctr">
              <a:buNone/>
              <a:defRPr/>
            </a:lvl1pPr>
          </a:lstStyle>
          <a:p>
            <a:r>
              <a:rPr lang="en-US" dirty="0"/>
              <a:t>Logo</a:t>
            </a:r>
          </a:p>
        </p:txBody>
      </p:sp>
      <p:sp>
        <p:nvSpPr>
          <p:cNvPr id="21" name="Picture Placeholder 7">
            <a:extLst>
              <a:ext uri="{FF2B5EF4-FFF2-40B4-BE49-F238E27FC236}">
                <a16:creationId xmlns:a16="http://schemas.microsoft.com/office/drawing/2014/main" id="{5D4F9586-0175-9E43-9ACA-56B07728B04F}"/>
              </a:ext>
            </a:extLst>
          </p:cNvPr>
          <p:cNvSpPr>
            <a:spLocks noGrp="1"/>
          </p:cNvSpPr>
          <p:nvPr>
            <p:ph type="pic" sz="quarter" idx="22" hasCustomPrompt="1"/>
          </p:nvPr>
        </p:nvSpPr>
        <p:spPr>
          <a:xfrm>
            <a:off x="7437835" y="3499609"/>
            <a:ext cx="1481138" cy="933450"/>
          </a:xfrm>
          <a:prstGeom prst="rect">
            <a:avLst/>
          </a:prstGeom>
        </p:spPr>
        <p:txBody>
          <a:bodyPr anchor="ctr" anchorCtr="0"/>
          <a:lstStyle>
            <a:lvl1pPr marL="19050" indent="0" algn="ctr">
              <a:buNone/>
              <a:defRPr/>
            </a:lvl1pPr>
          </a:lstStyle>
          <a:p>
            <a:r>
              <a:rPr lang="en-US" dirty="0"/>
              <a:t>Logo</a:t>
            </a:r>
          </a:p>
        </p:txBody>
      </p:sp>
      <p:sp>
        <p:nvSpPr>
          <p:cNvPr id="22" name="Picture Placeholder 7">
            <a:extLst>
              <a:ext uri="{FF2B5EF4-FFF2-40B4-BE49-F238E27FC236}">
                <a16:creationId xmlns:a16="http://schemas.microsoft.com/office/drawing/2014/main" id="{FC39A0EC-9C46-1247-BC41-623BB397C202}"/>
              </a:ext>
            </a:extLst>
          </p:cNvPr>
          <p:cNvSpPr>
            <a:spLocks noGrp="1"/>
          </p:cNvSpPr>
          <p:nvPr>
            <p:ph type="pic" sz="quarter" idx="23" hasCustomPrompt="1"/>
          </p:nvPr>
        </p:nvSpPr>
        <p:spPr>
          <a:xfrm>
            <a:off x="4732910" y="4994411"/>
            <a:ext cx="1481138" cy="933450"/>
          </a:xfrm>
          <a:prstGeom prst="rect">
            <a:avLst/>
          </a:prstGeom>
        </p:spPr>
        <p:txBody>
          <a:bodyPr anchor="ctr" anchorCtr="0"/>
          <a:lstStyle>
            <a:lvl1pPr marL="19050" indent="0" algn="ctr">
              <a:buNone/>
              <a:defRPr/>
            </a:lvl1pPr>
          </a:lstStyle>
          <a:p>
            <a:r>
              <a:rPr lang="en-US" dirty="0"/>
              <a:t>Logo</a:t>
            </a:r>
          </a:p>
        </p:txBody>
      </p:sp>
      <p:sp>
        <p:nvSpPr>
          <p:cNvPr id="23" name="Picture Placeholder 7">
            <a:extLst>
              <a:ext uri="{FF2B5EF4-FFF2-40B4-BE49-F238E27FC236}">
                <a16:creationId xmlns:a16="http://schemas.microsoft.com/office/drawing/2014/main" id="{08882B08-B9F4-8246-BE1F-23EFED367445}"/>
              </a:ext>
            </a:extLst>
          </p:cNvPr>
          <p:cNvSpPr>
            <a:spLocks noGrp="1"/>
          </p:cNvSpPr>
          <p:nvPr>
            <p:ph type="pic" sz="quarter" idx="24" hasCustomPrompt="1"/>
          </p:nvPr>
        </p:nvSpPr>
        <p:spPr>
          <a:xfrm>
            <a:off x="6536112" y="4994411"/>
            <a:ext cx="1481138" cy="933450"/>
          </a:xfrm>
          <a:prstGeom prst="rect">
            <a:avLst/>
          </a:prstGeom>
        </p:spPr>
        <p:txBody>
          <a:bodyPr anchor="ctr" anchorCtr="0"/>
          <a:lstStyle>
            <a:lvl1pPr marL="19050" indent="0" algn="ctr">
              <a:buNone/>
              <a:defRPr/>
            </a:lvl1pPr>
          </a:lstStyle>
          <a:p>
            <a:r>
              <a:rPr lang="en-US" dirty="0"/>
              <a:t>Logo</a:t>
            </a:r>
          </a:p>
        </p:txBody>
      </p:sp>
      <p:sp>
        <p:nvSpPr>
          <p:cNvPr id="24" name="Picture Placeholder 7">
            <a:extLst>
              <a:ext uri="{FF2B5EF4-FFF2-40B4-BE49-F238E27FC236}">
                <a16:creationId xmlns:a16="http://schemas.microsoft.com/office/drawing/2014/main" id="{9DAD9550-8440-8244-8BC5-A05394521F34}"/>
              </a:ext>
            </a:extLst>
          </p:cNvPr>
          <p:cNvSpPr>
            <a:spLocks noGrp="1"/>
          </p:cNvSpPr>
          <p:nvPr>
            <p:ph type="pic" sz="quarter" idx="25" hasCustomPrompt="1"/>
          </p:nvPr>
        </p:nvSpPr>
        <p:spPr>
          <a:xfrm>
            <a:off x="2929708" y="4994411"/>
            <a:ext cx="1481138" cy="933450"/>
          </a:xfrm>
          <a:prstGeom prst="rect">
            <a:avLst/>
          </a:prstGeom>
        </p:spPr>
        <p:txBody>
          <a:bodyPr anchor="ctr" anchorCtr="0"/>
          <a:lstStyle>
            <a:lvl1pPr marL="19050" indent="0" algn="ctr">
              <a:buNone/>
              <a:defRPr/>
            </a:lvl1pPr>
          </a:lstStyle>
          <a:p>
            <a:r>
              <a:rPr lang="en-US" dirty="0"/>
              <a:t>Logo</a:t>
            </a:r>
          </a:p>
        </p:txBody>
      </p:sp>
      <p:sp>
        <p:nvSpPr>
          <p:cNvPr id="25" name="Picture Placeholder 7">
            <a:extLst>
              <a:ext uri="{FF2B5EF4-FFF2-40B4-BE49-F238E27FC236}">
                <a16:creationId xmlns:a16="http://schemas.microsoft.com/office/drawing/2014/main" id="{4277CFFB-6033-DC40-B925-DC0D3838C017}"/>
              </a:ext>
            </a:extLst>
          </p:cNvPr>
          <p:cNvSpPr>
            <a:spLocks noGrp="1"/>
          </p:cNvSpPr>
          <p:nvPr>
            <p:ph type="pic" sz="quarter" idx="26" hasCustomPrompt="1"/>
          </p:nvPr>
        </p:nvSpPr>
        <p:spPr>
          <a:xfrm>
            <a:off x="1126507" y="4994411"/>
            <a:ext cx="1481138" cy="933450"/>
          </a:xfrm>
          <a:prstGeom prst="rect">
            <a:avLst/>
          </a:prstGeom>
        </p:spPr>
        <p:txBody>
          <a:bodyPr anchor="ctr" anchorCtr="0"/>
          <a:lstStyle>
            <a:lvl1pPr marL="19050" indent="0" algn="ctr">
              <a:buNone/>
              <a:defRPr/>
            </a:lvl1pPr>
          </a:lstStyle>
          <a:p>
            <a:r>
              <a:rPr lang="en-US" dirty="0"/>
              <a:t>Logo</a:t>
            </a:r>
          </a:p>
        </p:txBody>
      </p:sp>
      <p:sp>
        <p:nvSpPr>
          <p:cNvPr id="15" name="Title Placeholder 1">
            <a:extLst>
              <a:ext uri="{FF2B5EF4-FFF2-40B4-BE49-F238E27FC236}">
                <a16:creationId xmlns:a16="http://schemas.microsoft.com/office/drawing/2014/main" id="{35013156-F6E4-C34B-8FC2-A2745B65BF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7" name="Rectangle 16">
            <a:extLst>
              <a:ext uri="{FF2B5EF4-FFF2-40B4-BE49-F238E27FC236}">
                <a16:creationId xmlns:a16="http://schemas.microsoft.com/office/drawing/2014/main" id="{CFB5A811-8D96-E849-BBE5-C3F64F8C9BB8}"/>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28" name="Text Placeholder 12">
            <a:extLst>
              <a:ext uri="{FF2B5EF4-FFF2-40B4-BE49-F238E27FC236}">
                <a16:creationId xmlns:a16="http://schemas.microsoft.com/office/drawing/2014/main" id="{18B2B4DF-EB0B-0D4C-9E2C-6BBE2ECA5D3A}"/>
              </a:ext>
            </a:extLst>
          </p:cNvPr>
          <p:cNvSpPr>
            <a:spLocks noGrp="1"/>
          </p:cNvSpPr>
          <p:nvPr>
            <p:ph type="body" sz="quarter" idx="2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30" name="Text Placeholder 10">
            <a:extLst>
              <a:ext uri="{FF2B5EF4-FFF2-40B4-BE49-F238E27FC236}">
                <a16:creationId xmlns:a16="http://schemas.microsoft.com/office/drawing/2014/main" id="{B5F48572-1932-F14D-B76A-11FAFD7CF96E}"/>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32" name="Text Placeholder 3">
            <a:extLst>
              <a:ext uri="{FF2B5EF4-FFF2-40B4-BE49-F238E27FC236}">
                <a16:creationId xmlns:a16="http://schemas.microsoft.com/office/drawing/2014/main" id="{08868C83-1B29-1442-8A51-1A3A52480A0E}"/>
              </a:ext>
            </a:extLst>
          </p:cNvPr>
          <p:cNvSpPr>
            <a:spLocks noGrp="1"/>
          </p:cNvSpPr>
          <p:nvPr>
            <p:ph type="body" sz="quarter" idx="27" hasCustomPrompt="1"/>
          </p:nvPr>
        </p:nvSpPr>
        <p:spPr>
          <a:xfrm>
            <a:off x="225029" y="2919004"/>
            <a:ext cx="8693944" cy="371836"/>
          </a:xfrm>
          <a:prstGeom prst="rect">
            <a:avLst/>
          </a:prstGeom>
        </p:spPr>
        <p:txBody>
          <a:bodyPr anchor="ctr">
            <a:normAutofit/>
          </a:bodyPr>
          <a:lstStyle>
            <a:lvl1pPr algn="l">
              <a:defRPr sz="1800" b="0" i="0">
                <a:solidFill>
                  <a:schemeClr val="tx1"/>
                </a:solidFill>
                <a:latin typeface="Arial" panose="020B0604020202020204" pitchFamily="34" charset="0"/>
                <a:ea typeface="Roboto Medium" pitchFamily="2" charset="0"/>
                <a:cs typeface="Arial" panose="020B0604020202020204" pitchFamily="34" charset="0"/>
              </a:defRPr>
            </a:lvl1pPr>
          </a:lstStyle>
          <a:p>
            <a:pPr algn="l"/>
            <a:r>
              <a:rPr lang="en-US" sz="1050" b="1" i="0" dirty="0">
                <a:latin typeface="Arial" panose="020B0604020202020204" pitchFamily="34" charset="0"/>
                <a:ea typeface="Roboto Medium" pitchFamily="2" charset="0"/>
                <a:cs typeface="Arial" panose="020B0604020202020204" pitchFamily="34" charset="0"/>
              </a:rPr>
              <a:t>A presentation by The Department of XXXXXXXXX in association with</a:t>
            </a:r>
            <a:endParaRPr lang="en-US" sz="1050" b="0" i="0" dirty="0">
              <a:latin typeface="Roboto Medium" pitchFamily="2" charset="0"/>
              <a:ea typeface="Roboto Medium" pitchFamily="2" charset="0"/>
            </a:endParaRPr>
          </a:p>
        </p:txBody>
      </p:sp>
      <p:grpSp>
        <p:nvGrpSpPr>
          <p:cNvPr id="35" name="Group 34">
            <a:extLst>
              <a:ext uri="{FF2B5EF4-FFF2-40B4-BE49-F238E27FC236}">
                <a16:creationId xmlns:a16="http://schemas.microsoft.com/office/drawing/2014/main" id="{2C60E5A4-4A80-F941-815A-32F6DA93A9A7}"/>
              </a:ext>
            </a:extLst>
          </p:cNvPr>
          <p:cNvGrpSpPr/>
          <p:nvPr userDrawn="1"/>
        </p:nvGrpSpPr>
        <p:grpSpPr>
          <a:xfrm>
            <a:off x="300006" y="6356169"/>
            <a:ext cx="681069" cy="119835"/>
            <a:chOff x="300038" y="6422517"/>
            <a:chExt cx="872569" cy="153531"/>
          </a:xfrm>
        </p:grpSpPr>
        <p:pic>
          <p:nvPicPr>
            <p:cNvPr id="36" name="Picture 35">
              <a:extLst>
                <a:ext uri="{FF2B5EF4-FFF2-40B4-BE49-F238E27FC236}">
                  <a16:creationId xmlns:a16="http://schemas.microsoft.com/office/drawing/2014/main" id="{5A359571-8081-4D43-A48A-79BD192B3498}"/>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37" name="Picture 36">
              <a:extLst>
                <a:ext uri="{FF2B5EF4-FFF2-40B4-BE49-F238E27FC236}">
                  <a16:creationId xmlns:a16="http://schemas.microsoft.com/office/drawing/2014/main" id="{F6E6DCDE-5313-DC4B-A052-9BCE5153002F}"/>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38" name="Picture 37">
              <a:extLst>
                <a:ext uri="{FF2B5EF4-FFF2-40B4-BE49-F238E27FC236}">
                  <a16:creationId xmlns:a16="http://schemas.microsoft.com/office/drawing/2014/main" id="{C07B4813-9636-6143-8450-52461D4FD7D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39" name="Picture 38">
              <a:extLst>
                <a:ext uri="{FF2B5EF4-FFF2-40B4-BE49-F238E27FC236}">
                  <a16:creationId xmlns:a16="http://schemas.microsoft.com/office/drawing/2014/main" id="{0BC64824-8FD2-B743-8A28-A4868DEF6663}"/>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27198575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guide id="2" orient="horz" pos="1888" userDrawn="1">
          <p15:clr>
            <a:srgbClr val="FBAE40"/>
          </p15:clr>
        </p15:guide>
        <p15:guide id="3" orient="horz" pos="279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Quota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1E96FC-91A7-BE48-8B69-CD2AB2D3EB5C}"/>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4"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itle Placeholder 1">
            <a:extLst>
              <a:ext uri="{FF2B5EF4-FFF2-40B4-BE49-F238E27FC236}">
                <a16:creationId xmlns:a16="http://schemas.microsoft.com/office/drawing/2014/main" id="{E80B1BC7-3296-5643-BD8B-52C12A1AB3C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CF7D5217-A8AB-254F-8F8C-B7C9BF2A5C3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491423473"/>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Quot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A439F6-A9BA-1B45-A7E3-F7505379F4BA}"/>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rgbClr val="E0112B"/>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51720" cy="555807"/>
          </a:xfrm>
          <a:prstGeom prst="rect">
            <a:avLst/>
          </a:prstGeom>
        </p:spPr>
      </p:pic>
      <p:pic>
        <p:nvPicPr>
          <p:cNvPr id="3" name="Picture 2">
            <a:extLst>
              <a:ext uri="{FF2B5EF4-FFF2-40B4-BE49-F238E27FC236}">
                <a16:creationId xmlns:a16="http://schemas.microsoft.com/office/drawing/2014/main" id="{E4C5ED70-D288-9542-8589-E9E533DDDD37}"/>
              </a:ext>
            </a:extLst>
          </p:cNvPr>
          <p:cNvPicPr>
            <a:picLocks noChangeAspect="1"/>
          </p:cNvPicPr>
          <p:nvPr userDrawn="1"/>
        </p:nvPicPr>
        <p:blipFill>
          <a:blip r:embed="rId4"/>
          <a:stretch>
            <a:fillRect/>
          </a:stretch>
        </p:blipFill>
        <p:spPr>
          <a:xfrm>
            <a:off x="7723284" y="3462338"/>
            <a:ext cx="257175" cy="2540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rgbClr val="E0112B"/>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pic>
        <p:nvPicPr>
          <p:cNvPr id="18" name="Picture 17">
            <a:extLst>
              <a:ext uri="{FF2B5EF4-FFF2-40B4-BE49-F238E27FC236}">
                <a16:creationId xmlns:a16="http://schemas.microsoft.com/office/drawing/2014/main" id="{C1352082-5A5F-AC40-8317-A7339DC7D913}"/>
              </a:ext>
            </a:extLst>
          </p:cNvPr>
          <p:cNvPicPr>
            <a:picLocks noChangeAspect="1"/>
          </p:cNvPicPr>
          <p:nvPr userDrawn="1"/>
        </p:nvPicPr>
        <p:blipFill>
          <a:blip r:embed="rId5"/>
          <a:stretch>
            <a:fillRect/>
          </a:stretch>
        </p:blipFill>
        <p:spPr>
          <a:xfrm>
            <a:off x="751346" y="1694655"/>
            <a:ext cx="629920" cy="457200"/>
          </a:xfrm>
          <a:prstGeom prst="rect">
            <a:avLst/>
          </a:prstGeom>
        </p:spPr>
      </p:pic>
      <p:sp>
        <p:nvSpPr>
          <p:cNvPr id="11" name="Text Placeholder 10">
            <a:extLst>
              <a:ext uri="{FF2B5EF4-FFF2-40B4-BE49-F238E27FC236}">
                <a16:creationId xmlns:a16="http://schemas.microsoft.com/office/drawing/2014/main" id="{32D3C96E-3368-8342-BA83-79D1FF4CC76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Tree>
    <p:extLst>
      <p:ext uri="{BB962C8B-B14F-4D97-AF65-F5344CB8AC3E}">
        <p14:creationId xmlns:p14="http://schemas.microsoft.com/office/powerpoint/2010/main" val="3849906687"/>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04A537-4B87-D84C-AFBB-307C5A8F1A4F}"/>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6" name="Rectangle 5">
            <a:extLst>
              <a:ext uri="{FF2B5EF4-FFF2-40B4-BE49-F238E27FC236}">
                <a16:creationId xmlns:a16="http://schemas.microsoft.com/office/drawing/2014/main" id="{7AAB65CC-40B5-F84F-A7CA-EBD3F9102B00}"/>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7" name="Text Placeholder 18">
            <a:extLst>
              <a:ext uri="{FF2B5EF4-FFF2-40B4-BE49-F238E27FC236}">
                <a16:creationId xmlns:a16="http://schemas.microsoft.com/office/drawing/2014/main" id="{4705860B-74AB-1341-89BB-45CD0F6A5E2A}"/>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0" name="Title Placeholder 1">
            <a:extLst>
              <a:ext uri="{FF2B5EF4-FFF2-40B4-BE49-F238E27FC236}">
                <a16:creationId xmlns:a16="http://schemas.microsoft.com/office/drawing/2014/main" id="{5A679DDE-6B17-5B4C-968C-6056C52195E5}"/>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2" name="Text Placeholder 4">
            <a:extLst>
              <a:ext uri="{FF2B5EF4-FFF2-40B4-BE49-F238E27FC236}">
                <a16:creationId xmlns:a16="http://schemas.microsoft.com/office/drawing/2014/main" id="{5E509A1E-0A9E-E543-B03A-FC4869742C34}"/>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baseline="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baseline="0" dirty="0">
                <a:solidFill>
                  <a:schemeClr val="bg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 </a:t>
            </a:r>
            <a:endParaRPr lang="en-GB" sz="2700" b="1" i="0" dirty="0">
              <a:solidFill>
                <a:srgbClr val="F43131"/>
              </a:solidFill>
              <a:effectLst/>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260685231"/>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AF37E-CDA6-F24C-8CDC-99DE59329BC6}"/>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FD3EDFC9-472F-D340-AE89-53AF54C4B28F}"/>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0" name="Title Placeholder 1">
            <a:extLst>
              <a:ext uri="{FF2B5EF4-FFF2-40B4-BE49-F238E27FC236}">
                <a16:creationId xmlns:a16="http://schemas.microsoft.com/office/drawing/2014/main" id="{E057531C-3F06-F24C-A20F-5F6C78DC16D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1" name="Text Placeholder 18">
            <a:extLst>
              <a:ext uri="{FF2B5EF4-FFF2-40B4-BE49-F238E27FC236}">
                <a16:creationId xmlns:a16="http://schemas.microsoft.com/office/drawing/2014/main" id="{9BE21998-E734-DA46-ADC2-E15DE93A068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2" name="Text Placeholder 4">
            <a:extLst>
              <a:ext uri="{FF2B5EF4-FFF2-40B4-BE49-F238E27FC236}">
                <a16:creationId xmlns:a16="http://schemas.microsoft.com/office/drawing/2014/main" id="{7E1D2508-B843-1B43-BD2D-C29CDF2B2F5B}"/>
              </a:ext>
            </a:extLst>
          </p:cNvPr>
          <p:cNvSpPr>
            <a:spLocks noGrp="1"/>
          </p:cNvSpPr>
          <p:nvPr>
            <p:ph type="body" sz="quarter" idx="16" hasCustomPrompt="1"/>
          </p:nvPr>
        </p:nvSpPr>
        <p:spPr>
          <a:xfrm>
            <a:off x="696222" y="2492377"/>
            <a:ext cx="7832142"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marL="5953" marR="0" lvl="0" indent="0" algn="l" defTabSz="685800" rtl="0" eaLnBrk="1" fontAlgn="auto" latinLnBrk="0" hangingPunct="1">
              <a:lnSpc>
                <a:spcPts val="4500"/>
              </a:lnSpc>
              <a:spcBef>
                <a:spcPts val="750"/>
              </a:spcBef>
              <a:spcAft>
                <a:spcPts val="0"/>
              </a:spcAft>
              <a:buClr>
                <a:srgbClr val="FF0000"/>
              </a:buClr>
              <a:buSzPct val="110000"/>
              <a:buFontTx/>
              <a:buNone/>
              <a:tabLst/>
              <a:defRPr/>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We provide a dynamic and diverse education and research environment attracting the brightest minds from across the globe.</a:t>
            </a:r>
          </a:p>
        </p:txBody>
      </p:sp>
    </p:spTree>
    <p:extLst>
      <p:ext uri="{BB962C8B-B14F-4D97-AF65-F5344CB8AC3E}">
        <p14:creationId xmlns:p14="http://schemas.microsoft.com/office/powerpoint/2010/main" val="748275054"/>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A4E88-A69D-8849-A4AD-A8A23F10D74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8" name="Rectangle 7">
            <a:extLst>
              <a:ext uri="{FF2B5EF4-FFF2-40B4-BE49-F238E27FC236}">
                <a16:creationId xmlns:a16="http://schemas.microsoft.com/office/drawing/2014/main" id="{4207A7B6-1E13-4F4D-97B5-B8A35074392A}"/>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itle Placeholder 1">
            <a:extLst>
              <a:ext uri="{FF2B5EF4-FFF2-40B4-BE49-F238E27FC236}">
                <a16:creationId xmlns:a16="http://schemas.microsoft.com/office/drawing/2014/main" id="{80BD81C8-78ED-8E4B-8031-87DA5E1761FE}"/>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E61B40F3-96EC-C640-B322-07022DA89876}"/>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5" name="Text Placeholder 4">
            <a:extLst>
              <a:ext uri="{FF2B5EF4-FFF2-40B4-BE49-F238E27FC236}">
                <a16:creationId xmlns:a16="http://schemas.microsoft.com/office/drawing/2014/main" id="{4517A914-0F72-1241-A932-1FC8D8080274}"/>
              </a:ext>
            </a:extLst>
          </p:cNvPr>
          <p:cNvSpPr>
            <a:spLocks noGrp="1"/>
          </p:cNvSpPr>
          <p:nvPr>
            <p:ph type="body" sz="quarter" idx="16" hasCustomPrompt="1"/>
          </p:nvPr>
        </p:nvSpPr>
        <p:spPr>
          <a:xfrm>
            <a:off x="696221" y="2492377"/>
            <a:ext cx="7838934"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Through our world-leading teaching and research, we are preparing the next generation to face the challenges of tomorrow.</a:t>
            </a:r>
          </a:p>
        </p:txBody>
      </p:sp>
    </p:spTree>
    <p:extLst>
      <p:ext uri="{BB962C8B-B14F-4D97-AF65-F5344CB8AC3E}">
        <p14:creationId xmlns:p14="http://schemas.microsoft.com/office/powerpoint/2010/main" val="114563627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8C29C-1DD2-A94C-8C3A-4B833556FBE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5" name="Title Placeholder 1">
            <a:extLst>
              <a:ext uri="{FF2B5EF4-FFF2-40B4-BE49-F238E27FC236}">
                <a16:creationId xmlns:a16="http://schemas.microsoft.com/office/drawing/2014/main" id="{7CBDB688-64EF-324F-BFAB-D512A89376F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8" name="Rectangle 7">
            <a:extLst>
              <a:ext uri="{FF2B5EF4-FFF2-40B4-BE49-F238E27FC236}">
                <a16:creationId xmlns:a16="http://schemas.microsoft.com/office/drawing/2014/main" id="{6F647BE0-73F8-4949-A3BB-CF87E2D08977}"/>
              </a:ext>
            </a:extLst>
          </p:cNvPr>
          <p:cNvSpPr/>
          <p:nvPr userDrawn="1"/>
        </p:nvSpPr>
        <p:spPr>
          <a:xfrm>
            <a:off x="8782337" y="6378958"/>
            <a:ext cx="82800"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0">
            <a:extLst>
              <a:ext uri="{FF2B5EF4-FFF2-40B4-BE49-F238E27FC236}">
                <a16:creationId xmlns:a16="http://schemas.microsoft.com/office/drawing/2014/main" id="{CE36D61C-9E99-CB4E-BB41-08F68F30DC7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ext Placeholder 4">
            <a:extLst>
              <a:ext uri="{FF2B5EF4-FFF2-40B4-BE49-F238E27FC236}">
                <a16:creationId xmlns:a16="http://schemas.microsoft.com/office/drawing/2014/main" id="{5477F86A-195A-CD40-B5BB-C6B881E7F91C}"/>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a:solidFill>
                  <a:srgbClr val="E0112B"/>
                </a:solidFill>
                <a:latin typeface="Arial" panose="020B0604020202020204" pitchFamily="34" charset="0"/>
                <a:cs typeface="Arial" panose="020B0604020202020204" pitchFamily="34" charset="0"/>
              </a:defRPr>
            </a:lvl1pPr>
          </a:lstStyle>
          <a:p>
            <a:pPr>
              <a:lnSpc>
                <a:spcPts val="4500"/>
              </a:lnSpc>
            </a:pPr>
            <a:r>
              <a:rPr lang="en-GB" sz="2700" b="1" i="0" dirty="0">
                <a:solidFill>
                  <a:srgbClr val="F4313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a:t>
            </a:r>
          </a:p>
        </p:txBody>
      </p:sp>
    </p:spTree>
    <p:extLst>
      <p:ext uri="{BB962C8B-B14F-4D97-AF65-F5344CB8AC3E}">
        <p14:creationId xmlns:p14="http://schemas.microsoft.com/office/powerpoint/2010/main" val="15208909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3E9B3-0E9A-C846-9C2B-55D4DCFCB8AE}"/>
              </a:ext>
            </a:extLst>
          </p:cNvPr>
          <p:cNvPicPr>
            <a:picLocks noChangeAspect="1"/>
          </p:cNvPicPr>
          <p:nvPr userDrawn="1"/>
        </p:nvPicPr>
        <p:blipFill rotWithShape="1">
          <a:blip r:embed="rId2"/>
          <a:srcRect l="9" r="11103"/>
          <a:stretch/>
        </p:blipFill>
        <p:spPr>
          <a:xfrm>
            <a:off x="0" y="0"/>
            <a:ext cx="9144000" cy="6858000"/>
          </a:xfrm>
          <a:prstGeom prst="rect">
            <a:avLst/>
          </a:prstGeom>
        </p:spPr>
      </p:pic>
      <p:pic>
        <p:nvPicPr>
          <p:cNvPr id="6" name="Picture 5">
            <a:extLst>
              <a:ext uri="{FF2B5EF4-FFF2-40B4-BE49-F238E27FC236}">
                <a16:creationId xmlns:a16="http://schemas.microsoft.com/office/drawing/2014/main" id="{6F19CED2-8B24-DE4A-8092-C6CDFCA1AC56}"/>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295205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168129D-8A12-1642-B72D-276B159EEE83}"/>
              </a:ext>
            </a:extLst>
          </p:cNvPr>
          <p:cNvSpPr>
            <a:spLocks noGrp="1"/>
          </p:cNvSpPr>
          <p:nvPr>
            <p:ph type="title"/>
          </p:nvPr>
        </p:nvSpPr>
        <p:spPr>
          <a:xfrm>
            <a:off x="764381" y="296863"/>
            <a:ext cx="7615238" cy="140335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5B6329C4-6709-E243-8A81-9E6214E053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689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685800" rtl="0" eaLnBrk="1" latinLnBrk="0" hangingPunct="1">
        <a:lnSpc>
          <a:spcPts val="3960"/>
        </a:lnSpc>
        <a:spcBef>
          <a:spcPct val="0"/>
        </a:spcBef>
        <a:buNone/>
        <a:defRPr sz="2775" b="0" i="0" kern="1200">
          <a:solidFill>
            <a:srgbClr val="E0112B"/>
          </a:solidFill>
          <a:latin typeface="Roboto Medium" pitchFamily="2" charset="0"/>
          <a:ea typeface="Roboto Medium" pitchFamily="2" charset="0"/>
          <a:cs typeface="+mj-cs"/>
        </a:defRPr>
      </a:lvl1pPr>
    </p:titleStyle>
    <p:bodyStyle>
      <a:lvl1pPr marL="5953" indent="0" algn="l" defTabSz="685800" rtl="0" eaLnBrk="1" latinLnBrk="0" hangingPunct="1">
        <a:lnSpc>
          <a:spcPct val="90000"/>
        </a:lnSpc>
        <a:spcBef>
          <a:spcPts val="750"/>
        </a:spcBef>
        <a:buClr>
          <a:srgbClr val="FF0000"/>
        </a:buClr>
        <a:buSzPct val="110000"/>
        <a:buFontTx/>
        <a:buNone/>
        <a:tabLst/>
        <a:defRPr sz="1500" kern="1200">
          <a:solidFill>
            <a:schemeClr val="tx1"/>
          </a:solidFill>
          <a:latin typeface="Roboto" pitchFamily="2" charset="0"/>
          <a:ea typeface="Roboto" pitchFamily="2" charset="0"/>
          <a:cs typeface="+mn-cs"/>
        </a:defRPr>
      </a:lvl1pPr>
      <a:lvl2pPr marL="138113" indent="-132160" algn="l" defTabSz="675000" rtl="0" eaLnBrk="1" latinLnBrk="0" hangingPunct="1">
        <a:lnSpc>
          <a:spcPts val="2250"/>
        </a:lnSpc>
        <a:spcBef>
          <a:spcPts val="0"/>
        </a:spcBef>
        <a:spcAft>
          <a:spcPts val="0"/>
        </a:spcAft>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2pPr>
      <a:lvl3pPr marL="1393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3pPr>
      <a:lvl4pPr marL="4060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4pPr>
      <a:lvl5pPr marL="538163" marR="0" indent="-132160" algn="l" defTabSz="675000" rtl="0" eaLnBrk="1" fontAlgn="auto" latinLnBrk="0" hangingPunct="1">
        <a:lnSpc>
          <a:spcPts val="2250"/>
        </a:lnSpc>
        <a:spcBef>
          <a:spcPts val="0"/>
        </a:spcBef>
        <a:spcAft>
          <a:spcPts val="0"/>
        </a:spcAft>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618" userDrawn="1">
          <p15:clr>
            <a:srgbClr val="F26B43"/>
          </p15:clr>
        </p15:guide>
        <p15:guide id="7" pos="5279" userDrawn="1">
          <p15:clr>
            <a:srgbClr val="F26B43"/>
          </p15:clr>
        </p15:guide>
        <p15:guide id="8" orient="horz" pos="4088" userDrawn="1">
          <p15:clr>
            <a:srgbClr val="F26B43"/>
          </p15:clr>
        </p15:guide>
        <p15:guide id="10" orient="horz" pos="3974" userDrawn="1">
          <p15:clr>
            <a:srgbClr val="F26B43"/>
          </p15:clr>
        </p15:guide>
        <p15:guide id="12" orient="horz" pos="187" userDrawn="1">
          <p15:clr>
            <a:srgbClr val="F26B43"/>
          </p15:clr>
        </p15:guide>
        <p15:guide id="13" pos="142" userDrawn="1">
          <p15:clr>
            <a:srgbClr val="F26B43"/>
          </p15:clr>
        </p15:guide>
        <p15:guide id="14" pos="482" userDrawn="1">
          <p15:clr>
            <a:srgbClr val="F26B43"/>
          </p15:clr>
        </p15:guide>
        <p15:guide id="15"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hyperlink" Target="https://pxhere.com/en/photo/1164866" TargetMode="External"/><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info.lse.ac.uk/staff/services/Policies-and-procedures/Assets/Documents/schPolDis.pdfv"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info.lse.ac.uk/staff/divisions/equity-diversity-and-inclusion/Staff-networks/DAWN/About-DAWN"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s://info.lse.ac.uk/staff/divisions/Human-Resources/Wellbeing-Pages-2020/Staff-Wellbeing" TargetMode="External"/><Relationship Id="rId5" Type="http://schemas.openxmlformats.org/officeDocument/2006/relationships/hyperlink" Target="https://info.lse.ac.uk/staff/divisions/Human-Resources/Wellbeing-Pages-2020/Employee-Assistance-Programme" TargetMode="External"/><Relationship Id="rId4" Type="http://schemas.openxmlformats.org/officeDocument/2006/relationships/hyperlink" Target="https://info.lse.ac.uk/staff/services/staff-counsellin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hyperlink" Target="https://info.lse.ac.uk/staff/divisions/Human-Resources/Access-to-Work-Toolkit/Access-to-Work-Toolkit"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s://info.lse.ac.uk/staff/divisions/Human-Resources/Disability-Toolkit/LSE-Manager-Forum-Demystifying-Disability-in-the-Workpla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42FE7A-1BD4-204F-8B66-50A9CA7C24CD}"/>
              </a:ext>
            </a:extLst>
          </p:cNvPr>
          <p:cNvSpPr>
            <a:spLocks noGrp="1"/>
          </p:cNvSpPr>
          <p:nvPr>
            <p:ph type="body" sz="quarter" idx="16"/>
          </p:nvPr>
        </p:nvSpPr>
        <p:spPr/>
        <p:txBody>
          <a:bodyPr/>
          <a:lstStyle/>
          <a:p>
            <a:r>
              <a:rPr lang="en-US" dirty="0"/>
              <a:t>HR January 2025</a:t>
            </a:r>
          </a:p>
        </p:txBody>
      </p:sp>
      <p:sp>
        <p:nvSpPr>
          <p:cNvPr id="14" name="Title 13">
            <a:extLst>
              <a:ext uri="{FF2B5EF4-FFF2-40B4-BE49-F238E27FC236}">
                <a16:creationId xmlns:a16="http://schemas.microsoft.com/office/drawing/2014/main" id="{89FDBC20-D099-0F45-AC75-1681705F30A6}"/>
              </a:ext>
            </a:extLst>
          </p:cNvPr>
          <p:cNvSpPr>
            <a:spLocks noGrp="1"/>
          </p:cNvSpPr>
          <p:nvPr>
            <p:ph type="ctrTitle"/>
          </p:nvPr>
        </p:nvSpPr>
        <p:spPr/>
        <p:txBody>
          <a:bodyPr/>
          <a:lstStyle/>
          <a:p>
            <a:r>
              <a:rPr lang="en-US" dirty="0"/>
              <a:t>Bringing the Disability Policy to Life</a:t>
            </a:r>
          </a:p>
        </p:txBody>
      </p:sp>
      <p:sp>
        <p:nvSpPr>
          <p:cNvPr id="15" name="Subtitle 14">
            <a:extLst>
              <a:ext uri="{FF2B5EF4-FFF2-40B4-BE49-F238E27FC236}">
                <a16:creationId xmlns:a16="http://schemas.microsoft.com/office/drawing/2014/main" id="{8F1B155D-E36E-B641-90A1-5630BEC3F74A}"/>
              </a:ext>
            </a:extLst>
          </p:cNvPr>
          <p:cNvSpPr>
            <a:spLocks noGrp="1"/>
          </p:cNvSpPr>
          <p:nvPr>
            <p:ph type="subTitle" idx="1"/>
          </p:nvPr>
        </p:nvSpPr>
        <p:spPr/>
        <p:txBody>
          <a:bodyPr/>
          <a:lstStyle/>
          <a:p>
            <a:r>
              <a:rPr lang="en-GB" dirty="0"/>
              <a:t>THURSDAY 30 JANUARY 2025</a:t>
            </a:r>
            <a:endParaRPr lang="en-US" dirty="0"/>
          </a:p>
        </p:txBody>
      </p:sp>
      <p:sp>
        <p:nvSpPr>
          <p:cNvPr id="16" name="Text Placeholder 15">
            <a:extLst>
              <a:ext uri="{FF2B5EF4-FFF2-40B4-BE49-F238E27FC236}">
                <a16:creationId xmlns:a16="http://schemas.microsoft.com/office/drawing/2014/main" id="{9848B62E-B01B-3E4A-BD63-310078B3CA79}"/>
              </a:ext>
            </a:extLst>
          </p:cNvPr>
          <p:cNvSpPr>
            <a:spLocks noGrp="1"/>
          </p:cNvSpPr>
          <p:nvPr>
            <p:ph type="body" sz="quarter" idx="10"/>
          </p:nvPr>
        </p:nvSpPr>
        <p:spPr/>
        <p:txBody>
          <a:bodyPr/>
          <a:lstStyle/>
          <a:p>
            <a:r>
              <a:rPr lang="en-US" dirty="0">
                <a:solidFill>
                  <a:srgbClr val="FF0000"/>
                </a:solidFill>
              </a:rPr>
              <a:t>HR Partnering, HR Policy, HR Organisational Learning</a:t>
            </a:r>
          </a:p>
          <a:p>
            <a:endParaRPr lang="en-US" dirty="0">
              <a:solidFill>
                <a:srgbClr val="FF0000"/>
              </a:solidFill>
            </a:endParaRPr>
          </a:p>
        </p:txBody>
      </p:sp>
      <p:sp>
        <p:nvSpPr>
          <p:cNvPr id="18" name="Text Placeholder 17">
            <a:extLst>
              <a:ext uri="{FF2B5EF4-FFF2-40B4-BE49-F238E27FC236}">
                <a16:creationId xmlns:a16="http://schemas.microsoft.com/office/drawing/2014/main" id="{BD94510E-CDFF-5945-846D-841E1B47EAE5}"/>
              </a:ext>
            </a:extLst>
          </p:cNvPr>
          <p:cNvSpPr>
            <a:spLocks noGrp="1"/>
          </p:cNvSpPr>
          <p:nvPr>
            <p:ph type="body" sz="quarter" idx="17"/>
          </p:nvPr>
        </p:nvSpPr>
        <p:spPr/>
        <p:txBody>
          <a:bodyPr/>
          <a:lstStyle/>
          <a:p>
            <a:r>
              <a:rPr lang="en-US" dirty="0"/>
              <a:t>HR</a:t>
            </a:r>
          </a:p>
        </p:txBody>
      </p:sp>
      <p:sp>
        <p:nvSpPr>
          <p:cNvPr id="19" name="Text Placeholder 18">
            <a:extLst>
              <a:ext uri="{FF2B5EF4-FFF2-40B4-BE49-F238E27FC236}">
                <a16:creationId xmlns:a16="http://schemas.microsoft.com/office/drawing/2014/main" id="{79350BC7-93AF-0A45-9DE0-6844E886396D}"/>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3019756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Bringing the Disability Policy to Life</a:t>
            </a:r>
          </a:p>
        </p:txBody>
      </p:sp>
      <p:sp>
        <p:nvSpPr>
          <p:cNvPr id="3" name="Text Placeholder 2"/>
          <p:cNvSpPr>
            <a:spLocks noGrp="1"/>
          </p:cNvSpPr>
          <p:nvPr>
            <p:ph type="body" sz="quarter" idx="16"/>
          </p:nvPr>
        </p:nvSpPr>
        <p:spPr/>
        <p:txBody>
          <a:bodyPr/>
          <a:lstStyle/>
          <a:p>
            <a:r>
              <a:rPr lang="en-GB" dirty="0"/>
              <a:t>HR January 2025</a:t>
            </a:r>
          </a:p>
        </p:txBody>
      </p:sp>
      <p:sp>
        <p:nvSpPr>
          <p:cNvPr id="4" name="Text Placeholder 3"/>
          <p:cNvSpPr>
            <a:spLocks noGrp="1"/>
          </p:cNvSpPr>
          <p:nvPr>
            <p:ph type="body" sz="quarter" idx="17"/>
          </p:nvPr>
        </p:nvSpPr>
        <p:spPr>
          <a:xfrm>
            <a:off x="696221" y="1052736"/>
            <a:ext cx="7845723" cy="4919833"/>
          </a:xfrm>
        </p:spPr>
        <p:txBody>
          <a:bodyPr>
            <a:normAutofit/>
          </a:bodyPr>
          <a:lstStyle/>
          <a:p>
            <a:pPr>
              <a:lnSpc>
                <a:spcPct val="170000"/>
              </a:lnSpc>
            </a:pPr>
            <a:endParaRPr lang="en-GB" sz="2400" b="0" dirty="0">
              <a:solidFill>
                <a:srgbClr val="FF0000"/>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pic>
        <p:nvPicPr>
          <p:cNvPr id="6" name="Picture 5" descr="A green puppet holding a sign&#10;&#10;Description automatically generated with medium confidence">
            <a:extLst>
              <a:ext uri="{FF2B5EF4-FFF2-40B4-BE49-F238E27FC236}">
                <a16:creationId xmlns:a16="http://schemas.microsoft.com/office/drawing/2014/main" id="{A87A314E-852C-4A53-8E81-E74EC8863E1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55776" y="2312616"/>
            <a:ext cx="3851920" cy="2523717"/>
          </a:xfrm>
          <a:prstGeom prst="rect">
            <a:avLst/>
          </a:prstGeom>
        </p:spPr>
      </p:pic>
    </p:spTree>
    <p:extLst>
      <p:ext uri="{BB962C8B-B14F-4D97-AF65-F5344CB8AC3E}">
        <p14:creationId xmlns:p14="http://schemas.microsoft.com/office/powerpoint/2010/main" val="4030193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Bringing the Disability Policy to Life</a:t>
            </a:r>
          </a:p>
        </p:txBody>
      </p:sp>
      <p:sp>
        <p:nvSpPr>
          <p:cNvPr id="3" name="Text Placeholder 2"/>
          <p:cNvSpPr>
            <a:spLocks noGrp="1"/>
          </p:cNvSpPr>
          <p:nvPr>
            <p:ph type="body" sz="quarter" idx="16"/>
          </p:nvPr>
        </p:nvSpPr>
        <p:spPr/>
        <p:txBody>
          <a:bodyPr/>
          <a:lstStyle/>
          <a:p>
            <a:r>
              <a:rPr lang="en-GB" dirty="0"/>
              <a:t>HR January 2025</a:t>
            </a:r>
          </a:p>
        </p:txBody>
      </p:sp>
      <p:sp>
        <p:nvSpPr>
          <p:cNvPr id="4" name="Text Placeholder 3"/>
          <p:cNvSpPr>
            <a:spLocks noGrp="1"/>
          </p:cNvSpPr>
          <p:nvPr>
            <p:ph type="body" sz="quarter" idx="17"/>
          </p:nvPr>
        </p:nvSpPr>
        <p:spPr>
          <a:xfrm>
            <a:off x="696221" y="1052736"/>
            <a:ext cx="7845723" cy="5508401"/>
          </a:xfrm>
        </p:spPr>
        <p:txBody>
          <a:bodyPr vert="horz" lIns="91440" tIns="45720" rIns="91440" bIns="45720" rtlCol="0" anchor="t">
            <a:normAutofit fontScale="92500" lnSpcReduction="20000"/>
          </a:bodyPr>
          <a:lstStyle/>
          <a:p>
            <a:pPr marL="5715">
              <a:lnSpc>
                <a:spcPct val="170000"/>
              </a:lnSpc>
            </a:pPr>
            <a:r>
              <a:rPr lang="en-GB" sz="2400" b="0" dirty="0">
                <a:solidFill>
                  <a:srgbClr val="FF0000"/>
                </a:solidFill>
                <a:latin typeface="Arial"/>
                <a:ea typeface="+mj-ea"/>
                <a:cs typeface="Arial"/>
              </a:rPr>
              <a:t>In groups…</a:t>
            </a:r>
            <a:endParaRPr lang="en-US" sz="2400" dirty="0">
              <a:ea typeface="+mj-ea"/>
            </a:endParaRPr>
          </a:p>
          <a:p>
            <a:pPr marL="0">
              <a:lnSpc>
                <a:spcPct val="120000"/>
              </a:lnSpc>
              <a:buClr>
                <a:schemeClr val="tx1"/>
              </a:buClr>
              <a:buSzPct val="100000"/>
            </a:pPr>
            <a:r>
              <a:rPr lang="en-GB" sz="2400" dirty="0">
                <a:solidFill>
                  <a:schemeClr val="tx1"/>
                </a:solidFill>
              </a:rPr>
              <a:t>Case Study 1</a:t>
            </a:r>
          </a:p>
          <a:p>
            <a:pPr algn="l" rtl="0" fontAlgn="base">
              <a:lnSpc>
                <a:spcPct val="120000"/>
              </a:lnSpc>
            </a:pPr>
            <a:r>
              <a:rPr lang="en-GB" sz="1900" b="0" i="0" dirty="0">
                <a:solidFill>
                  <a:schemeClr val="tx1"/>
                </a:solidFill>
                <a:effectLst/>
              </a:rPr>
              <a:t>Dr Alex Taylor is an LSE Fellow working in the Department of Policy. They are well respected in their research field and highly regarded for their innovative ideas. However, Alex has recently disclosed to you that they have a long-standing diagnosis of ADHD and dyspraxia, which means that they struggle with exhaustion, disorganisation, and planning and prioritising tasks. These issues have clearly presented some challenges in </a:t>
            </a:r>
            <a:r>
              <a:rPr lang="en-GB" sz="1900" b="0" dirty="0">
                <a:solidFill>
                  <a:schemeClr val="tx1"/>
                </a:solidFill>
              </a:rPr>
              <a:t>their</a:t>
            </a:r>
            <a:r>
              <a:rPr lang="en-GB" sz="1900" b="0" i="0" dirty="0">
                <a:solidFill>
                  <a:schemeClr val="tx1"/>
                </a:solidFill>
                <a:effectLst/>
              </a:rPr>
              <a:t> day-to-day duties. For instance, Alex struggles with responding to student enquiries, managing admin tasks and has required a lot of support from the department administrative team to keep on top of inputting registers. You have also noticed that Alex is frequently late to meetings, misses deadlines, and seems overwhelmed and exhausted.  Alex has expressed concern that they cannot manage full-time work and they have requested a conversation to discuss support and reasonable adjustments. </a:t>
            </a:r>
          </a:p>
          <a:p>
            <a:pPr algn="l" rtl="0" fontAlgn="base">
              <a:lnSpc>
                <a:spcPct val="120000"/>
              </a:lnSpc>
            </a:pPr>
            <a:r>
              <a:rPr lang="en-GB" sz="1900" b="0" i="0" dirty="0">
                <a:solidFill>
                  <a:schemeClr val="tx1"/>
                </a:solidFill>
                <a:effectLst/>
              </a:rPr>
              <a:t>What sort of adjustments might you consider as Alex’s manager?  </a:t>
            </a:r>
          </a:p>
          <a:p>
            <a:pPr>
              <a:lnSpc>
                <a:spcPct val="107000"/>
              </a:lnSpc>
              <a:spcAft>
                <a:spcPts val="800"/>
              </a:spcAft>
            </a:pPr>
            <a:endParaRPr lang="en-GB" sz="1800" b="0" dirty="0">
              <a:solidFill>
                <a:schemeClr val="tx1"/>
              </a:solidFill>
              <a:effectLst/>
              <a:ea typeface="Calibri" panose="020F0502020204030204" pitchFamily="34" charset="0"/>
            </a:endParaRPr>
          </a:p>
          <a:p>
            <a:pPr marL="0">
              <a:lnSpc>
                <a:spcPct val="120000"/>
              </a:lnSpc>
              <a:buClr>
                <a:schemeClr val="tx1"/>
              </a:buClr>
              <a:buSzPct val="100000"/>
            </a:pPr>
            <a:endParaRPr lang="en-GB" sz="3700" dirty="0"/>
          </a:p>
          <a:p>
            <a:pPr marL="5715"/>
            <a:endParaRPr lang="en-GB" sz="2000" b="0" dirty="0">
              <a:solidFill>
                <a:schemeClr val="tx1"/>
              </a:solidFill>
              <a:latin typeface="Arial"/>
              <a:ea typeface="+mj-ea"/>
              <a:cs typeface="Arial"/>
            </a:endParaRPr>
          </a:p>
          <a:p>
            <a:pPr marL="5715">
              <a:lnSpc>
                <a:spcPct val="120000"/>
              </a:lnSpc>
            </a:pPr>
            <a:endParaRPr lang="en-GB" sz="2000" dirty="0">
              <a:solidFill>
                <a:schemeClr val="tx1"/>
              </a:solidFill>
            </a:endParaRPr>
          </a:p>
        </p:txBody>
      </p:sp>
    </p:spTree>
    <p:extLst>
      <p:ext uri="{BB962C8B-B14F-4D97-AF65-F5344CB8AC3E}">
        <p14:creationId xmlns:p14="http://schemas.microsoft.com/office/powerpoint/2010/main" val="4108517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Bringing the Disability Policy to Life</a:t>
            </a:r>
          </a:p>
        </p:txBody>
      </p:sp>
      <p:sp>
        <p:nvSpPr>
          <p:cNvPr id="3" name="Text Placeholder 2"/>
          <p:cNvSpPr>
            <a:spLocks noGrp="1"/>
          </p:cNvSpPr>
          <p:nvPr>
            <p:ph type="body" sz="quarter" idx="16"/>
          </p:nvPr>
        </p:nvSpPr>
        <p:spPr/>
        <p:txBody>
          <a:bodyPr/>
          <a:lstStyle/>
          <a:p>
            <a:r>
              <a:rPr lang="en-GB" dirty="0"/>
              <a:t>HR January 2025</a:t>
            </a:r>
          </a:p>
        </p:txBody>
      </p:sp>
      <p:sp>
        <p:nvSpPr>
          <p:cNvPr id="4" name="Text Placeholder 3"/>
          <p:cNvSpPr>
            <a:spLocks noGrp="1"/>
          </p:cNvSpPr>
          <p:nvPr>
            <p:ph type="body" sz="quarter" idx="17"/>
          </p:nvPr>
        </p:nvSpPr>
        <p:spPr>
          <a:xfrm>
            <a:off x="696221" y="1052736"/>
            <a:ext cx="7845723" cy="5508401"/>
          </a:xfrm>
        </p:spPr>
        <p:txBody>
          <a:bodyPr>
            <a:normAutofit fontScale="85000" lnSpcReduction="10000"/>
          </a:bodyPr>
          <a:lstStyle/>
          <a:p>
            <a:pPr>
              <a:lnSpc>
                <a:spcPct val="100000"/>
              </a:lnSpc>
            </a:pPr>
            <a:r>
              <a:rPr lang="en-GB" sz="2400" dirty="0">
                <a:solidFill>
                  <a:schemeClr val="tx1"/>
                </a:solidFill>
              </a:rPr>
              <a:t>Case Study 2  </a:t>
            </a:r>
          </a:p>
          <a:p>
            <a:pPr>
              <a:lnSpc>
                <a:spcPct val="107000"/>
              </a:lnSpc>
              <a:spcAft>
                <a:spcPts val="800"/>
              </a:spcAft>
            </a:pPr>
            <a:r>
              <a:rPr lang="en-GB" sz="1800" b="0" dirty="0">
                <a:solidFill>
                  <a:schemeClr val="tx1"/>
                </a:solidFill>
                <a:effectLst/>
                <a:ea typeface="Calibri" panose="020F0502020204030204" pitchFamily="34" charset="0"/>
              </a:rPr>
              <a:t>You are a manager of a team of 8 members of staff and are all based in a large open plan office. One of your team members, Michael, joined LSE </a:t>
            </a:r>
            <a:r>
              <a:rPr lang="en-GB" sz="1800" b="0" dirty="0">
                <a:solidFill>
                  <a:schemeClr val="tx1"/>
                </a:solidFill>
                <a:ea typeface="Calibri" panose="020F0502020204030204" pitchFamily="34" charset="0"/>
              </a:rPr>
              <a:t>2</a:t>
            </a:r>
            <a:r>
              <a:rPr lang="en-GB" sz="1800" b="0" dirty="0">
                <a:solidFill>
                  <a:schemeClr val="tx1"/>
                </a:solidFill>
                <a:effectLst/>
                <a:ea typeface="Calibri" panose="020F0502020204030204" pitchFamily="34" charset="0"/>
              </a:rPr>
              <a:t> months ago. As Michael’s line manager, you met with him regularly as part of his induction.</a:t>
            </a:r>
          </a:p>
          <a:p>
            <a:pPr>
              <a:lnSpc>
                <a:spcPct val="107000"/>
              </a:lnSpc>
              <a:spcAft>
                <a:spcPts val="800"/>
              </a:spcAft>
            </a:pPr>
            <a:r>
              <a:rPr lang="en-GB" sz="1800" b="0" dirty="0">
                <a:solidFill>
                  <a:schemeClr val="tx1"/>
                </a:solidFill>
                <a:effectLst/>
                <a:ea typeface="Calibri" panose="020F0502020204030204" pitchFamily="34" charset="0"/>
              </a:rPr>
              <a:t>Recently, you have noticed that Michael seems agitated when in the office.  He leaves his desk numerous times during the day and is gone for a few hours at a time. At one of your one-to-one meetings, you ask Michael how he is, and he declares to you that he suffers from Hypersensitivity. He explains that he has suffered with this condition for many years and did not mention it during the recruitment or induction process because he is usually able to keep it under control. However, he declares that his symptoms increase when he comes to campus, and they have started to impact the way he carries out his role. He says he is struggling to concentrate for extended periods of time, and he becomes fatigued often.  </a:t>
            </a:r>
          </a:p>
          <a:p>
            <a:pPr>
              <a:lnSpc>
                <a:spcPct val="120000"/>
              </a:lnSpc>
              <a:spcAft>
                <a:spcPts val="800"/>
              </a:spcAft>
            </a:pPr>
            <a:r>
              <a:rPr lang="en-GB" sz="1800" b="0" dirty="0">
                <a:solidFill>
                  <a:schemeClr val="tx1"/>
                </a:solidFill>
                <a:effectLst/>
                <a:ea typeface="Calibri" panose="020F0502020204030204" pitchFamily="34" charset="0"/>
              </a:rPr>
              <a:t>What sort of reasonable adjustments might you consider, and how would you support Michael, as his line manager? </a:t>
            </a:r>
          </a:p>
          <a:p>
            <a:pPr>
              <a:lnSpc>
                <a:spcPct val="107000"/>
              </a:lnSpc>
              <a:spcAft>
                <a:spcPts val="800"/>
              </a:spcAft>
            </a:pPr>
            <a:r>
              <a:rPr lang="en-GB" sz="1800" b="0" i="1" dirty="0">
                <a:solidFill>
                  <a:schemeClr val="tx1"/>
                </a:solidFill>
                <a:effectLst/>
                <a:ea typeface="Calibri" panose="020F0502020204030204" pitchFamily="34" charset="0"/>
              </a:rPr>
              <a:t>NB – People who suffer from ‘hypersensitivity’ often find too much sensory information overwhelming. Stimuli could include:  lighting, noise, patterns, smells</a:t>
            </a:r>
            <a:endParaRPr lang="en-GB" sz="1800" b="0" dirty="0">
              <a:solidFill>
                <a:schemeClr val="tx1"/>
              </a:solidFill>
              <a:effectLst/>
              <a:ea typeface="Calibri" panose="020F0502020204030204" pitchFamily="34" charset="0"/>
            </a:endParaRPr>
          </a:p>
          <a:p>
            <a:pPr>
              <a:lnSpc>
                <a:spcPct val="100000"/>
              </a:lnSpc>
            </a:pPr>
            <a:endParaRPr lang="en-GB" sz="1400" b="0" i="0" dirty="0">
              <a:solidFill>
                <a:schemeClr val="tx1"/>
              </a:solidFill>
              <a:effectLst/>
              <a:latin typeface="Times New Roman" panose="02020603050405020304" pitchFamily="18" charset="0"/>
            </a:endParaRPr>
          </a:p>
          <a:p>
            <a:endParaRPr lang="en-GB" sz="2000" dirty="0">
              <a:solidFill>
                <a:schemeClr val="tx1"/>
              </a:solidFill>
              <a:ea typeface="+mj-ea"/>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4036863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Bringing the Disability Policy to Life</a:t>
            </a:r>
          </a:p>
        </p:txBody>
      </p:sp>
      <p:sp>
        <p:nvSpPr>
          <p:cNvPr id="3" name="Text Placeholder 2"/>
          <p:cNvSpPr>
            <a:spLocks noGrp="1"/>
          </p:cNvSpPr>
          <p:nvPr>
            <p:ph type="body" sz="quarter" idx="16"/>
          </p:nvPr>
        </p:nvSpPr>
        <p:spPr/>
        <p:txBody>
          <a:bodyPr/>
          <a:lstStyle/>
          <a:p>
            <a:r>
              <a:rPr lang="en-GB" dirty="0"/>
              <a:t>HR January 2025</a:t>
            </a:r>
          </a:p>
        </p:txBody>
      </p:sp>
      <p:sp>
        <p:nvSpPr>
          <p:cNvPr id="4" name="Text Placeholder 3"/>
          <p:cNvSpPr>
            <a:spLocks noGrp="1"/>
          </p:cNvSpPr>
          <p:nvPr>
            <p:ph type="body" sz="quarter" idx="17"/>
          </p:nvPr>
        </p:nvSpPr>
        <p:spPr>
          <a:xfrm>
            <a:off x="755576" y="1052109"/>
            <a:ext cx="7845723" cy="5582417"/>
          </a:xfrm>
        </p:spPr>
        <p:txBody>
          <a:bodyPr>
            <a:normAutofit fontScale="85000" lnSpcReduction="10000"/>
          </a:bodyPr>
          <a:lstStyle/>
          <a:p>
            <a:pPr marL="0">
              <a:lnSpc>
                <a:spcPct val="120000"/>
              </a:lnSpc>
              <a:buClr>
                <a:schemeClr val="tx1"/>
              </a:buClr>
              <a:buSzPct val="100000"/>
            </a:pPr>
            <a:r>
              <a:rPr lang="en-GB" sz="2400" dirty="0">
                <a:solidFill>
                  <a:schemeClr val="tx1"/>
                </a:solidFill>
              </a:rPr>
              <a:t>Case Study 3</a:t>
            </a:r>
          </a:p>
          <a:p>
            <a:pPr>
              <a:lnSpc>
                <a:spcPct val="107000"/>
              </a:lnSpc>
              <a:spcAft>
                <a:spcPts val="600"/>
              </a:spcAft>
            </a:pPr>
            <a:r>
              <a:rPr lang="en-GB" sz="1800" b="0" dirty="0">
                <a:solidFill>
                  <a:schemeClr val="tx1"/>
                </a:solidFill>
                <a:effectLst/>
                <a:ea typeface="Calibri" panose="020F0502020204030204" pitchFamily="34" charset="0"/>
              </a:rPr>
              <a:t>Miriam has been employed in the Department of Psychology as a Programme Coordinator for one month. She has spent the majority of her time shadowing the departing postholder, Kenneth, doing various handover tasks. She has also spent a lot of her time in induction meetings with various colleagues across the School. Kenneth has now left the School and Miriam is now on her own in the role.</a:t>
            </a:r>
          </a:p>
          <a:p>
            <a:pPr>
              <a:lnSpc>
                <a:spcPct val="107000"/>
              </a:lnSpc>
              <a:spcAft>
                <a:spcPts val="600"/>
              </a:spcAft>
            </a:pPr>
            <a:r>
              <a:rPr lang="en-GB" sz="1800" b="0" dirty="0">
                <a:solidFill>
                  <a:schemeClr val="tx1"/>
                </a:solidFill>
                <a:effectLst/>
                <a:ea typeface="Calibri" panose="020F0502020204030204" pitchFamily="34" charset="0"/>
              </a:rPr>
              <a:t>Miriam is extremely keen and seems to enjoy developing good relationships with colleagues. However, as Miriam’s line manager, you are becoming increasingly troubled by a number of performance related issues.</a:t>
            </a:r>
          </a:p>
          <a:p>
            <a:pPr>
              <a:lnSpc>
                <a:spcPct val="107000"/>
              </a:lnSpc>
              <a:spcAft>
                <a:spcPts val="600"/>
              </a:spcAft>
            </a:pPr>
            <a:r>
              <a:rPr lang="en-GB" sz="1800" b="0" dirty="0">
                <a:solidFill>
                  <a:schemeClr val="tx1"/>
                </a:solidFill>
                <a:effectLst/>
                <a:ea typeface="Calibri" panose="020F0502020204030204" pitchFamily="34" charset="0"/>
              </a:rPr>
              <a:t>Miriam was meant to provide you with a written report on student feedback from last year’s courses, but this has not been done. You have asked Miriam several times for the report, and Miriam always says she will have the report ready for you shortly, but the report does not come through. After two weeks, you ask her to send you the report she has done so far, and you are very concerned when you eventually receive it. The report is full of spelling mistakes. You have also noticed a steady decline in her engagement and you sense that she has withdrawn.  </a:t>
            </a:r>
          </a:p>
          <a:p>
            <a:pPr>
              <a:lnSpc>
                <a:spcPct val="107000"/>
              </a:lnSpc>
              <a:spcAft>
                <a:spcPts val="600"/>
              </a:spcAft>
            </a:pPr>
            <a:r>
              <a:rPr lang="en-GB" sz="1800" b="0" dirty="0">
                <a:solidFill>
                  <a:schemeClr val="tx1"/>
                </a:solidFill>
                <a:effectLst/>
                <a:ea typeface="Calibri" panose="020F0502020204030204" pitchFamily="34" charset="0"/>
              </a:rPr>
              <a:t>As Miriam’s line manager, how would you approach this issue? What aspects of her wellbeing would you like to explore further and what interventions might you consider?</a:t>
            </a:r>
          </a:p>
          <a:p>
            <a:pPr marL="0">
              <a:lnSpc>
                <a:spcPct val="120000"/>
              </a:lnSpc>
              <a:buClr>
                <a:schemeClr val="tx1"/>
              </a:buClr>
              <a:buSzPct val="100000"/>
            </a:pPr>
            <a:endParaRPr lang="en-GB" sz="1700" b="0" dirty="0">
              <a:solidFill>
                <a:schemeClr val="tx1"/>
              </a:solidFill>
              <a:ea typeface="+mj-ea"/>
            </a:endParaRPr>
          </a:p>
          <a:p>
            <a:pPr marL="0">
              <a:lnSpc>
                <a:spcPct val="120000"/>
              </a:lnSpc>
              <a:buClr>
                <a:schemeClr val="tx1"/>
              </a:buClr>
              <a:buSzPct val="100000"/>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1899997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Bringing the Disability Policy to Life</a:t>
            </a:r>
          </a:p>
        </p:txBody>
      </p:sp>
      <p:sp>
        <p:nvSpPr>
          <p:cNvPr id="3" name="Text Placeholder 2"/>
          <p:cNvSpPr>
            <a:spLocks noGrp="1"/>
          </p:cNvSpPr>
          <p:nvPr>
            <p:ph type="body" sz="quarter" idx="16"/>
          </p:nvPr>
        </p:nvSpPr>
        <p:spPr/>
        <p:txBody>
          <a:bodyPr/>
          <a:lstStyle/>
          <a:p>
            <a:r>
              <a:rPr lang="en-GB" dirty="0"/>
              <a:t>HR January 2025</a:t>
            </a:r>
          </a:p>
        </p:txBody>
      </p:sp>
      <p:sp>
        <p:nvSpPr>
          <p:cNvPr id="4" name="Text Placeholder 3"/>
          <p:cNvSpPr>
            <a:spLocks noGrp="1"/>
          </p:cNvSpPr>
          <p:nvPr>
            <p:ph type="body" sz="quarter" idx="17"/>
          </p:nvPr>
        </p:nvSpPr>
        <p:spPr>
          <a:xfrm>
            <a:off x="696221" y="1052736"/>
            <a:ext cx="7845723" cy="4919833"/>
          </a:xfrm>
        </p:spPr>
        <p:txBody>
          <a:bodyPr>
            <a:normAutofit lnSpcReduction="10000"/>
          </a:bodyPr>
          <a:lstStyle/>
          <a:p>
            <a:pPr marL="0">
              <a:lnSpc>
                <a:spcPct val="120000"/>
              </a:lnSpc>
              <a:buClr>
                <a:schemeClr val="tx1"/>
              </a:buClr>
              <a:buSzPct val="100000"/>
            </a:pPr>
            <a:r>
              <a:rPr lang="en-GB" sz="2200" dirty="0">
                <a:solidFill>
                  <a:schemeClr val="tx1"/>
                </a:solidFill>
              </a:rPr>
              <a:t>Case Study 4</a:t>
            </a:r>
          </a:p>
          <a:p>
            <a:pPr>
              <a:lnSpc>
                <a:spcPct val="107000"/>
              </a:lnSpc>
              <a:spcAft>
                <a:spcPts val="800"/>
              </a:spcAft>
            </a:pPr>
            <a:r>
              <a:rPr lang="en-GB" sz="1600" b="0" dirty="0">
                <a:solidFill>
                  <a:schemeClr val="tx1"/>
                </a:solidFill>
                <a:effectLst/>
                <a:ea typeface="Calibri" panose="020F0502020204030204" pitchFamily="34" charset="0"/>
              </a:rPr>
              <a:t>Joseph has been an employee of LSE since 2001. He works as a Maintenance Supervisor in the Estates Division and is responsible for servicing electronic reception screens across the School. You are aware that he suffers with M.E. Joseph has kept his condition under control for many years, but now his symptoms are starting to impact the way he carries out his role as he is now unable to concentrate for extended periods of time and he becomes fatigued often. His last GP Fit Note indicates that things will likely worsen over time, and that his mobility will not improve.</a:t>
            </a:r>
          </a:p>
          <a:p>
            <a:pPr>
              <a:lnSpc>
                <a:spcPct val="107000"/>
              </a:lnSpc>
              <a:spcAft>
                <a:spcPts val="800"/>
              </a:spcAft>
            </a:pPr>
            <a:r>
              <a:rPr lang="en-GB" sz="1600" b="0" dirty="0">
                <a:solidFill>
                  <a:schemeClr val="tx1"/>
                </a:solidFill>
                <a:effectLst/>
                <a:ea typeface="Calibri" panose="020F0502020204030204" pitchFamily="34" charset="0"/>
              </a:rPr>
              <a:t>His job requires that he moves from site to site many days each week, and it is not a role that particularly lends itself to working remotely/from home. </a:t>
            </a:r>
          </a:p>
          <a:p>
            <a:pPr>
              <a:lnSpc>
                <a:spcPct val="107000"/>
              </a:lnSpc>
              <a:spcAft>
                <a:spcPts val="800"/>
              </a:spcAft>
            </a:pPr>
            <a:r>
              <a:rPr lang="en-GB" sz="1600" b="0" dirty="0">
                <a:solidFill>
                  <a:schemeClr val="tx1"/>
                </a:solidFill>
                <a:effectLst/>
                <a:ea typeface="Calibri" panose="020F0502020204030204" pitchFamily="34" charset="0"/>
              </a:rPr>
              <a:t>What sort of adjustments would you consider, and how would you support Joseph, as his line manager? </a:t>
            </a:r>
          </a:p>
          <a:p>
            <a:pPr>
              <a:lnSpc>
                <a:spcPct val="120000"/>
              </a:lnSpc>
            </a:pPr>
            <a:r>
              <a:rPr lang="en-GB" sz="1600" b="0" i="1" dirty="0">
                <a:solidFill>
                  <a:schemeClr val="tx1"/>
                </a:solidFill>
              </a:rPr>
              <a:t>Myalgic encephalomyelitis (ME) is characterised by a range of neurological symptoms and signs, muscle pain with intense physical or mental exhaustion, relapses, and specific cognitive disabilities.</a:t>
            </a:r>
          </a:p>
          <a:p>
            <a:pPr marL="0">
              <a:lnSpc>
                <a:spcPct val="120000"/>
              </a:lnSpc>
              <a:buClr>
                <a:schemeClr val="tx1"/>
              </a:buClr>
              <a:buSzPct val="100000"/>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396223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Bringing the Disability Policy to Life</a:t>
            </a:r>
          </a:p>
        </p:txBody>
      </p:sp>
      <p:sp>
        <p:nvSpPr>
          <p:cNvPr id="3" name="Text Placeholder 2"/>
          <p:cNvSpPr>
            <a:spLocks noGrp="1"/>
          </p:cNvSpPr>
          <p:nvPr>
            <p:ph type="body" sz="quarter" idx="16"/>
          </p:nvPr>
        </p:nvSpPr>
        <p:spPr/>
        <p:txBody>
          <a:bodyPr/>
          <a:lstStyle/>
          <a:p>
            <a:r>
              <a:rPr lang="en-GB" dirty="0"/>
              <a:t>HR January 2025</a:t>
            </a:r>
          </a:p>
        </p:txBody>
      </p:sp>
      <p:sp>
        <p:nvSpPr>
          <p:cNvPr id="4" name="Text Placeholder 3"/>
          <p:cNvSpPr>
            <a:spLocks noGrp="1"/>
          </p:cNvSpPr>
          <p:nvPr>
            <p:ph type="body" sz="quarter" idx="17"/>
          </p:nvPr>
        </p:nvSpPr>
        <p:spPr>
          <a:xfrm>
            <a:off x="696221" y="1484785"/>
            <a:ext cx="7845723" cy="4487784"/>
          </a:xfrm>
        </p:spPr>
        <p:txBody>
          <a:bodyPr/>
          <a:lstStyle/>
          <a:p>
            <a:r>
              <a:rPr lang="en-GB" sz="2800" b="0" dirty="0">
                <a:solidFill>
                  <a:srgbClr val="FF0000"/>
                </a:solidFill>
                <a:latin typeface="Arial"/>
                <a:ea typeface="+mj-ea"/>
                <a:cs typeface="Arial"/>
              </a:rPr>
              <a:t>Share your hints and tips</a:t>
            </a:r>
            <a:endParaRPr lang="en-GB" sz="2400" b="0" dirty="0">
              <a:solidFill>
                <a:prstClr val="black"/>
              </a:solidFill>
              <a:latin typeface="Arial"/>
              <a:ea typeface="+mn-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pPr algn="ctr"/>
            <a:r>
              <a:rPr lang="en-GB" sz="2000" b="0" dirty="0">
                <a:solidFill>
                  <a:schemeClr val="tx1"/>
                </a:solidFill>
                <a:latin typeface="Arial"/>
                <a:ea typeface="+mj-ea"/>
                <a:cs typeface="Arial"/>
              </a:rPr>
              <a:t>What has worked well for you when managing disabled staff? </a:t>
            </a: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2748354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Bringing the Disability Policy to Life</a:t>
            </a:r>
          </a:p>
        </p:txBody>
      </p:sp>
      <p:sp>
        <p:nvSpPr>
          <p:cNvPr id="3" name="Text Placeholder 2"/>
          <p:cNvSpPr>
            <a:spLocks noGrp="1"/>
          </p:cNvSpPr>
          <p:nvPr>
            <p:ph type="body" sz="quarter" idx="16"/>
          </p:nvPr>
        </p:nvSpPr>
        <p:spPr/>
        <p:txBody>
          <a:bodyPr/>
          <a:lstStyle/>
          <a:p>
            <a:r>
              <a:rPr lang="en-GB" dirty="0"/>
              <a:t>HR January 2025</a:t>
            </a:r>
          </a:p>
        </p:txBody>
      </p:sp>
      <p:sp>
        <p:nvSpPr>
          <p:cNvPr id="4" name="Text Placeholder 3"/>
          <p:cNvSpPr>
            <a:spLocks noGrp="1"/>
          </p:cNvSpPr>
          <p:nvPr>
            <p:ph type="body" sz="quarter" idx="17"/>
          </p:nvPr>
        </p:nvSpPr>
        <p:spPr>
          <a:xfrm>
            <a:off x="395537" y="1124744"/>
            <a:ext cx="8424936" cy="5733255"/>
          </a:xfrm>
        </p:spPr>
        <p:txBody>
          <a:bodyPr>
            <a:normAutofit/>
          </a:bodyPr>
          <a:lstStyle/>
          <a:p>
            <a:r>
              <a:rPr lang="en-GB" sz="2400" b="0" dirty="0"/>
              <a:t>General good practice</a:t>
            </a:r>
          </a:p>
          <a:p>
            <a:pPr marL="348853" indent="-342900">
              <a:buClrTx/>
              <a:buFont typeface="Arial" panose="020B0604020202020204" pitchFamily="34" charset="0"/>
              <a:buChar char="•"/>
            </a:pPr>
            <a:r>
              <a:rPr lang="en-GB" sz="2000" b="0" dirty="0">
                <a:solidFill>
                  <a:schemeClr val="tx1"/>
                </a:solidFill>
              </a:rPr>
              <a:t>Avoid prejudging someone’s condition: disabilities can be seen &amp; unseen, and some disabled employees will know more about their condition than others. </a:t>
            </a:r>
          </a:p>
          <a:p>
            <a:pPr marL="348853" indent="-342900">
              <a:buClrTx/>
              <a:buFont typeface="Arial" panose="020B0604020202020204" pitchFamily="34" charset="0"/>
              <a:buChar char="•"/>
            </a:pPr>
            <a:r>
              <a:rPr lang="en-GB" sz="2000" b="0" dirty="0">
                <a:solidFill>
                  <a:schemeClr val="tx1"/>
                </a:solidFill>
              </a:rPr>
              <a:t>Make sure that you have the information you need before any decisions are made about how best to support the employee.</a:t>
            </a:r>
          </a:p>
          <a:p>
            <a:pPr marL="348853" indent="-342900">
              <a:buClrTx/>
              <a:buFont typeface="Arial" panose="020B0604020202020204" pitchFamily="34" charset="0"/>
              <a:buChar char="•"/>
            </a:pPr>
            <a:r>
              <a:rPr lang="en-GB" sz="2000" b="0" dirty="0">
                <a:solidFill>
                  <a:schemeClr val="tx1"/>
                </a:solidFill>
              </a:rPr>
              <a:t>Understand the role of reasonable adjustments: about ensuring a level playing field, not giving someone an advantage. </a:t>
            </a:r>
          </a:p>
          <a:p>
            <a:pPr marL="348853" indent="-342900">
              <a:buClrTx/>
              <a:buFont typeface="Arial" panose="020B0604020202020204" pitchFamily="34" charset="0"/>
              <a:buChar char="•"/>
            </a:pPr>
            <a:r>
              <a:rPr lang="en-GB" sz="2000" b="0" dirty="0">
                <a:solidFill>
                  <a:schemeClr val="tx1"/>
                </a:solidFill>
              </a:rPr>
              <a:t>Use the resources available. </a:t>
            </a:r>
          </a:p>
          <a:p>
            <a:pPr marL="348853" indent="-342900">
              <a:buClrTx/>
              <a:buFont typeface="Arial" panose="020B0604020202020204" pitchFamily="34" charset="0"/>
              <a:buChar char="•"/>
            </a:pPr>
            <a:r>
              <a:rPr lang="en-GB" sz="2000" b="0" dirty="0">
                <a:solidFill>
                  <a:schemeClr val="tx1"/>
                </a:solidFill>
              </a:rPr>
              <a:t>Talk with your HR Partner and/or the Staff Disability &amp; Mental Health Adviser.</a:t>
            </a:r>
          </a:p>
        </p:txBody>
      </p:sp>
    </p:spTree>
    <p:extLst>
      <p:ext uri="{BB962C8B-B14F-4D97-AF65-F5344CB8AC3E}">
        <p14:creationId xmlns:p14="http://schemas.microsoft.com/office/powerpoint/2010/main" val="1856469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Bringing the Disability Policy to Life</a:t>
            </a:r>
          </a:p>
        </p:txBody>
      </p:sp>
      <p:sp>
        <p:nvSpPr>
          <p:cNvPr id="3" name="Text Placeholder 2"/>
          <p:cNvSpPr>
            <a:spLocks noGrp="1"/>
          </p:cNvSpPr>
          <p:nvPr>
            <p:ph type="body" sz="quarter" idx="16"/>
          </p:nvPr>
        </p:nvSpPr>
        <p:spPr/>
        <p:txBody>
          <a:bodyPr/>
          <a:lstStyle/>
          <a:p>
            <a:r>
              <a:rPr lang="en-GB" dirty="0"/>
              <a:t>HR January 2025</a:t>
            </a:r>
          </a:p>
        </p:txBody>
      </p:sp>
      <p:sp>
        <p:nvSpPr>
          <p:cNvPr id="4" name="Text Placeholder 3"/>
          <p:cNvSpPr>
            <a:spLocks noGrp="1"/>
          </p:cNvSpPr>
          <p:nvPr>
            <p:ph type="body" sz="quarter" idx="17"/>
          </p:nvPr>
        </p:nvSpPr>
        <p:spPr>
          <a:xfrm>
            <a:off x="395537" y="1124744"/>
            <a:ext cx="8424936" cy="5733255"/>
          </a:xfrm>
        </p:spPr>
        <p:txBody>
          <a:bodyPr>
            <a:normAutofit/>
          </a:bodyPr>
          <a:lstStyle/>
          <a:p>
            <a:pPr>
              <a:buClrTx/>
            </a:pPr>
            <a:endParaRPr lang="en-GB" sz="2000" b="0" dirty="0">
              <a:solidFill>
                <a:schemeClr val="tx1"/>
              </a:solidFill>
            </a:endParaRPr>
          </a:p>
          <a:p>
            <a:pPr>
              <a:buClrTx/>
            </a:pPr>
            <a:endParaRPr lang="en-GB" sz="2000" b="0" dirty="0">
              <a:solidFill>
                <a:schemeClr val="tx1"/>
              </a:solidFill>
            </a:endParaRPr>
          </a:p>
          <a:p>
            <a:pPr>
              <a:buClrTx/>
            </a:pPr>
            <a:endParaRPr lang="en-GB" sz="2000" b="0" dirty="0">
              <a:solidFill>
                <a:schemeClr val="tx1"/>
              </a:solidFill>
            </a:endParaRPr>
          </a:p>
          <a:p>
            <a:pPr>
              <a:buClrTx/>
            </a:pPr>
            <a:endParaRPr lang="en-GB" sz="2000" b="0" dirty="0">
              <a:solidFill>
                <a:schemeClr val="tx1"/>
              </a:solidFill>
            </a:endParaRPr>
          </a:p>
          <a:p>
            <a:pPr algn="ctr">
              <a:buClrTx/>
            </a:pPr>
            <a:r>
              <a:rPr lang="en-GB" sz="2800" b="0" dirty="0">
                <a:solidFill>
                  <a:srgbClr val="FF0000"/>
                </a:solidFill>
              </a:rPr>
              <a:t>What questions are you left with? </a:t>
            </a:r>
          </a:p>
        </p:txBody>
      </p:sp>
    </p:spTree>
    <p:extLst>
      <p:ext uri="{BB962C8B-B14F-4D97-AF65-F5344CB8AC3E}">
        <p14:creationId xmlns:p14="http://schemas.microsoft.com/office/powerpoint/2010/main" val="999120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Bringing the Disability Policy to Life</a:t>
            </a:r>
          </a:p>
        </p:txBody>
      </p:sp>
      <p:sp>
        <p:nvSpPr>
          <p:cNvPr id="3" name="Text Placeholder 2"/>
          <p:cNvSpPr>
            <a:spLocks noGrp="1"/>
          </p:cNvSpPr>
          <p:nvPr>
            <p:ph type="body" sz="quarter" idx="16"/>
          </p:nvPr>
        </p:nvSpPr>
        <p:spPr/>
        <p:txBody>
          <a:bodyPr/>
          <a:lstStyle/>
          <a:p>
            <a:r>
              <a:rPr lang="en-GB" dirty="0"/>
              <a:t>HR January 2025</a:t>
            </a:r>
          </a:p>
        </p:txBody>
      </p:sp>
      <p:sp>
        <p:nvSpPr>
          <p:cNvPr id="4" name="Text Placeholder 3"/>
          <p:cNvSpPr>
            <a:spLocks noGrp="1"/>
          </p:cNvSpPr>
          <p:nvPr>
            <p:ph type="body" sz="quarter" idx="17"/>
          </p:nvPr>
        </p:nvSpPr>
        <p:spPr>
          <a:xfrm>
            <a:off x="696221" y="1196752"/>
            <a:ext cx="7845723" cy="4775817"/>
          </a:xfrm>
        </p:spPr>
        <p:txBody>
          <a:bodyPr>
            <a:normAutofit fontScale="92500"/>
          </a:bodyPr>
          <a:lstStyle/>
          <a:p>
            <a:r>
              <a:rPr lang="en-GB" sz="2400" b="0" dirty="0"/>
              <a:t>Aims for this session…</a:t>
            </a:r>
          </a:p>
          <a:p>
            <a:pPr marL="342900" indent="-342900">
              <a:lnSpc>
                <a:spcPct val="150000"/>
              </a:lnSpc>
              <a:buFont typeface="Arial" panose="020B0604020202020204" pitchFamily="34" charset="0"/>
              <a:buChar char="•"/>
            </a:pPr>
            <a:r>
              <a:rPr lang="en-GB" sz="2200" dirty="0">
                <a:solidFill>
                  <a:schemeClr val="tx1"/>
                </a:solidFill>
              </a:rPr>
              <a:t>Show</a:t>
            </a:r>
            <a:r>
              <a:rPr lang="en-GB" sz="2200" b="0" dirty="0">
                <a:solidFill>
                  <a:schemeClr val="tx1"/>
                </a:solidFill>
              </a:rPr>
              <a:t> the latest resources available to support disabled staff in the School.</a:t>
            </a:r>
          </a:p>
          <a:p>
            <a:pPr marL="342900" indent="-342900">
              <a:lnSpc>
                <a:spcPct val="150000"/>
              </a:lnSpc>
              <a:buFont typeface="Arial" panose="020B0604020202020204" pitchFamily="34" charset="0"/>
              <a:buChar char="•"/>
            </a:pPr>
            <a:r>
              <a:rPr lang="en-GB" sz="2200" dirty="0">
                <a:solidFill>
                  <a:schemeClr val="tx1"/>
                </a:solidFill>
              </a:rPr>
              <a:t>Highlight </a:t>
            </a:r>
            <a:r>
              <a:rPr lang="en-GB" sz="2200" b="0" dirty="0">
                <a:solidFill>
                  <a:schemeClr val="tx1"/>
                </a:solidFill>
              </a:rPr>
              <a:t>recent &amp; upcoming developments in disability support. </a:t>
            </a:r>
          </a:p>
          <a:p>
            <a:pPr marL="342900" indent="-342900">
              <a:lnSpc>
                <a:spcPct val="150000"/>
              </a:lnSpc>
              <a:buFont typeface="Arial" panose="020B0604020202020204" pitchFamily="34" charset="0"/>
              <a:buChar char="•"/>
            </a:pPr>
            <a:r>
              <a:rPr lang="en-GB" sz="2200" dirty="0">
                <a:solidFill>
                  <a:schemeClr val="tx1"/>
                </a:solidFill>
              </a:rPr>
              <a:t>Discuss </a:t>
            </a:r>
            <a:r>
              <a:rPr lang="en-GB" sz="2200" b="0" dirty="0">
                <a:solidFill>
                  <a:schemeClr val="tx1"/>
                </a:solidFill>
              </a:rPr>
              <a:t>how you would manage different disability-related scenarios. </a:t>
            </a:r>
          </a:p>
          <a:p>
            <a:pPr marL="342900" indent="-342900">
              <a:lnSpc>
                <a:spcPct val="150000"/>
              </a:lnSpc>
              <a:buFont typeface="Arial" panose="020B0604020202020204" pitchFamily="34" charset="0"/>
              <a:buChar char="•"/>
            </a:pPr>
            <a:r>
              <a:rPr lang="en-GB" sz="2200" dirty="0">
                <a:solidFill>
                  <a:schemeClr val="tx1"/>
                </a:solidFill>
              </a:rPr>
              <a:t>Construct</a:t>
            </a:r>
            <a:r>
              <a:rPr lang="en-GB" sz="2200" b="0" dirty="0">
                <a:solidFill>
                  <a:schemeClr val="tx1"/>
                </a:solidFill>
              </a:rPr>
              <a:t> some best practice hints and tips.</a:t>
            </a:r>
          </a:p>
          <a:p>
            <a:pPr marL="342900" indent="-342900">
              <a:lnSpc>
                <a:spcPct val="150000"/>
              </a:lnSpc>
              <a:buFont typeface="Arial" panose="020B0604020202020204" pitchFamily="34" charset="0"/>
              <a:buChar char="•"/>
            </a:pPr>
            <a:r>
              <a:rPr lang="en-GB" sz="2200" dirty="0">
                <a:solidFill>
                  <a:schemeClr val="tx1"/>
                </a:solidFill>
              </a:rPr>
              <a:t>State</a:t>
            </a:r>
            <a:r>
              <a:rPr lang="en-GB" sz="2200" b="0" dirty="0">
                <a:solidFill>
                  <a:schemeClr val="tx1"/>
                </a:solidFill>
              </a:rPr>
              <a:t> what support is available to you as a manager.</a:t>
            </a: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3789561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Bringing the Disability Policy to Life</a:t>
            </a:r>
          </a:p>
        </p:txBody>
      </p:sp>
      <p:sp>
        <p:nvSpPr>
          <p:cNvPr id="3" name="Text Placeholder 2"/>
          <p:cNvSpPr>
            <a:spLocks noGrp="1"/>
          </p:cNvSpPr>
          <p:nvPr>
            <p:ph type="body" sz="quarter" idx="16"/>
          </p:nvPr>
        </p:nvSpPr>
        <p:spPr/>
        <p:txBody>
          <a:bodyPr/>
          <a:lstStyle/>
          <a:p>
            <a:r>
              <a:rPr lang="en-GB" dirty="0"/>
              <a:t>HR January 2025</a:t>
            </a:r>
          </a:p>
        </p:txBody>
      </p:sp>
      <p:sp>
        <p:nvSpPr>
          <p:cNvPr id="4" name="Text Placeholder 3"/>
          <p:cNvSpPr>
            <a:spLocks noGrp="1"/>
          </p:cNvSpPr>
          <p:nvPr>
            <p:ph type="body" sz="quarter" idx="17"/>
          </p:nvPr>
        </p:nvSpPr>
        <p:spPr>
          <a:xfrm>
            <a:off x="649138" y="1196752"/>
            <a:ext cx="7845723" cy="5510409"/>
          </a:xfrm>
        </p:spPr>
        <p:txBody>
          <a:bodyPr>
            <a:normAutofit/>
          </a:bodyPr>
          <a:lstStyle/>
          <a:p>
            <a:r>
              <a:rPr lang="en-GB" sz="2400" b="0" dirty="0"/>
              <a:t>Overview…</a:t>
            </a:r>
            <a:endParaRPr lang="en-GB" sz="2600" b="0" dirty="0">
              <a:solidFill>
                <a:schemeClr val="tx1"/>
              </a:solidFill>
            </a:endParaRPr>
          </a:p>
          <a:p>
            <a:pPr marL="342900" indent="-342900">
              <a:lnSpc>
                <a:spcPct val="150000"/>
              </a:lnSpc>
              <a:buFont typeface="Arial" panose="020B0604020202020204" pitchFamily="34" charset="0"/>
              <a:buChar char="•"/>
            </a:pPr>
            <a:r>
              <a:rPr lang="en-GB" sz="2600" b="0" dirty="0">
                <a:solidFill>
                  <a:schemeClr val="tx1"/>
                </a:solidFill>
              </a:rPr>
              <a:t>Introduction &amp; context</a:t>
            </a:r>
          </a:p>
          <a:p>
            <a:pPr marL="342900" indent="-342900">
              <a:lnSpc>
                <a:spcPct val="150000"/>
              </a:lnSpc>
              <a:buFont typeface="Arial" panose="020B0604020202020204" pitchFamily="34" charset="0"/>
              <a:buChar char="•"/>
            </a:pPr>
            <a:r>
              <a:rPr lang="en-GB" sz="2600" b="0" dirty="0">
                <a:solidFill>
                  <a:schemeClr val="tx1"/>
                </a:solidFill>
              </a:rPr>
              <a:t>Disability Policy</a:t>
            </a:r>
          </a:p>
          <a:p>
            <a:pPr marL="342900" indent="-342900">
              <a:lnSpc>
                <a:spcPct val="150000"/>
              </a:lnSpc>
              <a:buFont typeface="Arial" panose="020B0604020202020204" pitchFamily="34" charset="0"/>
              <a:buChar char="•"/>
            </a:pPr>
            <a:r>
              <a:rPr lang="en-GB" sz="2600" b="0" dirty="0">
                <a:solidFill>
                  <a:schemeClr val="tx1"/>
                </a:solidFill>
              </a:rPr>
              <a:t>Supporting resources</a:t>
            </a:r>
          </a:p>
          <a:p>
            <a:pPr marL="342900" indent="-342900">
              <a:lnSpc>
                <a:spcPct val="150000"/>
              </a:lnSpc>
              <a:buFont typeface="Arial" panose="020B0604020202020204" pitchFamily="34" charset="0"/>
              <a:buChar char="•"/>
            </a:pPr>
            <a:r>
              <a:rPr lang="en-GB" sz="2600" b="0" dirty="0">
                <a:solidFill>
                  <a:schemeClr val="tx1"/>
                </a:solidFill>
              </a:rPr>
              <a:t>Case studies &amp; group discussions</a:t>
            </a:r>
          </a:p>
          <a:p>
            <a:pPr marL="342900" indent="-342900">
              <a:lnSpc>
                <a:spcPct val="150000"/>
              </a:lnSpc>
              <a:buFont typeface="Arial" panose="020B0604020202020204" pitchFamily="34" charset="0"/>
              <a:buChar char="•"/>
            </a:pPr>
            <a:r>
              <a:rPr lang="en-GB" sz="2600" b="0" dirty="0">
                <a:solidFill>
                  <a:schemeClr val="tx1"/>
                </a:solidFill>
              </a:rPr>
              <a:t>Best practice hints &amp; tips</a:t>
            </a:r>
          </a:p>
          <a:p>
            <a:pPr marL="342900" indent="-342900">
              <a:lnSpc>
                <a:spcPct val="150000"/>
              </a:lnSpc>
              <a:buFont typeface="Arial" panose="020B0604020202020204" pitchFamily="34" charset="0"/>
              <a:buChar char="•"/>
            </a:pPr>
            <a:r>
              <a:rPr lang="en-GB" sz="2600" b="0" dirty="0">
                <a:solidFill>
                  <a:schemeClr val="tx1"/>
                </a:solidFill>
              </a:rPr>
              <a:t>Some final thoughts…</a:t>
            </a:r>
          </a:p>
          <a:p>
            <a:pPr marL="342900" indent="-342900">
              <a:lnSpc>
                <a:spcPct val="150000"/>
              </a:lnSpc>
              <a:buFont typeface="Arial" panose="020B0604020202020204" pitchFamily="34" charset="0"/>
              <a:buChar char="•"/>
            </a:pPr>
            <a:endParaRPr lang="en-GB" sz="2000" b="0" dirty="0">
              <a:solidFill>
                <a:schemeClr val="tx1"/>
              </a:solidFill>
            </a:endParaRPr>
          </a:p>
          <a:p>
            <a:pPr marL="342900" indent="-342900">
              <a:lnSpc>
                <a:spcPct val="150000"/>
              </a:lnSpc>
              <a:buFont typeface="Arial" panose="020B0604020202020204" pitchFamily="34" charset="0"/>
              <a:buChar char="•"/>
            </a:pPr>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420523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Bringing the Disability Policy to Life</a:t>
            </a:r>
          </a:p>
        </p:txBody>
      </p:sp>
      <p:sp>
        <p:nvSpPr>
          <p:cNvPr id="3" name="Text Placeholder 2"/>
          <p:cNvSpPr>
            <a:spLocks noGrp="1"/>
          </p:cNvSpPr>
          <p:nvPr>
            <p:ph type="body" sz="quarter" idx="16"/>
          </p:nvPr>
        </p:nvSpPr>
        <p:spPr/>
        <p:txBody>
          <a:bodyPr/>
          <a:lstStyle/>
          <a:p>
            <a:r>
              <a:rPr lang="en-GB" dirty="0"/>
              <a:t>HR January 2025</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400" b="0" dirty="0"/>
              <a:t>Introduction and context</a:t>
            </a:r>
          </a:p>
          <a:p>
            <a:pPr>
              <a:lnSpc>
                <a:spcPct val="110000"/>
              </a:lnSpc>
            </a:pPr>
            <a:endParaRPr lang="en-GB" sz="4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r>
              <a:rPr lang="en-GB" sz="2000" dirty="0">
                <a:solidFill>
                  <a:schemeClr val="tx1"/>
                </a:solidFill>
              </a:rPr>
              <a:t>Focus on improving disability support within the context of: </a:t>
            </a:r>
            <a:endParaRPr lang="en-GB" sz="1800" dirty="0">
              <a:latin typeface="Arial" panose="020B0604020202020204" pitchFamily="34" charset="0"/>
              <a:cs typeface="Arial" panose="020B0604020202020204" pitchFamily="34" charset="0"/>
            </a:endParaRP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LSE’s legal obligations (especially under Equality Act 2010)</a:t>
            </a: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More focus on how employers support disabled staff</a:t>
            </a: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Implications of blended and flexible working for how LSE supports staff</a:t>
            </a:r>
          </a:p>
          <a:p>
            <a:pPr marL="748904" lvl="3" indent="-342900">
              <a:lnSpc>
                <a:spcPct val="100000"/>
              </a:lnSpc>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Qualitative feedback from staff community (e.g. 2024 Staff Survey) about disability support</a:t>
            </a:r>
          </a:p>
          <a:p>
            <a:pPr lvl="3" indent="0">
              <a:lnSpc>
                <a:spcPct val="100000"/>
              </a:lnSpc>
              <a:buClrTx/>
              <a:buNone/>
            </a:pPr>
            <a:endParaRPr lang="en-GB" sz="1000" dirty="0">
              <a:latin typeface="Arial" panose="020B0604020202020204" pitchFamily="34" charset="0"/>
              <a:cs typeface="Arial" panose="020B0604020202020204" pitchFamily="34" charset="0"/>
            </a:endParaRPr>
          </a:p>
          <a:p>
            <a:pPr marL="348853" lvl="1" indent="-342900" defTabSz="685800">
              <a:lnSpc>
                <a:spcPct val="110000"/>
              </a:lnSpc>
              <a:spcBef>
                <a:spcPts val="750"/>
              </a:spcBef>
              <a:buClrTx/>
              <a:buSzPct val="110000"/>
              <a:buFont typeface="Arial" panose="020B0604020202020204" pitchFamily="34" charset="0"/>
              <a:buChar char="•"/>
              <a:tabLst/>
            </a:pPr>
            <a:r>
              <a:rPr lang="en-GB" sz="2000" b="1" dirty="0">
                <a:latin typeface="Arial" panose="020B0604020202020204" pitchFamily="34" charset="0"/>
                <a:cs typeface="Arial" panose="020B0604020202020204" pitchFamily="34" charset="0"/>
              </a:rPr>
              <a:t>Improving disability support for staff:</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Reviewing the </a:t>
            </a:r>
            <a:r>
              <a:rPr lang="en-GB" sz="1800" dirty="0">
                <a:latin typeface="Arial" panose="020B0604020202020204" pitchFamily="34" charset="0"/>
                <a:cs typeface="Arial" panose="020B0604020202020204" pitchFamily="34" charset="0"/>
                <a:hlinkClick r:id="rId3"/>
              </a:rPr>
              <a:t>Disability Policy</a:t>
            </a:r>
            <a:endParaRPr lang="en-GB" sz="1800" dirty="0">
              <a:latin typeface="Arial" panose="020B0604020202020204" pitchFamily="34" charset="0"/>
              <a:cs typeface="Arial" panose="020B0604020202020204" pitchFamily="34" charset="0"/>
            </a:endParaRP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Development of complementary guidance focused on reasonable adjustments process</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Reviewing training options</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Continuing to embed role of Staff Disability and Mental Health Adviser </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Reviewing other areas, e.g. LSE jobsite</a:t>
            </a:r>
          </a:p>
          <a:p>
            <a:pPr marL="5953" lvl="1" indent="0" defTabSz="685800">
              <a:lnSpc>
                <a:spcPct val="110000"/>
              </a:lnSpc>
              <a:spcBef>
                <a:spcPts val="750"/>
              </a:spcBef>
              <a:buClrTx/>
              <a:buSzPct val="110000"/>
              <a:buNone/>
              <a:tabLst/>
            </a:pPr>
            <a:endParaRPr lang="en-GB" sz="20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3600" b="0" dirty="0">
              <a:solidFill>
                <a:schemeClr val="tx1"/>
              </a:solidFill>
            </a:endParaRPr>
          </a:p>
          <a:p>
            <a:endParaRPr lang="en-GB" dirty="0"/>
          </a:p>
        </p:txBody>
      </p:sp>
    </p:spTree>
    <p:extLst>
      <p:ext uri="{BB962C8B-B14F-4D97-AF65-F5344CB8AC3E}">
        <p14:creationId xmlns:p14="http://schemas.microsoft.com/office/powerpoint/2010/main" val="385935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Bringing the Disability Policy to Life</a:t>
            </a:r>
          </a:p>
        </p:txBody>
      </p:sp>
      <p:sp>
        <p:nvSpPr>
          <p:cNvPr id="3" name="Text Placeholder 2"/>
          <p:cNvSpPr>
            <a:spLocks noGrp="1"/>
          </p:cNvSpPr>
          <p:nvPr>
            <p:ph type="body" sz="quarter" idx="16"/>
          </p:nvPr>
        </p:nvSpPr>
        <p:spPr/>
        <p:txBody>
          <a:bodyPr/>
          <a:lstStyle/>
          <a:p>
            <a:r>
              <a:rPr lang="en-GB" dirty="0"/>
              <a:t>HR January 2025</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400" b="0" dirty="0"/>
              <a:t>…introduction and context</a:t>
            </a:r>
            <a:endParaRPr lang="en-GB" sz="2000" b="1" dirty="0">
              <a:latin typeface="Arial" panose="020B0604020202020204" pitchFamily="34" charset="0"/>
              <a:cs typeface="Arial" panose="020B0604020202020204" pitchFamily="34" charset="0"/>
            </a:endParaRPr>
          </a:p>
          <a:p>
            <a:pPr marL="348853" indent="-342900">
              <a:lnSpc>
                <a:spcPct val="100000"/>
              </a:lnSpc>
              <a:buClr>
                <a:schemeClr val="tx1"/>
              </a:buClr>
              <a:buFont typeface="Arial" panose="020B0604020202020204" pitchFamily="34" charset="0"/>
              <a:buChar char="•"/>
            </a:pPr>
            <a:r>
              <a:rPr lang="en-GB" sz="2000" dirty="0">
                <a:solidFill>
                  <a:schemeClr val="tx1"/>
                </a:solidFill>
                <a:latin typeface="Arial"/>
                <a:ea typeface="+mj-ea"/>
                <a:cs typeface="Arial"/>
              </a:rPr>
              <a:t>Raising awareness of School resources that can support disability:</a:t>
            </a:r>
          </a:p>
          <a:p>
            <a:pPr marL="748904" lvl="3" indent="-342900">
              <a:lnSpc>
                <a:spcPct val="150000"/>
              </a:lnSpc>
              <a:buClr>
                <a:schemeClr val="tx1"/>
              </a:buClr>
              <a:buFont typeface="Wingdings" panose="05000000000000000000" pitchFamily="2" charset="2"/>
              <a:buChar char="Ø"/>
            </a:pPr>
            <a:r>
              <a:rPr lang="en-GB" sz="1800" dirty="0">
                <a:latin typeface="Arial"/>
                <a:ea typeface="+mj-ea"/>
                <a:cs typeface="Arial"/>
                <a:hlinkClick r:id="rId3"/>
              </a:rPr>
              <a:t>Disability and Wellbeing Network (DAWN)</a:t>
            </a:r>
            <a:endParaRPr lang="en-GB" sz="1800" dirty="0">
              <a:latin typeface="Arial"/>
              <a:ea typeface="+mj-ea"/>
              <a:cs typeface="Arial"/>
            </a:endParaRPr>
          </a:p>
          <a:p>
            <a:pPr marL="748904" lvl="3" indent="-342900">
              <a:buClr>
                <a:schemeClr val="tx1"/>
              </a:buClr>
              <a:buFont typeface="Wingdings" panose="05000000000000000000" pitchFamily="2" charset="2"/>
              <a:buChar char="Ø"/>
            </a:pPr>
            <a:r>
              <a:rPr lang="en-GB" sz="1800" dirty="0">
                <a:latin typeface="Arial"/>
                <a:ea typeface="+mj-ea"/>
                <a:cs typeface="Arial"/>
                <a:hlinkClick r:id="rId4"/>
              </a:rPr>
              <a:t>Staff Counselling</a:t>
            </a:r>
            <a:endParaRPr lang="en-GB" sz="1800" dirty="0">
              <a:latin typeface="Arial"/>
              <a:ea typeface="+mj-ea"/>
              <a:cs typeface="Arial"/>
            </a:endParaRPr>
          </a:p>
          <a:p>
            <a:pPr marL="748904" lvl="3" indent="-342900">
              <a:buClr>
                <a:schemeClr val="tx1"/>
              </a:buClr>
              <a:buFont typeface="Wingdings" panose="05000000000000000000" pitchFamily="2" charset="2"/>
              <a:buChar char="Ø"/>
            </a:pPr>
            <a:r>
              <a:rPr lang="en-GB" sz="1800" dirty="0">
                <a:latin typeface="Arial"/>
                <a:ea typeface="+mj-ea"/>
                <a:cs typeface="Arial"/>
                <a:hlinkClick r:id="rId5"/>
              </a:rPr>
              <a:t>Employee Assistance Programme</a:t>
            </a:r>
            <a:endParaRPr lang="en-GB" sz="1800" dirty="0">
              <a:latin typeface="Arial"/>
              <a:ea typeface="+mj-ea"/>
              <a:cs typeface="Arial"/>
            </a:endParaRPr>
          </a:p>
          <a:p>
            <a:pPr marL="748904" lvl="3" indent="-342900">
              <a:buClr>
                <a:schemeClr val="tx1"/>
              </a:buClr>
              <a:buFont typeface="Wingdings" panose="05000000000000000000" pitchFamily="2" charset="2"/>
              <a:buChar char="Ø"/>
            </a:pPr>
            <a:r>
              <a:rPr lang="en-GB" sz="1800" dirty="0">
                <a:latin typeface="Arial"/>
                <a:ea typeface="+mj-ea"/>
                <a:cs typeface="Arial"/>
                <a:hlinkClick r:id="rId6"/>
              </a:rPr>
              <a:t>Staff Wellbeing </a:t>
            </a:r>
            <a:r>
              <a:rPr lang="en-GB" sz="1800" dirty="0">
                <a:latin typeface="Arial"/>
                <a:ea typeface="+mj-ea"/>
                <a:cs typeface="Arial"/>
              </a:rPr>
              <a:t>webpages</a:t>
            </a:r>
          </a:p>
          <a:p>
            <a:pPr lvl="3" indent="0">
              <a:buClr>
                <a:schemeClr val="tx1"/>
              </a:buClr>
              <a:buNone/>
            </a:pPr>
            <a:endParaRPr lang="en-GB" sz="1000" b="1" dirty="0">
              <a:latin typeface="Arial" panose="020B0604020202020204" pitchFamily="34" charset="0"/>
              <a:cs typeface="Arial" panose="020B0604020202020204" pitchFamily="34" charset="0"/>
            </a:endParaRPr>
          </a:p>
          <a:p>
            <a:pPr marL="348853" lvl="1" indent="-342900" defTabSz="685800">
              <a:lnSpc>
                <a:spcPct val="110000"/>
              </a:lnSpc>
              <a:spcBef>
                <a:spcPts val="750"/>
              </a:spcBef>
              <a:buClrTx/>
              <a:buSzPct val="110000"/>
              <a:buFont typeface="Arial" panose="020B0604020202020204" pitchFamily="34" charset="0"/>
              <a:buChar char="•"/>
              <a:tabLst/>
            </a:pPr>
            <a:r>
              <a:rPr lang="en-GB" sz="2000" b="1" dirty="0">
                <a:latin typeface="Arial" panose="020B0604020202020204" pitchFamily="34" charset="0"/>
                <a:cs typeface="Arial" panose="020B0604020202020204" pitchFamily="34" charset="0"/>
              </a:rPr>
              <a:t>What does this mean for managers? </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Understanding the Disability Policy and complementary resources</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Understanding the role and value of reasonable adjustments, and how this fits into line manager responsibilities</a:t>
            </a:r>
          </a:p>
          <a:p>
            <a:pPr lvl="4" defTabSz="685800">
              <a:lnSpc>
                <a:spcPct val="100000"/>
              </a:lnSpc>
              <a:spcBef>
                <a:spcPts val="750"/>
              </a:spcBef>
              <a:buClrTx/>
              <a:buSzPct val="110000"/>
              <a:buFont typeface="Wingdings" panose="05000000000000000000" pitchFamily="2" charset="2"/>
              <a:buChar char="Ø"/>
              <a:tabLst/>
            </a:pPr>
            <a:r>
              <a:rPr lang="en-GB" sz="1800" dirty="0">
                <a:latin typeface="Arial" panose="020B0604020202020204" pitchFamily="34" charset="0"/>
                <a:cs typeface="Arial" panose="020B0604020202020204" pitchFamily="34" charset="0"/>
              </a:rPr>
              <a:t>Understanding the role of line managers in monitoring the wellbeing of staff</a:t>
            </a:r>
          </a:p>
          <a:p>
            <a:pPr marL="5953" lvl="1" indent="0" defTabSz="685800">
              <a:lnSpc>
                <a:spcPct val="110000"/>
              </a:lnSpc>
              <a:spcBef>
                <a:spcPts val="750"/>
              </a:spcBef>
              <a:buClrTx/>
              <a:buSzPct val="110000"/>
              <a:buNone/>
              <a:tabLst/>
            </a:pPr>
            <a:endParaRPr lang="en-GB" sz="20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3600" b="0" dirty="0">
              <a:solidFill>
                <a:schemeClr val="tx1"/>
              </a:solidFill>
            </a:endParaRPr>
          </a:p>
          <a:p>
            <a:endParaRPr lang="en-GB" dirty="0"/>
          </a:p>
        </p:txBody>
      </p:sp>
    </p:spTree>
    <p:extLst>
      <p:ext uri="{BB962C8B-B14F-4D97-AF65-F5344CB8AC3E}">
        <p14:creationId xmlns:p14="http://schemas.microsoft.com/office/powerpoint/2010/main" val="2487305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Bringing the Disability Policy to Life</a:t>
            </a:r>
          </a:p>
        </p:txBody>
      </p:sp>
      <p:sp>
        <p:nvSpPr>
          <p:cNvPr id="3" name="Text Placeholder 2"/>
          <p:cNvSpPr>
            <a:spLocks noGrp="1"/>
          </p:cNvSpPr>
          <p:nvPr>
            <p:ph type="body" sz="quarter" idx="16"/>
          </p:nvPr>
        </p:nvSpPr>
        <p:spPr/>
        <p:txBody>
          <a:bodyPr/>
          <a:lstStyle/>
          <a:p>
            <a:r>
              <a:rPr lang="en-GB" dirty="0"/>
              <a:t>HR January 2025</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400" b="0" dirty="0"/>
              <a:t>Disability Policy</a:t>
            </a:r>
          </a:p>
          <a:p>
            <a:pPr>
              <a:lnSpc>
                <a:spcPct val="110000"/>
              </a:lnSpc>
            </a:pPr>
            <a:endParaRPr lang="en-GB" sz="4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rPr>
              <a:t>Policy was previously updated during 2021 and is now scheduled for review.</a:t>
            </a: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latin typeface="Arial" panose="020B0604020202020204" pitchFamily="34" charset="0"/>
                <a:cs typeface="Arial" panose="020B0604020202020204" pitchFamily="34" charset="0"/>
              </a:rPr>
              <a:t>Policy acknowledges the formal definition of disability contained in the Equality Act 2010:</a:t>
            </a:r>
          </a:p>
          <a:p>
            <a:pPr>
              <a:lnSpc>
                <a:spcPct val="100000"/>
              </a:lnSpc>
              <a:spcBef>
                <a:spcPts val="0"/>
              </a:spcBef>
              <a:spcAft>
                <a:spcPts val="600"/>
              </a:spcAft>
              <a:buClrTx/>
            </a:pPr>
            <a:r>
              <a:rPr lang="en-GB" sz="1800" b="0" dirty="0">
                <a:solidFill>
                  <a:schemeClr val="tx1"/>
                </a:solidFill>
              </a:rPr>
              <a:t>	“A physical or mental impairment which has a substantial and 	long-term adverse effect on a person’s ability to carry out normal 	day to day activities.” </a:t>
            </a:r>
          </a:p>
          <a:p>
            <a:pPr marL="748904" lvl="3" indent="-342900">
              <a:lnSpc>
                <a:spcPct val="100000"/>
              </a:lnSpc>
              <a:spcAft>
                <a:spcPts val="600"/>
              </a:spcAft>
              <a:buClrTx/>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Practically, the policy follows the social model of disability: focuses on addressing &amp; removing barriers to participation. </a:t>
            </a:r>
          </a:p>
          <a:p>
            <a:pPr marL="291703" indent="-285750">
              <a:lnSpc>
                <a:spcPct val="100000"/>
              </a:lnSpc>
              <a:spcBef>
                <a:spcPts val="0"/>
              </a:spcBef>
              <a:spcAft>
                <a:spcPts val="600"/>
              </a:spcAft>
              <a:buClrTx/>
              <a:buFont typeface="Arial" panose="020B0604020202020204" pitchFamily="34" charset="0"/>
              <a:buChar char="•"/>
            </a:pPr>
            <a:r>
              <a:rPr lang="en-GB" sz="1800" b="0" dirty="0">
                <a:solidFill>
                  <a:schemeClr val="tx1"/>
                </a:solidFill>
              </a:rPr>
              <a:t>Clarification of responsibilities: employees, line managers, Disability &amp; MH Adviser, HR, other key services.</a:t>
            </a:r>
          </a:p>
          <a:p>
            <a:pPr marL="291703" indent="-285750">
              <a:lnSpc>
                <a:spcPct val="100000"/>
              </a:lnSpc>
              <a:spcBef>
                <a:spcPts val="0"/>
              </a:spcBef>
              <a:spcAft>
                <a:spcPts val="600"/>
              </a:spcAft>
              <a:buClrTx/>
              <a:buFont typeface="Arial" panose="020B0604020202020204" pitchFamily="34" charset="0"/>
              <a:buChar char="•"/>
            </a:pPr>
            <a:r>
              <a:rPr lang="en-GB" sz="1800" b="0" dirty="0">
                <a:solidFill>
                  <a:schemeClr val="tx1"/>
                </a:solidFill>
              </a:rPr>
              <a:t>How staff may share information about a disability: can happen as part of onboarding or at any point during an individual’s employment with the School.</a:t>
            </a:r>
          </a:p>
          <a:p>
            <a:pPr marL="291703" indent="-285750">
              <a:lnSpc>
                <a:spcPct val="100000"/>
              </a:lnSpc>
              <a:spcBef>
                <a:spcPts val="0"/>
              </a:spcBef>
              <a:spcAft>
                <a:spcPts val="600"/>
              </a:spcAft>
              <a:buClrTx/>
              <a:buFont typeface="Arial" panose="020B0604020202020204" pitchFamily="34" charset="0"/>
              <a:buChar char="•"/>
            </a:pPr>
            <a:r>
              <a:rPr lang="en-GB" sz="1800" b="0" dirty="0">
                <a:solidFill>
                  <a:schemeClr val="tx1"/>
                </a:solidFill>
              </a:rPr>
              <a:t>Sharing of information about a disability should lead to a discussion about how the employee can best be supported. </a:t>
            </a:r>
          </a:p>
          <a:p>
            <a:pPr marL="5953" lvl="1" indent="0" defTabSz="685800">
              <a:lnSpc>
                <a:spcPct val="110000"/>
              </a:lnSpc>
              <a:spcBef>
                <a:spcPts val="750"/>
              </a:spcBef>
              <a:buClrTx/>
              <a:buSzPct val="110000"/>
              <a:buNone/>
              <a:tabLst/>
            </a:pPr>
            <a:endParaRPr lang="en-GB" sz="20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3600" b="0" dirty="0">
              <a:solidFill>
                <a:schemeClr val="tx1"/>
              </a:solidFill>
            </a:endParaRPr>
          </a:p>
          <a:p>
            <a:endParaRPr lang="en-GB" dirty="0"/>
          </a:p>
        </p:txBody>
      </p:sp>
    </p:spTree>
    <p:extLst>
      <p:ext uri="{BB962C8B-B14F-4D97-AF65-F5344CB8AC3E}">
        <p14:creationId xmlns:p14="http://schemas.microsoft.com/office/powerpoint/2010/main" val="3382651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Bringing the Disability Policy to Life</a:t>
            </a:r>
          </a:p>
        </p:txBody>
      </p:sp>
      <p:sp>
        <p:nvSpPr>
          <p:cNvPr id="3" name="Text Placeholder 2"/>
          <p:cNvSpPr>
            <a:spLocks noGrp="1"/>
          </p:cNvSpPr>
          <p:nvPr>
            <p:ph type="body" sz="quarter" idx="16"/>
          </p:nvPr>
        </p:nvSpPr>
        <p:spPr/>
        <p:txBody>
          <a:bodyPr/>
          <a:lstStyle/>
          <a:p>
            <a:r>
              <a:rPr lang="en-GB" dirty="0"/>
              <a:t>HR January 2025</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400" b="0" dirty="0"/>
              <a:t>Reasonable adjustments</a:t>
            </a:r>
          </a:p>
          <a:p>
            <a:pPr>
              <a:lnSpc>
                <a:spcPct val="110000"/>
              </a:lnSpc>
            </a:pPr>
            <a:endParaRPr lang="en-GB" sz="4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rPr>
              <a:t>Reasonable adjustments should be agreed and implemented with the aims of facilitating inclusion and removing barriers. They should be evidence-based and normally result from constructive discussions between the employee and line manager, in conjunction with:</a:t>
            </a:r>
          </a:p>
          <a:p>
            <a:pPr marL="691754" lvl="3" indent="-285750">
              <a:lnSpc>
                <a:spcPct val="100000"/>
              </a:lnSpc>
              <a:spcAft>
                <a:spcPts val="600"/>
              </a:spcAft>
              <a:buClrTx/>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Support from HR</a:t>
            </a:r>
          </a:p>
          <a:p>
            <a:pPr marL="691754" lvl="3" indent="-285750">
              <a:lnSpc>
                <a:spcPct val="100000"/>
              </a:lnSpc>
              <a:spcAft>
                <a:spcPts val="600"/>
              </a:spcAft>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Independent supporting information (e.g. OH referral)</a:t>
            </a:r>
          </a:p>
          <a:p>
            <a:pPr marL="691754" lvl="3" indent="-285750">
              <a:lnSpc>
                <a:spcPct val="100000"/>
              </a:lnSpc>
              <a:spcAft>
                <a:spcPts val="600"/>
              </a:spcAft>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Consideration of additional factors (e.g. working or home environment, services provided by the School)</a:t>
            </a:r>
          </a:p>
          <a:p>
            <a:pPr marL="691754" lvl="3" indent="-285750">
              <a:lnSpc>
                <a:spcPct val="100000"/>
              </a:lnSpc>
              <a:spcAft>
                <a:spcPts val="600"/>
              </a:spcAft>
              <a:buClrTx/>
              <a:buFont typeface="Wingdings" panose="05000000000000000000" pitchFamily="2" charset="2"/>
              <a:buChar char="Ø"/>
            </a:pPr>
            <a:r>
              <a:rPr lang="en-GB" sz="1800" dirty="0">
                <a:latin typeface="Arial" panose="020B0604020202020204" pitchFamily="34" charset="0"/>
                <a:cs typeface="Arial" panose="020B0604020202020204" pitchFamily="34" charset="0"/>
              </a:rPr>
              <a:t>Consideration of the employee’s role</a:t>
            </a:r>
          </a:p>
          <a:p>
            <a:pPr marL="348853" indent="-342900">
              <a:lnSpc>
                <a:spcPct val="100000"/>
              </a:lnSpc>
              <a:buClr>
                <a:schemeClr val="tx1"/>
              </a:buClr>
              <a:buFont typeface="Arial" panose="020B0604020202020204" pitchFamily="34" charset="0"/>
              <a:buChar char="•"/>
            </a:pPr>
            <a:r>
              <a:rPr lang="en-GB" sz="1800" b="0" dirty="0">
                <a:solidFill>
                  <a:schemeClr val="tx1"/>
                </a:solidFill>
              </a:rPr>
              <a:t>What is ‘reasonable’ will depend on the situation – consider whether the adjustment: </a:t>
            </a:r>
          </a:p>
          <a:p>
            <a:pPr marL="691754" lvl="3" indent="-285750">
              <a:lnSpc>
                <a:spcPct val="100000"/>
              </a:lnSpc>
              <a:buClr>
                <a:schemeClr val="tx1"/>
              </a:buClr>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Will remove or reduce disadvantage for the employee</a:t>
            </a:r>
          </a:p>
          <a:p>
            <a:pPr marL="691754" lvl="3" indent="-285750">
              <a:lnSpc>
                <a:spcPct val="100000"/>
              </a:lnSpc>
              <a:buClr>
                <a:schemeClr val="tx1"/>
              </a:buClr>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Is practical to make</a:t>
            </a:r>
          </a:p>
          <a:p>
            <a:pPr marL="691754" lvl="3" indent="-285750">
              <a:lnSpc>
                <a:spcPct val="100000"/>
              </a:lnSpc>
              <a:buClr>
                <a:schemeClr val="tx1"/>
              </a:buClr>
              <a:buFont typeface="Wingdings" panose="05000000000000000000" pitchFamily="2" charset="2"/>
              <a:buChar char="Ø"/>
            </a:pPr>
            <a:r>
              <a:rPr lang="en-GB" sz="1800" dirty="0">
                <a:latin typeface="Arial" panose="020B0604020202020204" pitchFamily="34" charset="0"/>
                <a:cs typeface="Arial" panose="020B0604020202020204" pitchFamily="34" charset="0"/>
              </a:rPr>
              <a:t>Is affordable</a:t>
            </a:r>
          </a:p>
          <a:p>
            <a:pPr marL="691754" lvl="3" indent="-285750">
              <a:lnSpc>
                <a:spcPct val="100000"/>
              </a:lnSpc>
              <a:buClr>
                <a:schemeClr val="tx1"/>
              </a:buClr>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Could harm the health &amp; safety of others</a:t>
            </a: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sz="400" b="0" dirty="0">
              <a:solidFill>
                <a:schemeClr val="tx1"/>
              </a:solidFill>
            </a:endParaRPr>
          </a:p>
        </p:txBody>
      </p:sp>
    </p:spTree>
    <p:extLst>
      <p:ext uri="{BB962C8B-B14F-4D97-AF65-F5344CB8AC3E}">
        <p14:creationId xmlns:p14="http://schemas.microsoft.com/office/powerpoint/2010/main" val="2503818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Bringing the Disability Policy to Life</a:t>
            </a:r>
          </a:p>
        </p:txBody>
      </p:sp>
      <p:sp>
        <p:nvSpPr>
          <p:cNvPr id="3" name="Text Placeholder 2"/>
          <p:cNvSpPr>
            <a:spLocks noGrp="1"/>
          </p:cNvSpPr>
          <p:nvPr>
            <p:ph type="body" sz="quarter" idx="16"/>
          </p:nvPr>
        </p:nvSpPr>
        <p:spPr/>
        <p:txBody>
          <a:bodyPr/>
          <a:lstStyle/>
          <a:p>
            <a:r>
              <a:rPr lang="en-GB" dirty="0"/>
              <a:t>HR January 2025</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400" b="0" dirty="0"/>
              <a:t>…reasonable adjustments</a:t>
            </a:r>
          </a:p>
          <a:p>
            <a:pPr>
              <a:lnSpc>
                <a:spcPct val="110000"/>
              </a:lnSpc>
            </a:pPr>
            <a:endParaRPr lang="en-GB" sz="4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rPr>
              <a:t>Line managers should be open, responsive and willing to consider different arrangements. </a:t>
            </a: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rPr>
              <a:t>Specialist advice may be required: this should be discussed with the employee and a referral made with support from the HR Partner. Where there is a delay, manager and employee should agree appropriate &amp; reasonable interim arrangements until the advice is received.</a:t>
            </a: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rPr>
              <a:t>Reasonable adjustments should be agreed with the understanding that they will be reviewed periodically to check whether any changes have happened since the initial assessment &amp; to check that the arrangement is still working satisfactorily. </a:t>
            </a:r>
          </a:p>
          <a:p>
            <a:pPr marL="348853" indent="-342900">
              <a:lnSpc>
                <a:spcPct val="100000"/>
              </a:lnSpc>
              <a:spcBef>
                <a:spcPts val="0"/>
              </a:spcBef>
              <a:spcAft>
                <a:spcPts val="600"/>
              </a:spcAft>
              <a:buClrTx/>
              <a:buFont typeface="Arial" panose="020B0604020202020204" pitchFamily="34" charset="0"/>
              <a:buChar char="•"/>
            </a:pPr>
            <a:r>
              <a:rPr lang="en-GB" sz="1800" b="0" dirty="0">
                <a:solidFill>
                  <a:schemeClr val="tx1"/>
                </a:solidFill>
              </a:rPr>
              <a:t>The nature of academia means that additional and/or different support may be appropriate for disabled individuals in academic roles. Reasonable adjustments for academic staff should allow them to balance as far as practicable teaching, research &amp; citizenship duties. </a:t>
            </a:r>
          </a:p>
          <a:p>
            <a:pPr marL="348853" indent="-342900">
              <a:lnSpc>
                <a:spcPct val="100000"/>
              </a:lnSpc>
              <a:spcBef>
                <a:spcPts val="0"/>
              </a:spcBef>
              <a:spcAft>
                <a:spcPts val="600"/>
              </a:spcAft>
              <a:buClrTx/>
              <a:buFont typeface="Arial" panose="020B0604020202020204" pitchFamily="34" charset="0"/>
              <a:buChar char="•"/>
            </a:pPr>
            <a:endParaRPr lang="en-GB" sz="18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sz="400" b="0" dirty="0">
              <a:solidFill>
                <a:schemeClr val="tx1"/>
              </a:solidFill>
            </a:endParaRPr>
          </a:p>
        </p:txBody>
      </p:sp>
    </p:spTree>
    <p:extLst>
      <p:ext uri="{BB962C8B-B14F-4D97-AF65-F5344CB8AC3E}">
        <p14:creationId xmlns:p14="http://schemas.microsoft.com/office/powerpoint/2010/main" val="895005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Bringing the Disability Policy to Life</a:t>
            </a:r>
          </a:p>
        </p:txBody>
      </p:sp>
      <p:sp>
        <p:nvSpPr>
          <p:cNvPr id="3" name="Text Placeholder 2"/>
          <p:cNvSpPr>
            <a:spLocks noGrp="1"/>
          </p:cNvSpPr>
          <p:nvPr>
            <p:ph type="body" sz="quarter" idx="16"/>
          </p:nvPr>
        </p:nvSpPr>
        <p:spPr/>
        <p:txBody>
          <a:bodyPr/>
          <a:lstStyle/>
          <a:p>
            <a:r>
              <a:rPr lang="en-GB" dirty="0"/>
              <a:t>HR January 2025</a:t>
            </a:r>
          </a:p>
        </p:txBody>
      </p:sp>
      <p:sp>
        <p:nvSpPr>
          <p:cNvPr id="4" name="Text Placeholder 3"/>
          <p:cNvSpPr>
            <a:spLocks noGrp="1"/>
          </p:cNvSpPr>
          <p:nvPr>
            <p:ph type="body" sz="quarter" idx="17"/>
          </p:nvPr>
        </p:nvSpPr>
        <p:spPr>
          <a:xfrm>
            <a:off x="683568" y="937143"/>
            <a:ext cx="7845723" cy="5616624"/>
          </a:xfrm>
        </p:spPr>
        <p:txBody>
          <a:bodyPr vert="horz" lIns="91440" tIns="45720" rIns="91440" bIns="45720" rtlCol="0" anchor="t">
            <a:normAutofit/>
          </a:bodyPr>
          <a:lstStyle/>
          <a:p>
            <a:r>
              <a:rPr lang="en-GB" sz="2400" b="0" dirty="0"/>
              <a:t>Recent and upcoming developments </a:t>
            </a:r>
            <a:endParaRPr lang="en-GB" sz="1800" b="0" dirty="0">
              <a:solidFill>
                <a:schemeClr val="tx1"/>
              </a:solidFill>
            </a:endParaRPr>
          </a:p>
          <a:p>
            <a:pPr marL="291703" indent="-285750">
              <a:lnSpc>
                <a:spcPct val="100000"/>
              </a:lnSpc>
              <a:buFont typeface="Arial" panose="020B0604020202020204" pitchFamily="34" charset="0"/>
              <a:buChar char="•"/>
            </a:pPr>
            <a:r>
              <a:rPr lang="en-GB" sz="1800" dirty="0">
                <a:solidFill>
                  <a:schemeClr val="tx1"/>
                </a:solidFill>
                <a:effectLst/>
              </a:rPr>
              <a:t>Role of Staff Disability &amp; Mental Health Adviser: </a:t>
            </a:r>
            <a:r>
              <a:rPr lang="en-GB" sz="1800" b="0" dirty="0">
                <a:solidFill>
                  <a:schemeClr val="tx1"/>
                </a:solidFill>
                <a:effectLst/>
              </a:rPr>
              <a:t>provides specialist advice to disabled employees, HR partnering team and line managers. Also active member of the new Disability @LSE Working Group chaired by EDI which reports to the Inclusion Management Board. </a:t>
            </a:r>
          </a:p>
          <a:p>
            <a:pPr marL="291703" indent="-285750">
              <a:lnSpc>
                <a:spcPct val="100000"/>
              </a:lnSpc>
              <a:buFont typeface="Arial" panose="020B0604020202020204" pitchFamily="34" charset="0"/>
              <a:buChar char="•"/>
            </a:pPr>
            <a:r>
              <a:rPr lang="en-GB" sz="1800" dirty="0">
                <a:solidFill>
                  <a:schemeClr val="tx1"/>
                </a:solidFill>
              </a:rPr>
              <a:t>Exploring opportunities presented by new HR &amp; Payroll system: </a:t>
            </a:r>
            <a:r>
              <a:rPr lang="en-GB" sz="1800" b="0" dirty="0">
                <a:solidFill>
                  <a:schemeClr val="tx1"/>
                </a:solidFill>
              </a:rPr>
              <a:t>w</a:t>
            </a:r>
            <a:r>
              <a:rPr lang="en-GB" sz="1800" b="0" dirty="0">
                <a:solidFill>
                  <a:schemeClr val="tx1"/>
                </a:solidFill>
                <a:effectLst/>
              </a:rPr>
              <a:t>orking with Evolve Team to improve experiences of staff wishing to disclose a disability - embedding option to request discussion about adjustments to line manager.</a:t>
            </a:r>
          </a:p>
          <a:p>
            <a:pPr marL="291465" indent="-285750">
              <a:lnSpc>
                <a:spcPct val="100000"/>
              </a:lnSpc>
              <a:buFont typeface="Arial" panose="020B0604020202020204" pitchFamily="34" charset="0"/>
              <a:buChar char="•"/>
            </a:pPr>
            <a:r>
              <a:rPr lang="en-GB" sz="1800">
                <a:solidFill>
                  <a:schemeClr val="tx1"/>
                </a:solidFill>
                <a:latin typeface="Arial"/>
                <a:ea typeface="Roboto"/>
                <a:cs typeface="Arial"/>
              </a:rPr>
              <a:t>Developing more guidance for staff &amp; managers: </a:t>
            </a:r>
            <a:r>
              <a:rPr lang="en-GB" sz="1800" b="0">
                <a:solidFill>
                  <a:schemeClr val="tx1"/>
                </a:solidFill>
                <a:effectLst/>
                <a:latin typeface="Arial"/>
                <a:ea typeface="Roboto"/>
                <a:cs typeface="Arial"/>
                <a:hlinkClick r:id="rId3"/>
              </a:rPr>
              <a:t>Access to Work</a:t>
            </a:r>
            <a:r>
              <a:rPr lang="en-GB" sz="1800" b="0">
                <a:solidFill>
                  <a:schemeClr val="tx1"/>
                </a:solidFill>
                <a:effectLst/>
                <a:latin typeface="Arial"/>
                <a:ea typeface="Roboto"/>
                <a:cs typeface="Arial"/>
              </a:rPr>
              <a:t> and Disability Toolkits.</a:t>
            </a:r>
            <a:endParaRPr lang="en-GB" sz="1800" b="0">
              <a:solidFill>
                <a:schemeClr val="tx1"/>
              </a:solidFill>
              <a:latin typeface="Arial"/>
              <a:ea typeface="Roboto"/>
              <a:cs typeface="Arial"/>
            </a:endParaRPr>
          </a:p>
          <a:p>
            <a:pPr marL="291703" indent="-285750">
              <a:lnSpc>
                <a:spcPct val="100000"/>
              </a:lnSpc>
              <a:buFont typeface="Arial" panose="020B0604020202020204" pitchFamily="34" charset="0"/>
              <a:buChar char="•"/>
            </a:pPr>
            <a:r>
              <a:rPr lang="en-GB" sz="1800" dirty="0">
                <a:solidFill>
                  <a:schemeClr val="tx1"/>
                </a:solidFill>
                <a:effectLst/>
              </a:rPr>
              <a:t>Developing new systems and processes: </a:t>
            </a:r>
            <a:r>
              <a:rPr lang="en-GB" sz="1800" b="0" dirty="0">
                <a:solidFill>
                  <a:schemeClr val="tx1"/>
                </a:solidFill>
                <a:effectLst/>
              </a:rPr>
              <a:t>to enhance experience of disabled staff in requesting adjustments, such as Workplace Adjustments Funding and Workplace Adjustments Planner.</a:t>
            </a:r>
          </a:p>
          <a:p>
            <a:pPr marL="291465" indent="-285750">
              <a:lnSpc>
                <a:spcPct val="100000"/>
              </a:lnSpc>
              <a:buFont typeface="Arial" panose="020B0604020202020204" pitchFamily="34" charset="0"/>
              <a:buChar char="•"/>
            </a:pPr>
            <a:r>
              <a:rPr lang="en-GB" sz="1800">
                <a:solidFill>
                  <a:schemeClr val="tx1"/>
                </a:solidFill>
                <a:latin typeface="Arial"/>
                <a:ea typeface="Roboto"/>
                <a:cs typeface="Arial"/>
              </a:rPr>
              <a:t>Training: </a:t>
            </a:r>
            <a:r>
              <a:rPr lang="en-GB" sz="1800" b="0">
                <a:solidFill>
                  <a:schemeClr val="tx1"/>
                </a:solidFill>
                <a:effectLst/>
                <a:latin typeface="Arial"/>
                <a:ea typeface="Roboto"/>
                <a:cs typeface="Arial"/>
              </a:rPr>
              <a:t>annual online series of </a:t>
            </a:r>
            <a:r>
              <a:rPr lang="en-GB" sz="1800" b="0" dirty="0">
                <a:solidFill>
                  <a:schemeClr val="tx1"/>
                </a:solidFill>
                <a:effectLst/>
                <a:latin typeface="Arial"/>
                <a:ea typeface="Roboto"/>
                <a:cs typeface="Arial"/>
                <a:hlinkClick r:id="rId4">
                  <a:extLst>
                    <a:ext uri="{A12FA001-AC4F-418D-AE19-62706E023703}">
                      <ahyp:hlinkClr xmlns:ahyp="http://schemas.microsoft.com/office/drawing/2018/hyperlinkcolor" val="tx"/>
                    </a:ext>
                  </a:extLst>
                </a:hlinkClick>
              </a:rPr>
              <a:t>LSE Manager Forums: Demystifying Disability in the Workplace.</a:t>
            </a:r>
            <a:endParaRPr lang="en-GB" sz="1800" b="0" dirty="0">
              <a:solidFill>
                <a:schemeClr val="tx1"/>
              </a:solidFill>
              <a:hlinkClick r:id="rId4">
                <a:extLst>
                  <a:ext uri="{A12FA001-AC4F-418D-AE19-62706E023703}">
                    <ahyp:hlinkClr xmlns:ahyp="http://schemas.microsoft.com/office/drawing/2018/hyperlinkcolor" val="tx"/>
                  </a:ext>
                </a:extLst>
              </a:hlinkClick>
            </a:endParaRPr>
          </a:p>
          <a:p>
            <a:pPr marL="348853" indent="-342900">
              <a:lnSpc>
                <a:spcPct val="100000"/>
              </a:lnSpc>
              <a:spcBef>
                <a:spcPts val="0"/>
              </a:spcBef>
              <a:spcAft>
                <a:spcPts val="600"/>
              </a:spcAft>
              <a:buClrTx/>
              <a:buFont typeface="Arial" panose="020B0604020202020204" pitchFamily="34" charset="0"/>
              <a:buChar char="•"/>
            </a:pPr>
            <a:endParaRPr lang="en-GB" sz="1800" b="0" dirty="0">
              <a:solidFill>
                <a:schemeClr val="tx1"/>
              </a:solidFill>
            </a:endParaRPr>
          </a:p>
          <a:p>
            <a:pPr marL="348853" indent="-342900">
              <a:lnSpc>
                <a:spcPct val="100000"/>
              </a:lnSpc>
              <a:spcBef>
                <a:spcPts val="0"/>
              </a:spcBef>
              <a:spcAft>
                <a:spcPts val="600"/>
              </a:spcAft>
              <a:buClrTx/>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sz="400" b="0" dirty="0">
              <a:solidFill>
                <a:schemeClr val="tx1"/>
              </a:solidFill>
            </a:endParaRPr>
          </a:p>
        </p:txBody>
      </p:sp>
    </p:spTree>
    <p:extLst>
      <p:ext uri="{BB962C8B-B14F-4D97-AF65-F5344CB8AC3E}">
        <p14:creationId xmlns:p14="http://schemas.microsoft.com/office/powerpoint/2010/main" val="1687314926"/>
      </p:ext>
    </p:extLst>
  </p:cSld>
  <p:clrMapOvr>
    <a:masterClrMapping/>
  </p:clrMapOvr>
</p:sld>
</file>

<file path=ppt/theme/theme1.xml><?xml version="1.0" encoding="utf-8"?>
<a:theme xmlns:a="http://schemas.openxmlformats.org/drawingml/2006/main" name="Introduction">
  <a:themeElements>
    <a:clrScheme name="LSE Colour Palette">
      <a:dk1>
        <a:srgbClr val="000000"/>
      </a:dk1>
      <a:lt1>
        <a:srgbClr val="FFFFFF"/>
      </a:lt1>
      <a:dk2>
        <a:srgbClr val="A3AAAE"/>
      </a:dk2>
      <a:lt2>
        <a:srgbClr val="D0D3D3"/>
      </a:lt2>
      <a:accent1>
        <a:srgbClr val="F33030"/>
      </a:accent1>
      <a:accent2>
        <a:srgbClr val="5B325F"/>
      </a:accent2>
      <a:accent3>
        <a:srgbClr val="6BABE5"/>
      </a:accent3>
      <a:accent4>
        <a:srgbClr val="FFCE00"/>
      </a:accent4>
      <a:accent5>
        <a:srgbClr val="009383"/>
      </a:accent5>
      <a:accent6>
        <a:srgbClr val="70AD47"/>
      </a:accent6>
      <a:hlink>
        <a:srgbClr val="5B325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155FBFBFC70C4D89F1F5FA70525D72" ma:contentTypeVersion="14" ma:contentTypeDescription="Create a new document." ma:contentTypeScope="" ma:versionID="77933bd0e61ffb548eb74afb1ee21a5a">
  <xsd:schema xmlns:xsd="http://www.w3.org/2001/XMLSchema" xmlns:xs="http://www.w3.org/2001/XMLSchema" xmlns:p="http://schemas.microsoft.com/office/2006/metadata/properties" xmlns:ns3="b9b2fac4-8f7f-4cd6-a85c-beaac053337c" xmlns:ns4="36875b30-df8f-492c-889f-b6464e40d008" targetNamespace="http://schemas.microsoft.com/office/2006/metadata/properties" ma:root="true" ma:fieldsID="9f7e45b90f937d7fbab7d2ad65e26d6f" ns3:_="" ns4:_="">
    <xsd:import namespace="b9b2fac4-8f7f-4cd6-a85c-beaac053337c"/>
    <xsd:import namespace="36875b30-df8f-492c-889f-b6464e40d00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b2fac4-8f7f-4cd6-a85c-beaac05333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875b30-df8f-492c-889f-b6464e40d00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416CEB-9A54-4F8D-B531-8D582AD8CE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b2fac4-8f7f-4cd6-a85c-beaac053337c"/>
    <ds:schemaRef ds:uri="36875b30-df8f-492c-889f-b6464e40d0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A20A20-2128-4EF9-8337-07CD57888C1D}">
  <ds:schemaRefs>
    <ds:schemaRef ds:uri="http://purl.org/dc/terms/"/>
    <ds:schemaRef ds:uri="http://schemas.microsoft.com/office/2006/metadata/properties"/>
    <ds:schemaRef ds:uri="http://purl.org/dc/dcmitype/"/>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36875b30-df8f-492c-889f-b6464e40d008"/>
    <ds:schemaRef ds:uri="b9b2fac4-8f7f-4cd6-a85c-beaac053337c"/>
  </ds:schemaRefs>
</ds:datastoreItem>
</file>

<file path=customXml/itemProps3.xml><?xml version="1.0" encoding="utf-8"?>
<ds:datastoreItem xmlns:ds="http://schemas.openxmlformats.org/officeDocument/2006/customXml" ds:itemID="{4C825566-677A-4DA9-80C7-C7DDA0E3944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3153</TotalTime>
  <Words>1960</Words>
  <Application>Microsoft Office PowerPoint</Application>
  <PresentationFormat>On-screen Show (4:3)</PresentationFormat>
  <Paragraphs>206</Paragraphs>
  <Slides>17</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Arial Regular</vt:lpstr>
      <vt:lpstr>Calibri</vt:lpstr>
      <vt:lpstr>Roboto</vt:lpstr>
      <vt:lpstr>Roboto Medium</vt:lpstr>
      <vt:lpstr>Roboto Regular</vt:lpstr>
      <vt:lpstr>Times New Roman</vt:lpstr>
      <vt:lpstr>Wingdings</vt:lpstr>
      <vt:lpstr>Introduction</vt:lpstr>
      <vt:lpstr>Bringing the Disability Policy to Life</vt:lpstr>
      <vt:lpstr>Bringing the Disability Policy to Life</vt:lpstr>
      <vt:lpstr>Bringing the Disability Policy to Life</vt:lpstr>
      <vt:lpstr>Bringing the Disability Policy to Life</vt:lpstr>
      <vt:lpstr>Bringing the Disability Policy to Life</vt:lpstr>
      <vt:lpstr>Bringing the Disability Policy to Life</vt:lpstr>
      <vt:lpstr>Bringing the Disability Policy to Life</vt:lpstr>
      <vt:lpstr>Bringing the Disability Policy to Life</vt:lpstr>
      <vt:lpstr>Bringing the Disability Policy to Life</vt:lpstr>
      <vt:lpstr>Bringing the Disability Policy to Life</vt:lpstr>
      <vt:lpstr>Bringing the Disability Policy to Life</vt:lpstr>
      <vt:lpstr>Bringing the Disability Policy to Life</vt:lpstr>
      <vt:lpstr>Bringing the Disability Policy to Life</vt:lpstr>
      <vt:lpstr>Bringing the Disability Policy to Life</vt:lpstr>
      <vt:lpstr>Bringing the Disability Policy to Life</vt:lpstr>
      <vt:lpstr>Bringing the Disability Policy to Life</vt:lpstr>
      <vt:lpstr>Bringing the Disability Policy to Life</vt:lpstr>
    </vt:vector>
  </TitlesOfParts>
  <Company>London School of Economics and Political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Darling1,K</cp:lastModifiedBy>
  <cp:revision>541</cp:revision>
  <dcterms:created xsi:type="dcterms:W3CDTF">2019-04-09T16:31:17Z</dcterms:created>
  <dcterms:modified xsi:type="dcterms:W3CDTF">2025-01-22T14:39:39Z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0x0101001F155FBFBFC70C4D89F1F5FA70525D72</vt:lpwstr>
  </property>
</Properties>
</file>