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257" r:id="rId5"/>
    <p:sldId id="261" r:id="rId6"/>
    <p:sldId id="272" r:id="rId7"/>
    <p:sldId id="258" r:id="rId8"/>
    <p:sldId id="302" r:id="rId9"/>
    <p:sldId id="298" r:id="rId10"/>
    <p:sldId id="304" r:id="rId11"/>
    <p:sldId id="306" r:id="rId12"/>
    <p:sldId id="300" r:id="rId13"/>
    <p:sldId id="303" r:id="rId14"/>
    <p:sldId id="305" r:id="rId15"/>
    <p:sldId id="299" r:id="rId16"/>
    <p:sldId id="297" r:id="rId17"/>
    <p:sldId id="283" r:id="rId18"/>
    <p:sldId id="284" r:id="rId19"/>
    <p:sldId id="286" r:id="rId20"/>
    <p:sldId id="289" r:id="rId21"/>
    <p:sldId id="282" r:id="rId22"/>
    <p:sldId id="29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83754" autoAdjust="0"/>
  </p:normalViewPr>
  <p:slideViewPr>
    <p:cSldViewPr>
      <p:cViewPr varScale="1">
        <p:scale>
          <a:sx n="89" d="100"/>
          <a:sy n="89" d="100"/>
        </p:scale>
        <p:origin x="213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ling1,K" userId="c1e6774d-7e64-49db-b8dc-75157dade4de" providerId="ADAL" clId="{B5BBC769-DD88-4EDA-932C-AEEA95F86C56}"/>
    <pc:docChg chg="custSel addSld modSld sldOrd">
      <pc:chgData name="Darling1,K" userId="c1e6774d-7e64-49db-b8dc-75157dade4de" providerId="ADAL" clId="{B5BBC769-DD88-4EDA-932C-AEEA95F86C56}" dt="2024-11-26T17:05:10.881" v="2394" actId="20577"/>
      <pc:docMkLst>
        <pc:docMk/>
      </pc:docMkLst>
      <pc:sldChg chg="modSp mod">
        <pc:chgData name="Darling1,K" userId="c1e6774d-7e64-49db-b8dc-75157dade4de" providerId="ADAL" clId="{B5BBC769-DD88-4EDA-932C-AEEA95F86C56}" dt="2024-11-26T15:57:39.933" v="1079" actId="20577"/>
        <pc:sldMkLst>
          <pc:docMk/>
          <pc:sldMk cId="3019756141" sldId="257"/>
        </pc:sldMkLst>
        <pc:spChg chg="mod">
          <ac:chgData name="Darling1,K" userId="c1e6774d-7e64-49db-b8dc-75157dade4de" providerId="ADAL" clId="{B5BBC769-DD88-4EDA-932C-AEEA95F86C56}" dt="2024-11-26T15:57:39.933" v="1079" actId="20577"/>
          <ac:spMkLst>
            <pc:docMk/>
            <pc:sldMk cId="3019756141" sldId="257"/>
            <ac:spMk id="14" creationId="{89FDBC20-D099-0F45-AC75-1681705F30A6}"/>
          </ac:spMkLst>
        </pc:spChg>
        <pc:spChg chg="mod">
          <ac:chgData name="Darling1,K" userId="c1e6774d-7e64-49db-b8dc-75157dade4de" providerId="ADAL" clId="{B5BBC769-DD88-4EDA-932C-AEEA95F86C56}" dt="2024-11-19T15:51:28.792" v="35" actId="20577"/>
          <ac:spMkLst>
            <pc:docMk/>
            <pc:sldMk cId="3019756141" sldId="257"/>
            <ac:spMk id="15" creationId="{8F1B155D-E36E-B641-90A1-5630BEC3F74A}"/>
          </ac:spMkLst>
        </pc:spChg>
        <pc:spChg chg="mod">
          <ac:chgData name="Darling1,K" userId="c1e6774d-7e64-49db-b8dc-75157dade4de" providerId="ADAL" clId="{B5BBC769-DD88-4EDA-932C-AEEA95F86C56}" dt="2024-11-19T15:51:37.905" v="49" actId="20577"/>
          <ac:spMkLst>
            <pc:docMk/>
            <pc:sldMk cId="3019756141" sldId="257"/>
            <ac:spMk id="17" creationId="{C142FE7A-1BD4-204F-8B66-50A9CA7C24CD}"/>
          </ac:spMkLst>
        </pc:spChg>
      </pc:sldChg>
      <pc:sldChg chg="modSp mod">
        <pc:chgData name="Darling1,K" userId="c1e6774d-7e64-49db-b8dc-75157dade4de" providerId="ADAL" clId="{B5BBC769-DD88-4EDA-932C-AEEA95F86C56}" dt="2024-11-26T16:59:01.314" v="2260" actId="20577"/>
        <pc:sldMkLst>
          <pc:docMk/>
          <pc:sldMk cId="3859354973" sldId="258"/>
        </pc:sldMkLst>
        <pc:spChg chg="mod">
          <ac:chgData name="Darling1,K" userId="c1e6774d-7e64-49db-b8dc-75157dade4de" providerId="ADAL" clId="{B5BBC769-DD88-4EDA-932C-AEEA95F86C56}" dt="2024-11-26T15:58:19.841" v="1199" actId="20577"/>
          <ac:spMkLst>
            <pc:docMk/>
            <pc:sldMk cId="3859354973" sldId="258"/>
            <ac:spMk id="2" creationId="{00000000-0000-0000-0000-000000000000}"/>
          </ac:spMkLst>
        </pc:spChg>
        <pc:spChg chg="mod">
          <ac:chgData name="Darling1,K" userId="c1e6774d-7e64-49db-b8dc-75157dade4de" providerId="ADAL" clId="{B5BBC769-DD88-4EDA-932C-AEEA95F86C56}" dt="2024-11-19T15:57:20.384" v="93" actId="20577"/>
          <ac:spMkLst>
            <pc:docMk/>
            <pc:sldMk cId="3859354973" sldId="258"/>
            <ac:spMk id="3" creationId="{00000000-0000-0000-0000-000000000000}"/>
          </ac:spMkLst>
        </pc:spChg>
        <pc:spChg chg="mod">
          <ac:chgData name="Darling1,K" userId="c1e6774d-7e64-49db-b8dc-75157dade4de" providerId="ADAL" clId="{B5BBC769-DD88-4EDA-932C-AEEA95F86C56}" dt="2024-11-26T16:59:01.314" v="2260" actId="20577"/>
          <ac:spMkLst>
            <pc:docMk/>
            <pc:sldMk cId="3859354973" sldId="258"/>
            <ac:spMk id="4" creationId="{00000000-0000-0000-0000-000000000000}"/>
          </ac:spMkLst>
        </pc:spChg>
      </pc:sldChg>
      <pc:sldChg chg="modSp mod">
        <pc:chgData name="Darling1,K" userId="c1e6774d-7e64-49db-b8dc-75157dade4de" providerId="ADAL" clId="{B5BBC769-DD88-4EDA-932C-AEEA95F86C56}" dt="2024-11-26T15:57:54.642" v="1121" actId="20577"/>
        <pc:sldMkLst>
          <pc:docMk/>
          <pc:sldMk cId="3789561192" sldId="261"/>
        </pc:sldMkLst>
        <pc:spChg chg="mod">
          <ac:chgData name="Darling1,K" userId="c1e6774d-7e64-49db-b8dc-75157dade4de" providerId="ADAL" clId="{B5BBC769-DD88-4EDA-932C-AEEA95F86C56}" dt="2024-11-26T15:57:54.642" v="1121" actId="20577"/>
          <ac:spMkLst>
            <pc:docMk/>
            <pc:sldMk cId="3789561192" sldId="261"/>
            <ac:spMk id="2" creationId="{00000000-0000-0000-0000-000000000000}"/>
          </ac:spMkLst>
        </pc:spChg>
        <pc:spChg chg="mod">
          <ac:chgData name="Darling1,K" userId="c1e6774d-7e64-49db-b8dc-75157dade4de" providerId="ADAL" clId="{B5BBC769-DD88-4EDA-932C-AEEA95F86C56}" dt="2024-11-19T15:51:52.928" v="65" actId="20577"/>
          <ac:spMkLst>
            <pc:docMk/>
            <pc:sldMk cId="3789561192" sldId="261"/>
            <ac:spMk id="3" creationId="{00000000-0000-0000-0000-000000000000}"/>
          </ac:spMkLst>
        </pc:spChg>
        <pc:spChg chg="mod">
          <ac:chgData name="Darling1,K" userId="c1e6774d-7e64-49db-b8dc-75157dade4de" providerId="ADAL" clId="{B5BBC769-DD88-4EDA-932C-AEEA95F86C56}" dt="2024-11-19T16:15:10.432" v="399" actId="113"/>
          <ac:spMkLst>
            <pc:docMk/>
            <pc:sldMk cId="3789561192" sldId="261"/>
            <ac:spMk id="4" creationId="{00000000-0000-0000-0000-000000000000}"/>
          </ac:spMkLst>
        </pc:spChg>
      </pc:sldChg>
      <pc:sldChg chg="modSp mod">
        <pc:chgData name="Darling1,K" userId="c1e6774d-7e64-49db-b8dc-75157dade4de" providerId="ADAL" clId="{B5BBC769-DD88-4EDA-932C-AEEA95F86C56}" dt="2024-11-26T16:02:00.908" v="1715" actId="20577"/>
        <pc:sldMkLst>
          <pc:docMk/>
          <pc:sldMk cId="185646994" sldId="269"/>
        </pc:sldMkLst>
        <pc:spChg chg="mod">
          <ac:chgData name="Darling1,K" userId="c1e6774d-7e64-49db-b8dc-75157dade4de" providerId="ADAL" clId="{B5BBC769-DD88-4EDA-932C-AEEA95F86C56}" dt="2024-11-26T16:02:00.908" v="1715" actId="20577"/>
          <ac:spMkLst>
            <pc:docMk/>
            <pc:sldMk cId="185646994" sldId="269"/>
            <ac:spMk id="2" creationId="{00000000-0000-0000-0000-000000000000}"/>
          </ac:spMkLst>
        </pc:spChg>
        <pc:spChg chg="mod">
          <ac:chgData name="Darling1,K" userId="c1e6774d-7e64-49db-b8dc-75157dade4de" providerId="ADAL" clId="{B5BBC769-DD88-4EDA-932C-AEEA95F86C56}" dt="2024-11-19T15:59:02.990" v="255" actId="20577"/>
          <ac:spMkLst>
            <pc:docMk/>
            <pc:sldMk cId="185646994" sldId="269"/>
            <ac:spMk id="3" creationId="{00000000-0000-0000-0000-000000000000}"/>
          </ac:spMkLst>
        </pc:spChg>
        <pc:spChg chg="mod">
          <ac:chgData name="Darling1,K" userId="c1e6774d-7e64-49db-b8dc-75157dade4de" providerId="ADAL" clId="{B5BBC769-DD88-4EDA-932C-AEEA95F86C56}" dt="2024-11-20T11:24:21.403" v="1039" actId="20577"/>
          <ac:spMkLst>
            <pc:docMk/>
            <pc:sldMk cId="185646994" sldId="269"/>
            <ac:spMk id="4" creationId="{00000000-0000-0000-0000-000000000000}"/>
          </ac:spMkLst>
        </pc:spChg>
      </pc:sldChg>
      <pc:sldChg chg="modSp mod">
        <pc:chgData name="Darling1,K" userId="c1e6774d-7e64-49db-b8dc-75157dade4de" providerId="ADAL" clId="{B5BBC769-DD88-4EDA-932C-AEEA95F86C56}" dt="2024-11-26T15:58:08.984" v="1161" actId="20577"/>
        <pc:sldMkLst>
          <pc:docMk/>
          <pc:sldMk cId="4205239600" sldId="272"/>
        </pc:sldMkLst>
        <pc:spChg chg="mod">
          <ac:chgData name="Darling1,K" userId="c1e6774d-7e64-49db-b8dc-75157dade4de" providerId="ADAL" clId="{B5BBC769-DD88-4EDA-932C-AEEA95F86C56}" dt="2024-11-26T15:58:08.984" v="1161" actId="20577"/>
          <ac:spMkLst>
            <pc:docMk/>
            <pc:sldMk cId="4205239600" sldId="272"/>
            <ac:spMk id="2" creationId="{00000000-0000-0000-0000-000000000000}"/>
          </ac:spMkLst>
        </pc:spChg>
        <pc:spChg chg="mod">
          <ac:chgData name="Darling1,K" userId="c1e6774d-7e64-49db-b8dc-75157dade4de" providerId="ADAL" clId="{B5BBC769-DD88-4EDA-932C-AEEA95F86C56}" dt="2024-11-19T15:52:04.708" v="79" actId="20577"/>
          <ac:spMkLst>
            <pc:docMk/>
            <pc:sldMk cId="4205239600" sldId="272"/>
            <ac:spMk id="3" creationId="{00000000-0000-0000-0000-000000000000}"/>
          </ac:spMkLst>
        </pc:spChg>
      </pc:sldChg>
      <pc:sldChg chg="modSp mod modNotesTx">
        <pc:chgData name="Darling1,K" userId="c1e6774d-7e64-49db-b8dc-75157dade4de" providerId="ADAL" clId="{B5BBC769-DD88-4EDA-932C-AEEA95F86C56}" dt="2024-11-26T16:11:19.816" v="2208" actId="122"/>
        <pc:sldMkLst>
          <pc:docMk/>
          <pc:sldMk cId="2748354195" sldId="282"/>
        </pc:sldMkLst>
        <pc:spChg chg="mod">
          <ac:chgData name="Darling1,K" userId="c1e6774d-7e64-49db-b8dc-75157dade4de" providerId="ADAL" clId="{B5BBC769-DD88-4EDA-932C-AEEA95F86C56}" dt="2024-11-26T16:01:50.700" v="1677" actId="20577"/>
          <ac:spMkLst>
            <pc:docMk/>
            <pc:sldMk cId="2748354195" sldId="282"/>
            <ac:spMk id="2" creationId="{00000000-0000-0000-0000-000000000000}"/>
          </ac:spMkLst>
        </pc:spChg>
        <pc:spChg chg="mod">
          <ac:chgData name="Darling1,K" userId="c1e6774d-7e64-49db-b8dc-75157dade4de" providerId="ADAL" clId="{B5BBC769-DD88-4EDA-932C-AEEA95F86C56}" dt="2024-11-19T15:58:48.784" v="241" actId="20577"/>
          <ac:spMkLst>
            <pc:docMk/>
            <pc:sldMk cId="2748354195" sldId="282"/>
            <ac:spMk id="3" creationId="{00000000-0000-0000-0000-000000000000}"/>
          </ac:spMkLst>
        </pc:spChg>
        <pc:spChg chg="mod">
          <ac:chgData name="Darling1,K" userId="c1e6774d-7e64-49db-b8dc-75157dade4de" providerId="ADAL" clId="{B5BBC769-DD88-4EDA-932C-AEEA95F86C56}" dt="2024-11-26T16:11:19.816" v="2208" actId="122"/>
          <ac:spMkLst>
            <pc:docMk/>
            <pc:sldMk cId="2748354195" sldId="282"/>
            <ac:spMk id="4" creationId="{00000000-0000-0000-0000-000000000000}"/>
          </ac:spMkLst>
        </pc:spChg>
      </pc:sldChg>
      <pc:sldChg chg="modSp mod">
        <pc:chgData name="Darling1,K" userId="c1e6774d-7e64-49db-b8dc-75157dade4de" providerId="ADAL" clId="{B5BBC769-DD88-4EDA-932C-AEEA95F86C56}" dt="2024-11-26T17:05:10.881" v="2394" actId="20577"/>
        <pc:sldMkLst>
          <pc:docMk/>
          <pc:sldMk cId="4108517122" sldId="283"/>
        </pc:sldMkLst>
        <pc:spChg chg="mod">
          <ac:chgData name="Darling1,K" userId="c1e6774d-7e64-49db-b8dc-75157dade4de" providerId="ADAL" clId="{B5BBC769-DD88-4EDA-932C-AEEA95F86C56}" dt="2024-11-26T16:00:46.211" v="1437" actId="20577"/>
          <ac:spMkLst>
            <pc:docMk/>
            <pc:sldMk cId="4108517122" sldId="283"/>
            <ac:spMk id="2" creationId="{00000000-0000-0000-0000-000000000000}"/>
          </ac:spMkLst>
        </pc:spChg>
        <pc:spChg chg="mod">
          <ac:chgData name="Darling1,K" userId="c1e6774d-7e64-49db-b8dc-75157dade4de" providerId="ADAL" clId="{B5BBC769-DD88-4EDA-932C-AEEA95F86C56}" dt="2024-11-19T15:58:06.619" v="169" actId="20577"/>
          <ac:spMkLst>
            <pc:docMk/>
            <pc:sldMk cId="4108517122" sldId="283"/>
            <ac:spMk id="3" creationId="{00000000-0000-0000-0000-000000000000}"/>
          </ac:spMkLst>
        </pc:spChg>
        <pc:spChg chg="mod">
          <ac:chgData name="Darling1,K" userId="c1e6774d-7e64-49db-b8dc-75157dade4de" providerId="ADAL" clId="{B5BBC769-DD88-4EDA-932C-AEEA95F86C56}" dt="2024-11-26T17:05:10.881" v="2394" actId="20577"/>
          <ac:spMkLst>
            <pc:docMk/>
            <pc:sldMk cId="4108517122" sldId="283"/>
            <ac:spMk id="4" creationId="{00000000-0000-0000-0000-000000000000}"/>
          </ac:spMkLst>
        </pc:spChg>
      </pc:sldChg>
      <pc:sldChg chg="modSp mod">
        <pc:chgData name="Darling1,K" userId="c1e6774d-7e64-49db-b8dc-75157dade4de" providerId="ADAL" clId="{B5BBC769-DD88-4EDA-932C-AEEA95F86C56}" dt="2024-11-26T16:10:01.944" v="2138" actId="20577"/>
        <pc:sldMkLst>
          <pc:docMk/>
          <pc:sldMk cId="4036863589" sldId="284"/>
        </pc:sldMkLst>
        <pc:spChg chg="mod">
          <ac:chgData name="Darling1,K" userId="c1e6774d-7e64-49db-b8dc-75157dade4de" providerId="ADAL" clId="{B5BBC769-DD88-4EDA-932C-AEEA95F86C56}" dt="2024-11-26T16:01:00.241" v="1493" actId="20577"/>
          <ac:spMkLst>
            <pc:docMk/>
            <pc:sldMk cId="4036863589" sldId="284"/>
            <ac:spMk id="2" creationId="{00000000-0000-0000-0000-000000000000}"/>
          </ac:spMkLst>
        </pc:spChg>
        <pc:spChg chg="mod">
          <ac:chgData name="Darling1,K" userId="c1e6774d-7e64-49db-b8dc-75157dade4de" providerId="ADAL" clId="{B5BBC769-DD88-4EDA-932C-AEEA95F86C56}" dt="2024-11-19T15:58:15.354" v="183" actId="20577"/>
          <ac:spMkLst>
            <pc:docMk/>
            <pc:sldMk cId="4036863589" sldId="284"/>
            <ac:spMk id="3" creationId="{00000000-0000-0000-0000-000000000000}"/>
          </ac:spMkLst>
        </pc:spChg>
        <pc:spChg chg="mod">
          <ac:chgData name="Darling1,K" userId="c1e6774d-7e64-49db-b8dc-75157dade4de" providerId="ADAL" clId="{B5BBC769-DD88-4EDA-932C-AEEA95F86C56}" dt="2024-11-26T16:10:01.944" v="2138" actId="20577"/>
          <ac:spMkLst>
            <pc:docMk/>
            <pc:sldMk cId="4036863589" sldId="284"/>
            <ac:spMk id="4" creationId="{00000000-0000-0000-0000-000000000000}"/>
          </ac:spMkLst>
        </pc:spChg>
      </pc:sldChg>
      <pc:sldChg chg="modSp mod">
        <pc:chgData name="Darling1,K" userId="c1e6774d-7e64-49db-b8dc-75157dade4de" providerId="ADAL" clId="{B5BBC769-DD88-4EDA-932C-AEEA95F86C56}" dt="2024-11-26T16:01:23.667" v="1581" actId="20577"/>
        <pc:sldMkLst>
          <pc:docMk/>
          <pc:sldMk cId="1899997546" sldId="286"/>
        </pc:sldMkLst>
        <pc:spChg chg="mod">
          <ac:chgData name="Darling1,K" userId="c1e6774d-7e64-49db-b8dc-75157dade4de" providerId="ADAL" clId="{B5BBC769-DD88-4EDA-932C-AEEA95F86C56}" dt="2024-11-26T16:01:23.667" v="1581" actId="20577"/>
          <ac:spMkLst>
            <pc:docMk/>
            <pc:sldMk cId="1899997546" sldId="286"/>
            <ac:spMk id="2" creationId="{00000000-0000-0000-0000-000000000000}"/>
          </ac:spMkLst>
        </pc:spChg>
        <pc:spChg chg="mod">
          <ac:chgData name="Darling1,K" userId="c1e6774d-7e64-49db-b8dc-75157dade4de" providerId="ADAL" clId="{B5BBC769-DD88-4EDA-932C-AEEA95F86C56}" dt="2024-11-19T15:58:34.120" v="213" actId="20577"/>
          <ac:spMkLst>
            <pc:docMk/>
            <pc:sldMk cId="1899997546" sldId="286"/>
            <ac:spMk id="3" creationId="{00000000-0000-0000-0000-000000000000}"/>
          </ac:spMkLst>
        </pc:spChg>
      </pc:sldChg>
      <pc:sldChg chg="modSp mod">
        <pc:chgData name="Darling1,K" userId="c1e6774d-7e64-49db-b8dc-75157dade4de" providerId="ADAL" clId="{B5BBC769-DD88-4EDA-932C-AEEA95F86C56}" dt="2024-11-26T16:01:38.228" v="1633" actId="20577"/>
        <pc:sldMkLst>
          <pc:docMk/>
          <pc:sldMk cId="396223823" sldId="289"/>
        </pc:sldMkLst>
        <pc:spChg chg="mod">
          <ac:chgData name="Darling1,K" userId="c1e6774d-7e64-49db-b8dc-75157dade4de" providerId="ADAL" clId="{B5BBC769-DD88-4EDA-932C-AEEA95F86C56}" dt="2024-11-26T16:01:38.228" v="1633" actId="20577"/>
          <ac:spMkLst>
            <pc:docMk/>
            <pc:sldMk cId="396223823" sldId="289"/>
            <ac:spMk id="2" creationId="{00000000-0000-0000-0000-000000000000}"/>
          </ac:spMkLst>
        </pc:spChg>
        <pc:spChg chg="mod">
          <ac:chgData name="Darling1,K" userId="c1e6774d-7e64-49db-b8dc-75157dade4de" providerId="ADAL" clId="{B5BBC769-DD88-4EDA-932C-AEEA95F86C56}" dt="2024-11-19T15:58:42.191" v="227" actId="20577"/>
          <ac:spMkLst>
            <pc:docMk/>
            <pc:sldMk cId="396223823" sldId="289"/>
            <ac:spMk id="3" creationId="{00000000-0000-0000-0000-000000000000}"/>
          </ac:spMkLst>
        </pc:spChg>
      </pc:sldChg>
      <pc:sldChg chg="modSp mod">
        <pc:chgData name="Darling1,K" userId="c1e6774d-7e64-49db-b8dc-75157dade4de" providerId="ADAL" clId="{B5BBC769-DD88-4EDA-932C-AEEA95F86C56}" dt="2024-11-26T16:02:11.361" v="1759" actId="20577"/>
        <pc:sldMkLst>
          <pc:docMk/>
          <pc:sldMk cId="999120449" sldId="290"/>
        </pc:sldMkLst>
        <pc:spChg chg="mod">
          <ac:chgData name="Darling1,K" userId="c1e6774d-7e64-49db-b8dc-75157dade4de" providerId="ADAL" clId="{B5BBC769-DD88-4EDA-932C-AEEA95F86C56}" dt="2024-11-26T16:02:11.361" v="1759" actId="20577"/>
          <ac:spMkLst>
            <pc:docMk/>
            <pc:sldMk cId="999120449" sldId="290"/>
            <ac:spMk id="2" creationId="{00000000-0000-0000-0000-000000000000}"/>
          </ac:spMkLst>
        </pc:spChg>
        <pc:spChg chg="mod">
          <ac:chgData name="Darling1,K" userId="c1e6774d-7e64-49db-b8dc-75157dade4de" providerId="ADAL" clId="{B5BBC769-DD88-4EDA-932C-AEEA95F86C56}" dt="2024-11-19T15:59:13.583" v="269" actId="20577"/>
          <ac:spMkLst>
            <pc:docMk/>
            <pc:sldMk cId="999120449" sldId="290"/>
            <ac:spMk id="3" creationId="{00000000-0000-0000-0000-000000000000}"/>
          </ac:spMkLst>
        </pc:spChg>
      </pc:sldChg>
      <pc:sldChg chg="modSp mod ord">
        <pc:chgData name="Darling1,K" userId="c1e6774d-7e64-49db-b8dc-75157dade4de" providerId="ADAL" clId="{B5BBC769-DD88-4EDA-932C-AEEA95F86C56}" dt="2024-11-26T16:06:05.497" v="1847"/>
        <pc:sldMkLst>
          <pc:docMk/>
          <pc:sldMk cId="4030193947" sldId="297"/>
        </pc:sldMkLst>
        <pc:spChg chg="mod">
          <ac:chgData name="Darling1,K" userId="c1e6774d-7e64-49db-b8dc-75157dade4de" providerId="ADAL" clId="{B5BBC769-DD88-4EDA-932C-AEEA95F86C56}" dt="2024-11-26T16:01:10.272" v="1531" actId="20577"/>
          <ac:spMkLst>
            <pc:docMk/>
            <pc:sldMk cId="4030193947" sldId="297"/>
            <ac:spMk id="2" creationId="{00000000-0000-0000-0000-000000000000}"/>
          </ac:spMkLst>
        </pc:spChg>
        <pc:spChg chg="mod">
          <ac:chgData name="Darling1,K" userId="c1e6774d-7e64-49db-b8dc-75157dade4de" providerId="ADAL" clId="{B5BBC769-DD88-4EDA-932C-AEEA95F86C56}" dt="2024-11-19T15:58:25.895" v="199" actId="20577"/>
          <ac:spMkLst>
            <pc:docMk/>
            <pc:sldMk cId="4030193947" sldId="297"/>
            <ac:spMk id="3" creationId="{00000000-0000-0000-0000-000000000000}"/>
          </ac:spMkLst>
        </pc:spChg>
      </pc:sldChg>
      <pc:sldChg chg="modSp mod">
        <pc:chgData name="Darling1,K" userId="c1e6774d-7e64-49db-b8dc-75157dade4de" providerId="ADAL" clId="{B5BBC769-DD88-4EDA-932C-AEEA95F86C56}" dt="2024-11-26T15:58:40.990" v="1275" actId="20577"/>
        <pc:sldMkLst>
          <pc:docMk/>
          <pc:sldMk cId="3382651879" sldId="298"/>
        </pc:sldMkLst>
        <pc:spChg chg="mod">
          <ac:chgData name="Darling1,K" userId="c1e6774d-7e64-49db-b8dc-75157dade4de" providerId="ADAL" clId="{B5BBC769-DD88-4EDA-932C-AEEA95F86C56}" dt="2024-11-26T15:58:40.990" v="1275" actId="20577"/>
          <ac:spMkLst>
            <pc:docMk/>
            <pc:sldMk cId="3382651879" sldId="298"/>
            <ac:spMk id="2" creationId="{00000000-0000-0000-0000-000000000000}"/>
          </ac:spMkLst>
        </pc:spChg>
        <pc:spChg chg="mod">
          <ac:chgData name="Darling1,K" userId="c1e6774d-7e64-49db-b8dc-75157dade4de" providerId="ADAL" clId="{B5BBC769-DD88-4EDA-932C-AEEA95F86C56}" dt="2024-11-19T15:57:40.094" v="127" actId="20577"/>
          <ac:spMkLst>
            <pc:docMk/>
            <pc:sldMk cId="3382651879" sldId="298"/>
            <ac:spMk id="3" creationId="{00000000-0000-0000-0000-000000000000}"/>
          </ac:spMkLst>
        </pc:spChg>
        <pc:spChg chg="mod">
          <ac:chgData name="Darling1,K" userId="c1e6774d-7e64-49db-b8dc-75157dade4de" providerId="ADAL" clId="{B5BBC769-DD88-4EDA-932C-AEEA95F86C56}" dt="2024-11-20T11:23:36.327" v="962" actId="20577"/>
          <ac:spMkLst>
            <pc:docMk/>
            <pc:sldMk cId="3382651879" sldId="298"/>
            <ac:spMk id="4" creationId="{00000000-0000-0000-0000-000000000000}"/>
          </ac:spMkLst>
        </pc:spChg>
      </pc:sldChg>
      <pc:sldChg chg="modSp mod">
        <pc:chgData name="Darling1,K" userId="c1e6774d-7e64-49db-b8dc-75157dade4de" providerId="ADAL" clId="{B5BBC769-DD88-4EDA-932C-AEEA95F86C56}" dt="2024-11-26T15:58:30.897" v="1237" actId="20577"/>
        <pc:sldMkLst>
          <pc:docMk/>
          <pc:sldMk cId="2487305788" sldId="299"/>
        </pc:sldMkLst>
        <pc:spChg chg="mod">
          <ac:chgData name="Darling1,K" userId="c1e6774d-7e64-49db-b8dc-75157dade4de" providerId="ADAL" clId="{B5BBC769-DD88-4EDA-932C-AEEA95F86C56}" dt="2024-11-26T15:58:30.897" v="1237" actId="20577"/>
          <ac:spMkLst>
            <pc:docMk/>
            <pc:sldMk cId="2487305788" sldId="299"/>
            <ac:spMk id="2" creationId="{00000000-0000-0000-0000-000000000000}"/>
          </ac:spMkLst>
        </pc:spChg>
        <pc:spChg chg="mod">
          <ac:chgData name="Darling1,K" userId="c1e6774d-7e64-49db-b8dc-75157dade4de" providerId="ADAL" clId="{B5BBC769-DD88-4EDA-932C-AEEA95F86C56}" dt="2024-11-19T15:57:30.699" v="107" actId="20577"/>
          <ac:spMkLst>
            <pc:docMk/>
            <pc:sldMk cId="2487305788" sldId="299"/>
            <ac:spMk id="3" creationId="{00000000-0000-0000-0000-000000000000}"/>
          </ac:spMkLst>
        </pc:spChg>
        <pc:spChg chg="mod">
          <ac:chgData name="Darling1,K" userId="c1e6774d-7e64-49db-b8dc-75157dade4de" providerId="ADAL" clId="{B5BBC769-DD88-4EDA-932C-AEEA95F86C56}" dt="2024-11-19T16:20:33.184" v="627" actId="5793"/>
          <ac:spMkLst>
            <pc:docMk/>
            <pc:sldMk cId="2487305788" sldId="299"/>
            <ac:spMk id="4" creationId="{00000000-0000-0000-0000-000000000000}"/>
          </ac:spMkLst>
        </pc:spChg>
      </pc:sldChg>
      <pc:sldChg chg="modSp mod">
        <pc:chgData name="Darling1,K" userId="c1e6774d-7e64-49db-b8dc-75157dade4de" providerId="ADAL" clId="{B5BBC769-DD88-4EDA-932C-AEEA95F86C56}" dt="2024-11-26T16:00:11.147" v="1313" actId="20577"/>
        <pc:sldMkLst>
          <pc:docMk/>
          <pc:sldMk cId="2503818425" sldId="300"/>
        </pc:sldMkLst>
        <pc:spChg chg="mod">
          <ac:chgData name="Darling1,K" userId="c1e6774d-7e64-49db-b8dc-75157dade4de" providerId="ADAL" clId="{B5BBC769-DD88-4EDA-932C-AEEA95F86C56}" dt="2024-11-26T16:00:11.147" v="1313" actId="20577"/>
          <ac:spMkLst>
            <pc:docMk/>
            <pc:sldMk cId="2503818425" sldId="300"/>
            <ac:spMk id="2" creationId="{00000000-0000-0000-0000-000000000000}"/>
          </ac:spMkLst>
        </pc:spChg>
        <pc:spChg chg="mod">
          <ac:chgData name="Darling1,K" userId="c1e6774d-7e64-49db-b8dc-75157dade4de" providerId="ADAL" clId="{B5BBC769-DD88-4EDA-932C-AEEA95F86C56}" dt="2024-11-19T15:57:49.002" v="141" actId="20577"/>
          <ac:spMkLst>
            <pc:docMk/>
            <pc:sldMk cId="2503818425" sldId="300"/>
            <ac:spMk id="3" creationId="{00000000-0000-0000-0000-000000000000}"/>
          </ac:spMkLst>
        </pc:spChg>
      </pc:sldChg>
      <pc:sldChg chg="modSp mod">
        <pc:chgData name="Darling1,K" userId="c1e6774d-7e64-49db-b8dc-75157dade4de" providerId="ADAL" clId="{B5BBC769-DD88-4EDA-932C-AEEA95F86C56}" dt="2024-11-26T16:00:22.067" v="1351" actId="20577"/>
        <pc:sldMkLst>
          <pc:docMk/>
          <pc:sldMk cId="895005952" sldId="301"/>
        </pc:sldMkLst>
        <pc:spChg chg="mod">
          <ac:chgData name="Darling1,K" userId="c1e6774d-7e64-49db-b8dc-75157dade4de" providerId="ADAL" clId="{B5BBC769-DD88-4EDA-932C-AEEA95F86C56}" dt="2024-11-26T16:00:22.067" v="1351" actId="20577"/>
          <ac:spMkLst>
            <pc:docMk/>
            <pc:sldMk cId="895005952" sldId="301"/>
            <ac:spMk id="2" creationId="{00000000-0000-0000-0000-000000000000}"/>
          </ac:spMkLst>
        </pc:spChg>
        <pc:spChg chg="mod">
          <ac:chgData name="Darling1,K" userId="c1e6774d-7e64-49db-b8dc-75157dade4de" providerId="ADAL" clId="{B5BBC769-DD88-4EDA-932C-AEEA95F86C56}" dt="2024-11-19T15:57:58.280" v="155" actId="20577"/>
          <ac:spMkLst>
            <pc:docMk/>
            <pc:sldMk cId="895005952" sldId="301"/>
            <ac:spMk id="3" creationId="{00000000-0000-0000-0000-000000000000}"/>
          </ac:spMkLst>
        </pc:spChg>
      </pc:sldChg>
      <pc:sldChg chg="modSp add mod">
        <pc:chgData name="Darling1,K" userId="c1e6774d-7e64-49db-b8dc-75157dade4de" providerId="ADAL" clId="{B5BBC769-DD88-4EDA-932C-AEEA95F86C56}" dt="2024-11-26T16:00:31.648" v="1389" actId="20577"/>
        <pc:sldMkLst>
          <pc:docMk/>
          <pc:sldMk cId="1687314926" sldId="302"/>
        </pc:sldMkLst>
        <pc:spChg chg="mod">
          <ac:chgData name="Darling1,K" userId="c1e6774d-7e64-49db-b8dc-75157dade4de" providerId="ADAL" clId="{B5BBC769-DD88-4EDA-932C-AEEA95F86C56}" dt="2024-11-26T16:00:31.648" v="1389" actId="20577"/>
          <ac:spMkLst>
            <pc:docMk/>
            <pc:sldMk cId="1687314926" sldId="302"/>
            <ac:spMk id="2" creationId="{00000000-0000-0000-0000-000000000000}"/>
          </ac:spMkLst>
        </pc:spChg>
        <pc:spChg chg="mod">
          <ac:chgData name="Darling1,K" userId="c1e6774d-7e64-49db-b8dc-75157dade4de" providerId="ADAL" clId="{B5BBC769-DD88-4EDA-932C-AEEA95F86C56}" dt="2024-11-19T16:18:13.410" v="618" actId="113"/>
          <ac:spMkLst>
            <pc:docMk/>
            <pc:sldMk cId="1687314926" sldId="302"/>
            <ac:spMk id="4" creationId="{00000000-0000-0000-0000-000000000000}"/>
          </ac:spMkLst>
        </pc:spChg>
      </pc:sldChg>
    </pc:docChg>
  </pc:docChgLst>
  <pc:docChgLst>
    <pc:chgData name="Darling1,K" userId="c1e6774d-7e64-49db-b8dc-75157dade4de" providerId="ADAL" clId="{6A3B33F5-DEA5-42F0-B7C3-88EC1AEBFE55}"/>
    <pc:docChg chg="modSld">
      <pc:chgData name="Darling1,K" userId="c1e6774d-7e64-49db-b8dc-75157dade4de" providerId="ADAL" clId="{6A3B33F5-DEA5-42F0-B7C3-88EC1AEBFE55}" dt="2025-01-22T14:39:35.745" v="335" actId="20577"/>
      <pc:docMkLst>
        <pc:docMk/>
      </pc:docMkLst>
      <pc:sldChg chg="modSp mod">
        <pc:chgData name="Darling1,K" userId="c1e6774d-7e64-49db-b8dc-75157dade4de" providerId="ADAL" clId="{6A3B33F5-DEA5-42F0-B7C3-88EC1AEBFE55}" dt="2025-01-22T14:36:03.648" v="53" actId="20577"/>
        <pc:sldMkLst>
          <pc:docMk/>
          <pc:sldMk cId="3019756141" sldId="257"/>
        </pc:sldMkLst>
        <pc:spChg chg="mod">
          <ac:chgData name="Darling1,K" userId="c1e6774d-7e64-49db-b8dc-75157dade4de" providerId="ADAL" clId="{6A3B33F5-DEA5-42F0-B7C3-88EC1AEBFE55}" dt="2025-01-22T14:35:49.561" v="26" actId="20577"/>
          <ac:spMkLst>
            <pc:docMk/>
            <pc:sldMk cId="3019756141" sldId="257"/>
            <ac:spMk id="15" creationId="{8F1B155D-E36E-B641-90A1-5630BEC3F74A}"/>
          </ac:spMkLst>
        </pc:spChg>
        <pc:spChg chg="mod">
          <ac:chgData name="Darling1,K" userId="c1e6774d-7e64-49db-b8dc-75157dade4de" providerId="ADAL" clId="{6A3B33F5-DEA5-42F0-B7C3-88EC1AEBFE55}" dt="2025-01-22T14:36:03.648" v="53" actId="20577"/>
          <ac:spMkLst>
            <pc:docMk/>
            <pc:sldMk cId="3019756141" sldId="257"/>
            <ac:spMk id="17" creationId="{C142FE7A-1BD4-204F-8B66-50A9CA7C24CD}"/>
          </ac:spMkLst>
        </pc:spChg>
      </pc:sldChg>
      <pc:sldChg chg="modSp mod">
        <pc:chgData name="Darling1,K" userId="c1e6774d-7e64-49db-b8dc-75157dade4de" providerId="ADAL" clId="{6A3B33F5-DEA5-42F0-B7C3-88EC1AEBFE55}" dt="2025-01-22T14:36:41.961" v="110" actId="20577"/>
        <pc:sldMkLst>
          <pc:docMk/>
          <pc:sldMk cId="3859354973" sldId="258"/>
        </pc:sldMkLst>
        <pc:spChg chg="mod">
          <ac:chgData name="Darling1,K" userId="c1e6774d-7e64-49db-b8dc-75157dade4de" providerId="ADAL" clId="{6A3B33F5-DEA5-42F0-B7C3-88EC1AEBFE55}" dt="2025-01-22T14:36:41.961" v="110" actId="20577"/>
          <ac:spMkLst>
            <pc:docMk/>
            <pc:sldMk cId="3859354973" sldId="258"/>
            <ac:spMk id="3" creationId="{00000000-0000-0000-0000-000000000000}"/>
          </ac:spMkLst>
        </pc:spChg>
      </pc:sldChg>
      <pc:sldChg chg="modSp mod">
        <pc:chgData name="Darling1,K" userId="c1e6774d-7e64-49db-b8dc-75157dade4de" providerId="ADAL" clId="{6A3B33F5-DEA5-42F0-B7C3-88EC1AEBFE55}" dt="2025-01-22T14:36:18.916" v="70" actId="20577"/>
        <pc:sldMkLst>
          <pc:docMk/>
          <pc:sldMk cId="3789561192" sldId="261"/>
        </pc:sldMkLst>
        <pc:spChg chg="mod">
          <ac:chgData name="Darling1,K" userId="c1e6774d-7e64-49db-b8dc-75157dade4de" providerId="ADAL" clId="{6A3B33F5-DEA5-42F0-B7C3-88EC1AEBFE55}" dt="2025-01-22T14:36:18.916" v="70" actId="20577"/>
          <ac:spMkLst>
            <pc:docMk/>
            <pc:sldMk cId="3789561192" sldId="261"/>
            <ac:spMk id="3" creationId="{00000000-0000-0000-0000-000000000000}"/>
          </ac:spMkLst>
        </pc:spChg>
      </pc:sldChg>
      <pc:sldChg chg="modSp mod">
        <pc:chgData name="Darling1,K" userId="c1e6774d-7e64-49db-b8dc-75157dade4de" providerId="ADAL" clId="{6A3B33F5-DEA5-42F0-B7C3-88EC1AEBFE55}" dt="2025-01-22T14:39:13.421" v="318" actId="20577"/>
        <pc:sldMkLst>
          <pc:docMk/>
          <pc:sldMk cId="185646994" sldId="269"/>
        </pc:sldMkLst>
        <pc:spChg chg="mod">
          <ac:chgData name="Darling1,K" userId="c1e6774d-7e64-49db-b8dc-75157dade4de" providerId="ADAL" clId="{6A3B33F5-DEA5-42F0-B7C3-88EC1AEBFE55}" dt="2025-01-22T14:39:13.421" v="318" actId="20577"/>
          <ac:spMkLst>
            <pc:docMk/>
            <pc:sldMk cId="185646994" sldId="269"/>
            <ac:spMk id="3" creationId="{00000000-0000-0000-0000-000000000000}"/>
          </ac:spMkLst>
        </pc:spChg>
      </pc:sldChg>
      <pc:sldChg chg="modSp mod">
        <pc:chgData name="Darling1,K" userId="c1e6774d-7e64-49db-b8dc-75157dade4de" providerId="ADAL" clId="{6A3B33F5-DEA5-42F0-B7C3-88EC1AEBFE55}" dt="2025-01-22T14:36:30.085" v="87" actId="20577"/>
        <pc:sldMkLst>
          <pc:docMk/>
          <pc:sldMk cId="4205239600" sldId="272"/>
        </pc:sldMkLst>
        <pc:spChg chg="mod">
          <ac:chgData name="Darling1,K" userId="c1e6774d-7e64-49db-b8dc-75157dade4de" providerId="ADAL" clId="{6A3B33F5-DEA5-42F0-B7C3-88EC1AEBFE55}" dt="2025-01-22T14:36:30.085" v="87" actId="20577"/>
          <ac:spMkLst>
            <pc:docMk/>
            <pc:sldMk cId="4205239600" sldId="272"/>
            <ac:spMk id="3" creationId="{00000000-0000-0000-0000-000000000000}"/>
          </ac:spMkLst>
        </pc:spChg>
      </pc:sldChg>
      <pc:sldChg chg="modSp mod">
        <pc:chgData name="Darling1,K" userId="c1e6774d-7e64-49db-b8dc-75157dade4de" providerId="ADAL" clId="{6A3B33F5-DEA5-42F0-B7C3-88EC1AEBFE55}" dt="2025-01-22T14:38:33.333" v="301" actId="20577"/>
        <pc:sldMkLst>
          <pc:docMk/>
          <pc:sldMk cId="2748354195" sldId="282"/>
        </pc:sldMkLst>
        <pc:spChg chg="mod">
          <ac:chgData name="Darling1,K" userId="c1e6774d-7e64-49db-b8dc-75157dade4de" providerId="ADAL" clId="{6A3B33F5-DEA5-42F0-B7C3-88EC1AEBFE55}" dt="2025-01-22T14:38:33.333" v="301" actId="20577"/>
          <ac:spMkLst>
            <pc:docMk/>
            <pc:sldMk cId="2748354195" sldId="282"/>
            <ac:spMk id="3" creationId="{00000000-0000-0000-0000-000000000000}"/>
          </ac:spMkLst>
        </pc:spChg>
      </pc:sldChg>
      <pc:sldChg chg="modSp mod">
        <pc:chgData name="Darling1,K" userId="c1e6774d-7e64-49db-b8dc-75157dade4de" providerId="ADAL" clId="{6A3B33F5-DEA5-42F0-B7C3-88EC1AEBFE55}" dt="2025-01-22T14:37:54.102" v="233" actId="20577"/>
        <pc:sldMkLst>
          <pc:docMk/>
          <pc:sldMk cId="4108517122" sldId="283"/>
        </pc:sldMkLst>
        <pc:spChg chg="mod">
          <ac:chgData name="Darling1,K" userId="c1e6774d-7e64-49db-b8dc-75157dade4de" providerId="ADAL" clId="{6A3B33F5-DEA5-42F0-B7C3-88EC1AEBFE55}" dt="2025-01-22T14:37:54.102" v="233" actId="20577"/>
          <ac:spMkLst>
            <pc:docMk/>
            <pc:sldMk cId="4108517122" sldId="283"/>
            <ac:spMk id="3" creationId="{00000000-0000-0000-0000-000000000000}"/>
          </ac:spMkLst>
        </pc:spChg>
      </pc:sldChg>
      <pc:sldChg chg="modSp mod">
        <pc:chgData name="Darling1,K" userId="c1e6774d-7e64-49db-b8dc-75157dade4de" providerId="ADAL" clId="{6A3B33F5-DEA5-42F0-B7C3-88EC1AEBFE55}" dt="2025-01-22T14:38:04.125" v="250" actId="20577"/>
        <pc:sldMkLst>
          <pc:docMk/>
          <pc:sldMk cId="4036863589" sldId="284"/>
        </pc:sldMkLst>
        <pc:spChg chg="mod">
          <ac:chgData name="Darling1,K" userId="c1e6774d-7e64-49db-b8dc-75157dade4de" providerId="ADAL" clId="{6A3B33F5-DEA5-42F0-B7C3-88EC1AEBFE55}" dt="2025-01-22T14:38:04.125" v="250" actId="20577"/>
          <ac:spMkLst>
            <pc:docMk/>
            <pc:sldMk cId="4036863589" sldId="284"/>
            <ac:spMk id="3" creationId="{00000000-0000-0000-0000-000000000000}"/>
          </ac:spMkLst>
        </pc:spChg>
      </pc:sldChg>
      <pc:sldChg chg="modSp mod">
        <pc:chgData name="Darling1,K" userId="c1e6774d-7e64-49db-b8dc-75157dade4de" providerId="ADAL" clId="{6A3B33F5-DEA5-42F0-B7C3-88EC1AEBFE55}" dt="2025-01-22T14:38:14.603" v="267" actId="20577"/>
        <pc:sldMkLst>
          <pc:docMk/>
          <pc:sldMk cId="1899997546" sldId="286"/>
        </pc:sldMkLst>
        <pc:spChg chg="mod">
          <ac:chgData name="Darling1,K" userId="c1e6774d-7e64-49db-b8dc-75157dade4de" providerId="ADAL" clId="{6A3B33F5-DEA5-42F0-B7C3-88EC1AEBFE55}" dt="2025-01-22T14:38:14.603" v="267" actId="20577"/>
          <ac:spMkLst>
            <pc:docMk/>
            <pc:sldMk cId="1899997546" sldId="286"/>
            <ac:spMk id="3" creationId="{00000000-0000-0000-0000-000000000000}"/>
          </ac:spMkLst>
        </pc:spChg>
      </pc:sldChg>
      <pc:sldChg chg="modSp mod">
        <pc:chgData name="Darling1,K" userId="c1e6774d-7e64-49db-b8dc-75157dade4de" providerId="ADAL" clId="{6A3B33F5-DEA5-42F0-B7C3-88EC1AEBFE55}" dt="2025-01-22T14:38:24.102" v="284" actId="20577"/>
        <pc:sldMkLst>
          <pc:docMk/>
          <pc:sldMk cId="396223823" sldId="289"/>
        </pc:sldMkLst>
        <pc:spChg chg="mod">
          <ac:chgData name="Darling1,K" userId="c1e6774d-7e64-49db-b8dc-75157dade4de" providerId="ADAL" clId="{6A3B33F5-DEA5-42F0-B7C3-88EC1AEBFE55}" dt="2025-01-22T14:38:24.102" v="284" actId="20577"/>
          <ac:spMkLst>
            <pc:docMk/>
            <pc:sldMk cId="396223823" sldId="289"/>
            <ac:spMk id="3" creationId="{00000000-0000-0000-0000-000000000000}"/>
          </ac:spMkLst>
        </pc:spChg>
      </pc:sldChg>
      <pc:sldChg chg="modSp mod">
        <pc:chgData name="Darling1,K" userId="c1e6774d-7e64-49db-b8dc-75157dade4de" providerId="ADAL" clId="{6A3B33F5-DEA5-42F0-B7C3-88EC1AEBFE55}" dt="2025-01-22T14:39:35.745" v="335" actId="20577"/>
        <pc:sldMkLst>
          <pc:docMk/>
          <pc:sldMk cId="999120449" sldId="290"/>
        </pc:sldMkLst>
        <pc:spChg chg="mod">
          <ac:chgData name="Darling1,K" userId="c1e6774d-7e64-49db-b8dc-75157dade4de" providerId="ADAL" clId="{6A3B33F5-DEA5-42F0-B7C3-88EC1AEBFE55}" dt="2025-01-22T14:39:35.745" v="335" actId="20577"/>
          <ac:spMkLst>
            <pc:docMk/>
            <pc:sldMk cId="999120449" sldId="290"/>
            <ac:spMk id="3" creationId="{00000000-0000-0000-0000-000000000000}"/>
          </ac:spMkLst>
        </pc:spChg>
      </pc:sldChg>
      <pc:sldChg chg="modSp mod">
        <pc:chgData name="Darling1,K" userId="c1e6774d-7e64-49db-b8dc-75157dade4de" providerId="ADAL" clId="{6A3B33F5-DEA5-42F0-B7C3-88EC1AEBFE55}" dt="2025-01-22T14:37:43.751" v="216" actId="20577"/>
        <pc:sldMkLst>
          <pc:docMk/>
          <pc:sldMk cId="4030193947" sldId="297"/>
        </pc:sldMkLst>
        <pc:spChg chg="mod">
          <ac:chgData name="Darling1,K" userId="c1e6774d-7e64-49db-b8dc-75157dade4de" providerId="ADAL" clId="{6A3B33F5-DEA5-42F0-B7C3-88EC1AEBFE55}" dt="2025-01-22T14:37:43.751" v="216" actId="20577"/>
          <ac:spMkLst>
            <pc:docMk/>
            <pc:sldMk cId="4030193947" sldId="297"/>
            <ac:spMk id="3" creationId="{00000000-0000-0000-0000-000000000000}"/>
          </ac:spMkLst>
        </pc:spChg>
      </pc:sldChg>
      <pc:sldChg chg="modSp mod">
        <pc:chgData name="Darling1,K" userId="c1e6774d-7e64-49db-b8dc-75157dade4de" providerId="ADAL" clId="{6A3B33F5-DEA5-42F0-B7C3-88EC1AEBFE55}" dt="2025-01-22T14:37:04.741" v="148" actId="20577"/>
        <pc:sldMkLst>
          <pc:docMk/>
          <pc:sldMk cId="3382651879" sldId="298"/>
        </pc:sldMkLst>
        <pc:spChg chg="mod">
          <ac:chgData name="Darling1,K" userId="c1e6774d-7e64-49db-b8dc-75157dade4de" providerId="ADAL" clId="{6A3B33F5-DEA5-42F0-B7C3-88EC1AEBFE55}" dt="2025-01-22T14:37:04.741" v="148" actId="20577"/>
          <ac:spMkLst>
            <pc:docMk/>
            <pc:sldMk cId="3382651879" sldId="298"/>
            <ac:spMk id="3" creationId="{00000000-0000-0000-0000-000000000000}"/>
          </ac:spMkLst>
        </pc:spChg>
      </pc:sldChg>
      <pc:sldChg chg="modSp mod">
        <pc:chgData name="Darling1,K" userId="c1e6774d-7e64-49db-b8dc-75157dade4de" providerId="ADAL" clId="{6A3B33F5-DEA5-42F0-B7C3-88EC1AEBFE55}" dt="2025-01-22T14:36:52.803" v="127" actId="20577"/>
        <pc:sldMkLst>
          <pc:docMk/>
          <pc:sldMk cId="2487305788" sldId="299"/>
        </pc:sldMkLst>
        <pc:spChg chg="mod">
          <ac:chgData name="Darling1,K" userId="c1e6774d-7e64-49db-b8dc-75157dade4de" providerId="ADAL" clId="{6A3B33F5-DEA5-42F0-B7C3-88EC1AEBFE55}" dt="2025-01-22T14:36:52.803" v="127" actId="20577"/>
          <ac:spMkLst>
            <pc:docMk/>
            <pc:sldMk cId="2487305788" sldId="299"/>
            <ac:spMk id="3" creationId="{00000000-0000-0000-0000-000000000000}"/>
          </ac:spMkLst>
        </pc:spChg>
      </pc:sldChg>
      <pc:sldChg chg="modSp mod">
        <pc:chgData name="Darling1,K" userId="c1e6774d-7e64-49db-b8dc-75157dade4de" providerId="ADAL" clId="{6A3B33F5-DEA5-42F0-B7C3-88EC1AEBFE55}" dt="2025-01-22T14:37:14.445" v="165" actId="20577"/>
        <pc:sldMkLst>
          <pc:docMk/>
          <pc:sldMk cId="2503818425" sldId="300"/>
        </pc:sldMkLst>
        <pc:spChg chg="mod">
          <ac:chgData name="Darling1,K" userId="c1e6774d-7e64-49db-b8dc-75157dade4de" providerId="ADAL" clId="{6A3B33F5-DEA5-42F0-B7C3-88EC1AEBFE55}" dt="2025-01-22T14:37:14.445" v="165" actId="20577"/>
          <ac:spMkLst>
            <pc:docMk/>
            <pc:sldMk cId="2503818425" sldId="300"/>
            <ac:spMk id="3" creationId="{00000000-0000-0000-0000-000000000000}"/>
          </ac:spMkLst>
        </pc:spChg>
      </pc:sldChg>
      <pc:sldChg chg="modSp mod">
        <pc:chgData name="Darling1,K" userId="c1e6774d-7e64-49db-b8dc-75157dade4de" providerId="ADAL" clId="{6A3B33F5-DEA5-42F0-B7C3-88EC1AEBFE55}" dt="2025-01-22T14:37:24.598" v="182" actId="20577"/>
        <pc:sldMkLst>
          <pc:docMk/>
          <pc:sldMk cId="895005952" sldId="301"/>
        </pc:sldMkLst>
        <pc:spChg chg="mod">
          <ac:chgData name="Darling1,K" userId="c1e6774d-7e64-49db-b8dc-75157dade4de" providerId="ADAL" clId="{6A3B33F5-DEA5-42F0-B7C3-88EC1AEBFE55}" dt="2025-01-22T14:37:24.598" v="182" actId="20577"/>
          <ac:spMkLst>
            <pc:docMk/>
            <pc:sldMk cId="895005952" sldId="301"/>
            <ac:spMk id="3" creationId="{00000000-0000-0000-0000-000000000000}"/>
          </ac:spMkLst>
        </pc:spChg>
      </pc:sldChg>
      <pc:sldChg chg="modSp mod">
        <pc:chgData name="Darling1,K" userId="c1e6774d-7e64-49db-b8dc-75157dade4de" providerId="ADAL" clId="{6A3B33F5-DEA5-42F0-B7C3-88EC1AEBFE55}" dt="2025-01-22T14:37:34.082" v="199" actId="20577"/>
        <pc:sldMkLst>
          <pc:docMk/>
          <pc:sldMk cId="1687314926" sldId="302"/>
        </pc:sldMkLst>
        <pc:spChg chg="mod">
          <ac:chgData name="Darling1,K" userId="c1e6774d-7e64-49db-b8dc-75157dade4de" providerId="ADAL" clId="{6A3B33F5-DEA5-42F0-B7C3-88EC1AEBFE55}" dt="2025-01-22T14:37:34.082" v="199" actId="20577"/>
          <ac:spMkLst>
            <pc:docMk/>
            <pc:sldMk cId="1687314926" sldId="302"/>
            <ac:spMk id="3" creationId="{00000000-0000-0000-0000-000000000000}"/>
          </ac:spMkLst>
        </pc:spChg>
      </pc:sldChg>
    </pc:docChg>
  </pc:docChgLst>
  <pc:docChgLst>
    <pc:chgData name="Darling1,K" userId="S::k.darling1@lse.ac.uk::c1e6774d-7e64-49db-b8dc-75157dade4de" providerId="AD" clId="Web-{CF1432B8-5D42-20D8-66CD-76A20B07AA08}"/>
    <pc:docChg chg="modSld">
      <pc:chgData name="Darling1,K" userId="S::k.darling1@lse.ac.uk::c1e6774d-7e64-49db-b8dc-75157dade4de" providerId="AD" clId="Web-{CF1432B8-5D42-20D8-66CD-76A20B07AA08}" dt="2021-11-29T13:04:37.867" v="8" actId="20577"/>
      <pc:docMkLst>
        <pc:docMk/>
      </pc:docMkLst>
      <pc:sldChg chg="modSp">
        <pc:chgData name="Darling1,K" userId="S::k.darling1@lse.ac.uk::c1e6774d-7e64-49db-b8dc-75157dade4de" providerId="AD" clId="Web-{CF1432B8-5D42-20D8-66CD-76A20B07AA08}" dt="2021-11-29T13:04:37.867" v="8" actId="20577"/>
        <pc:sldMkLst>
          <pc:docMk/>
          <pc:sldMk cId="4108517122" sldId="283"/>
        </pc:sldMkLst>
        <pc:spChg chg="mod">
          <ac:chgData name="Darling1,K" userId="S::k.darling1@lse.ac.uk::c1e6774d-7e64-49db-b8dc-75157dade4de" providerId="AD" clId="Web-{CF1432B8-5D42-20D8-66CD-76A20B07AA08}" dt="2021-11-29T13:04:37.867" v="8" actId="20577"/>
          <ac:spMkLst>
            <pc:docMk/>
            <pc:sldMk cId="4108517122" sldId="283"/>
            <ac:spMk id="4" creationId="{00000000-0000-0000-0000-000000000000}"/>
          </ac:spMkLst>
        </pc:spChg>
      </pc:sldChg>
    </pc:docChg>
  </pc:docChgLst>
  <pc:docChgLst>
    <pc:chgData name="Mu,LH" userId="S::l.h.mu@lse.ac.uk::05cf046a-1d2c-4ca6-ac70-4e7d1193e538" providerId="AD" clId="Web-{A45DFCE3-DE14-4B51-A56C-DEDD53BE870C}"/>
    <pc:docChg chg="modSld">
      <pc:chgData name="Mu,LH" userId="S::l.h.mu@lse.ac.uk::05cf046a-1d2c-4ca6-ac70-4e7d1193e538" providerId="AD" clId="Web-{A45DFCE3-DE14-4B51-A56C-DEDD53BE870C}" dt="2025-01-22T12:30:51.805" v="1" actId="20577"/>
      <pc:docMkLst>
        <pc:docMk/>
      </pc:docMkLst>
      <pc:sldChg chg="modSp">
        <pc:chgData name="Mu,LH" userId="S::l.h.mu@lse.ac.uk::05cf046a-1d2c-4ca6-ac70-4e7d1193e538" providerId="AD" clId="Web-{A45DFCE3-DE14-4B51-A56C-DEDD53BE870C}" dt="2025-01-22T12:30:51.805" v="1" actId="20577"/>
        <pc:sldMkLst>
          <pc:docMk/>
          <pc:sldMk cId="1687314926" sldId="302"/>
        </pc:sldMkLst>
        <pc:spChg chg="mod">
          <ac:chgData name="Mu,LH" userId="S::l.h.mu@lse.ac.uk::05cf046a-1d2c-4ca6-ac70-4e7d1193e538" providerId="AD" clId="Web-{A45DFCE3-DE14-4B51-A56C-DEDD53BE870C}" dt="2025-01-22T12:30:51.805" v="1" actId="20577"/>
          <ac:spMkLst>
            <pc:docMk/>
            <pc:sldMk cId="1687314926" sldId="302"/>
            <ac:spMk id="4" creationId="{00000000-0000-0000-0000-000000000000}"/>
          </ac:spMkLst>
        </pc:spChg>
      </pc:sldChg>
    </pc:docChg>
  </pc:docChgLst>
  <pc:docChgLst>
    <pc:chgData name="Darling1,K" userId="c1e6774d-7e64-49db-b8dc-75157dade4de" providerId="ADAL" clId="{8FCD5E8E-0CC2-4E5F-A80B-C1B46B8EE3DE}"/>
    <pc:docChg chg="modSld">
      <pc:chgData name="Darling1,K" userId="c1e6774d-7e64-49db-b8dc-75157dade4de" providerId="ADAL" clId="{8FCD5E8E-0CC2-4E5F-A80B-C1B46B8EE3DE}" dt="2025-02-25T18:10:40.952" v="8" actId="20577"/>
      <pc:docMkLst>
        <pc:docMk/>
      </pc:docMkLst>
      <pc:sldChg chg="modNotesTx">
        <pc:chgData name="Darling1,K" userId="c1e6774d-7e64-49db-b8dc-75157dade4de" providerId="ADAL" clId="{8FCD5E8E-0CC2-4E5F-A80B-C1B46B8EE3DE}" dt="2025-02-25T18:10:15.489" v="0" actId="20577"/>
        <pc:sldMkLst>
          <pc:docMk/>
          <pc:sldMk cId="3859354973" sldId="258"/>
        </pc:sldMkLst>
      </pc:sldChg>
      <pc:sldChg chg="modNotesTx">
        <pc:chgData name="Darling1,K" userId="c1e6774d-7e64-49db-b8dc-75157dade4de" providerId="ADAL" clId="{8FCD5E8E-0CC2-4E5F-A80B-C1B46B8EE3DE}" dt="2025-02-25T18:10:25.725" v="3" actId="20577"/>
        <pc:sldMkLst>
          <pc:docMk/>
          <pc:sldMk cId="3382651879" sldId="298"/>
        </pc:sldMkLst>
      </pc:sldChg>
      <pc:sldChg chg="modNotesTx">
        <pc:chgData name="Darling1,K" userId="c1e6774d-7e64-49db-b8dc-75157dade4de" providerId="ADAL" clId="{8FCD5E8E-0CC2-4E5F-A80B-C1B46B8EE3DE}" dt="2025-02-25T18:10:35.515" v="6" actId="20577"/>
        <pc:sldMkLst>
          <pc:docMk/>
          <pc:sldMk cId="2503818425" sldId="300"/>
        </pc:sldMkLst>
      </pc:sldChg>
      <pc:sldChg chg="modNotesTx">
        <pc:chgData name="Darling1,K" userId="c1e6774d-7e64-49db-b8dc-75157dade4de" providerId="ADAL" clId="{8FCD5E8E-0CC2-4E5F-A80B-C1B46B8EE3DE}" dt="2025-02-25T18:10:18.540" v="1" actId="20577"/>
        <pc:sldMkLst>
          <pc:docMk/>
          <pc:sldMk cId="1687314926" sldId="302"/>
        </pc:sldMkLst>
      </pc:sldChg>
      <pc:sldChg chg="modNotesTx">
        <pc:chgData name="Darling1,K" userId="c1e6774d-7e64-49db-b8dc-75157dade4de" providerId="ADAL" clId="{8FCD5E8E-0CC2-4E5F-A80B-C1B46B8EE3DE}" dt="2025-02-25T18:10:38.502" v="7" actId="20577"/>
        <pc:sldMkLst>
          <pc:docMk/>
          <pc:sldMk cId="2216628752" sldId="303"/>
        </pc:sldMkLst>
      </pc:sldChg>
      <pc:sldChg chg="modNotesTx">
        <pc:chgData name="Darling1,K" userId="c1e6774d-7e64-49db-b8dc-75157dade4de" providerId="ADAL" clId="{8FCD5E8E-0CC2-4E5F-A80B-C1B46B8EE3DE}" dt="2025-02-25T18:10:28.753" v="4" actId="20577"/>
        <pc:sldMkLst>
          <pc:docMk/>
          <pc:sldMk cId="1989125892" sldId="304"/>
        </pc:sldMkLst>
      </pc:sldChg>
      <pc:sldChg chg="modNotesTx">
        <pc:chgData name="Darling1,K" userId="c1e6774d-7e64-49db-b8dc-75157dade4de" providerId="ADAL" clId="{8FCD5E8E-0CC2-4E5F-A80B-C1B46B8EE3DE}" dt="2025-02-25T18:10:40.952" v="8" actId="20577"/>
        <pc:sldMkLst>
          <pc:docMk/>
          <pc:sldMk cId="4011229971" sldId="305"/>
        </pc:sldMkLst>
      </pc:sldChg>
      <pc:sldChg chg="modNotesTx">
        <pc:chgData name="Darling1,K" userId="c1e6774d-7e64-49db-b8dc-75157dade4de" providerId="ADAL" clId="{8FCD5E8E-0CC2-4E5F-A80B-C1B46B8EE3DE}" dt="2025-02-25T18:10:32.430" v="5" actId="20577"/>
        <pc:sldMkLst>
          <pc:docMk/>
          <pc:sldMk cId="4091046828" sldId="306"/>
        </pc:sldMkLst>
      </pc:sldChg>
    </pc:docChg>
  </pc:docChgLst>
  <pc:docChgLst>
    <pc:chgData name="Darling1,K" userId="c1e6774d-7e64-49db-b8dc-75157dade4de" providerId="ADAL" clId="{0D619FA2-CA89-4492-A953-4E20D9F423C0}"/>
    <pc:docChg chg="undo custSel addSld delSld modSld sldOrd">
      <pc:chgData name="Darling1,K" userId="c1e6774d-7e64-49db-b8dc-75157dade4de" providerId="ADAL" clId="{0D619FA2-CA89-4492-A953-4E20D9F423C0}" dt="2025-02-24T11:48:34.773" v="17716" actId="27636"/>
      <pc:docMkLst>
        <pc:docMk/>
      </pc:docMkLst>
      <pc:sldChg chg="modSp mod">
        <pc:chgData name="Darling1,K" userId="c1e6774d-7e64-49db-b8dc-75157dade4de" providerId="ADAL" clId="{0D619FA2-CA89-4492-A953-4E20D9F423C0}" dt="2025-02-19T09:15:44.181" v="56" actId="20577"/>
        <pc:sldMkLst>
          <pc:docMk/>
          <pc:sldMk cId="3019756141" sldId="257"/>
        </pc:sldMkLst>
        <pc:spChg chg="mod">
          <ac:chgData name="Darling1,K" userId="c1e6774d-7e64-49db-b8dc-75157dade4de" providerId="ADAL" clId="{0D619FA2-CA89-4492-A953-4E20D9F423C0}" dt="2025-02-19T09:15:24.446" v="36" actId="20577"/>
          <ac:spMkLst>
            <pc:docMk/>
            <pc:sldMk cId="3019756141" sldId="257"/>
            <ac:spMk id="14" creationId="{89FDBC20-D099-0F45-AC75-1681705F30A6}"/>
          </ac:spMkLst>
        </pc:spChg>
        <pc:spChg chg="mod">
          <ac:chgData name="Darling1,K" userId="c1e6774d-7e64-49db-b8dc-75157dade4de" providerId="ADAL" clId="{0D619FA2-CA89-4492-A953-4E20D9F423C0}" dt="2025-02-19T09:15:44.181" v="56" actId="20577"/>
          <ac:spMkLst>
            <pc:docMk/>
            <pc:sldMk cId="3019756141" sldId="257"/>
            <ac:spMk id="15" creationId="{8F1B155D-E36E-B641-90A1-5630BEC3F74A}"/>
          </ac:spMkLst>
        </pc:spChg>
        <pc:spChg chg="mod">
          <ac:chgData name="Darling1,K" userId="c1e6774d-7e64-49db-b8dc-75157dade4de" providerId="ADAL" clId="{0D619FA2-CA89-4492-A953-4E20D9F423C0}" dt="2025-02-19T09:14:35.117" v="6" actId="20577"/>
          <ac:spMkLst>
            <pc:docMk/>
            <pc:sldMk cId="3019756141" sldId="257"/>
            <ac:spMk id="17" creationId="{C142FE7A-1BD4-204F-8B66-50A9CA7C24CD}"/>
          </ac:spMkLst>
        </pc:spChg>
      </pc:sldChg>
      <pc:sldChg chg="modSp mod modNotesTx">
        <pc:chgData name="Darling1,K" userId="c1e6774d-7e64-49db-b8dc-75157dade4de" providerId="ADAL" clId="{0D619FA2-CA89-4492-A953-4E20D9F423C0}" dt="2025-02-21T15:12:54.376" v="17649" actId="20577"/>
        <pc:sldMkLst>
          <pc:docMk/>
          <pc:sldMk cId="3859354973" sldId="258"/>
        </pc:sldMkLst>
        <pc:spChg chg="mod">
          <ac:chgData name="Darling1,K" userId="c1e6774d-7e64-49db-b8dc-75157dade4de" providerId="ADAL" clId="{0D619FA2-CA89-4492-A953-4E20D9F423C0}" dt="2025-02-19T09:16:28.521" v="112" actId="20577"/>
          <ac:spMkLst>
            <pc:docMk/>
            <pc:sldMk cId="3859354973" sldId="258"/>
            <ac:spMk id="2" creationId="{00000000-0000-0000-0000-000000000000}"/>
          </ac:spMkLst>
        </pc:spChg>
        <pc:spChg chg="mod">
          <ac:chgData name="Darling1,K" userId="c1e6774d-7e64-49db-b8dc-75157dade4de" providerId="ADAL" clId="{0D619FA2-CA89-4492-A953-4E20D9F423C0}" dt="2025-02-19T09:16:35.838" v="119" actId="20577"/>
          <ac:spMkLst>
            <pc:docMk/>
            <pc:sldMk cId="3859354973" sldId="258"/>
            <ac:spMk id="3" creationId="{00000000-0000-0000-0000-000000000000}"/>
          </ac:spMkLst>
        </pc:spChg>
        <pc:spChg chg="mod">
          <ac:chgData name="Darling1,K" userId="c1e6774d-7e64-49db-b8dc-75157dade4de" providerId="ADAL" clId="{0D619FA2-CA89-4492-A953-4E20D9F423C0}" dt="2025-02-21T15:12:54.376" v="17649" actId="20577"/>
          <ac:spMkLst>
            <pc:docMk/>
            <pc:sldMk cId="3859354973" sldId="258"/>
            <ac:spMk id="4" creationId="{00000000-0000-0000-0000-000000000000}"/>
          </ac:spMkLst>
        </pc:spChg>
      </pc:sldChg>
      <pc:sldChg chg="modSp mod">
        <pc:chgData name="Darling1,K" userId="c1e6774d-7e64-49db-b8dc-75157dade4de" providerId="ADAL" clId="{0D619FA2-CA89-4492-A953-4E20D9F423C0}" dt="2025-02-19T09:25:14.184" v="734" actId="20577"/>
        <pc:sldMkLst>
          <pc:docMk/>
          <pc:sldMk cId="3789561192" sldId="261"/>
        </pc:sldMkLst>
        <pc:spChg chg="mod">
          <ac:chgData name="Darling1,K" userId="c1e6774d-7e64-49db-b8dc-75157dade4de" providerId="ADAL" clId="{0D619FA2-CA89-4492-A953-4E20D9F423C0}" dt="2025-02-19T09:15:54.585" v="70" actId="20577"/>
          <ac:spMkLst>
            <pc:docMk/>
            <pc:sldMk cId="3789561192" sldId="261"/>
            <ac:spMk id="2" creationId="{00000000-0000-0000-0000-000000000000}"/>
          </ac:spMkLst>
        </pc:spChg>
        <pc:spChg chg="mod">
          <ac:chgData name="Darling1,K" userId="c1e6774d-7e64-49db-b8dc-75157dade4de" providerId="ADAL" clId="{0D619FA2-CA89-4492-A953-4E20D9F423C0}" dt="2025-02-19T09:16:02.928" v="77" actId="20577"/>
          <ac:spMkLst>
            <pc:docMk/>
            <pc:sldMk cId="3789561192" sldId="261"/>
            <ac:spMk id="3" creationId="{00000000-0000-0000-0000-000000000000}"/>
          </ac:spMkLst>
        </pc:spChg>
        <pc:spChg chg="mod">
          <ac:chgData name="Darling1,K" userId="c1e6774d-7e64-49db-b8dc-75157dade4de" providerId="ADAL" clId="{0D619FA2-CA89-4492-A953-4E20D9F423C0}" dt="2025-02-19T09:25:14.184" v="734" actId="20577"/>
          <ac:spMkLst>
            <pc:docMk/>
            <pc:sldMk cId="3789561192" sldId="261"/>
            <ac:spMk id="4" creationId="{00000000-0000-0000-0000-000000000000}"/>
          </ac:spMkLst>
        </pc:spChg>
      </pc:sldChg>
      <pc:sldChg chg="modSp del mod">
        <pc:chgData name="Darling1,K" userId="c1e6774d-7e64-49db-b8dc-75157dade4de" providerId="ADAL" clId="{0D619FA2-CA89-4492-A953-4E20D9F423C0}" dt="2025-02-19T14:42:40.919" v="13673" actId="2696"/>
        <pc:sldMkLst>
          <pc:docMk/>
          <pc:sldMk cId="185646994" sldId="269"/>
        </pc:sldMkLst>
        <pc:spChg chg="mod">
          <ac:chgData name="Darling1,K" userId="c1e6774d-7e64-49db-b8dc-75157dade4de" providerId="ADAL" clId="{0D619FA2-CA89-4492-A953-4E20D9F423C0}" dt="2025-02-19T09:20:35.613" v="419" actId="20577"/>
          <ac:spMkLst>
            <pc:docMk/>
            <pc:sldMk cId="185646994" sldId="269"/>
            <ac:spMk id="2" creationId="{00000000-0000-0000-0000-000000000000}"/>
          </ac:spMkLst>
        </pc:spChg>
        <pc:spChg chg="mod">
          <ac:chgData name="Darling1,K" userId="c1e6774d-7e64-49db-b8dc-75157dade4de" providerId="ADAL" clId="{0D619FA2-CA89-4492-A953-4E20D9F423C0}" dt="2025-02-19T09:20:49.785" v="436" actId="20577"/>
          <ac:spMkLst>
            <pc:docMk/>
            <pc:sldMk cId="185646994" sldId="269"/>
            <ac:spMk id="3" creationId="{00000000-0000-0000-0000-000000000000}"/>
          </ac:spMkLst>
        </pc:spChg>
      </pc:sldChg>
      <pc:sldChg chg="modSp mod">
        <pc:chgData name="Darling1,K" userId="c1e6774d-7e64-49db-b8dc-75157dade4de" providerId="ADAL" clId="{0D619FA2-CA89-4492-A953-4E20D9F423C0}" dt="2025-02-19T14:42:35.899" v="13672" actId="20577"/>
        <pc:sldMkLst>
          <pc:docMk/>
          <pc:sldMk cId="4205239600" sldId="272"/>
        </pc:sldMkLst>
        <pc:spChg chg="mod">
          <ac:chgData name="Darling1,K" userId="c1e6774d-7e64-49db-b8dc-75157dade4de" providerId="ADAL" clId="{0D619FA2-CA89-4492-A953-4E20D9F423C0}" dt="2025-02-19T09:16:13.172" v="91" actId="20577"/>
          <ac:spMkLst>
            <pc:docMk/>
            <pc:sldMk cId="4205239600" sldId="272"/>
            <ac:spMk id="2" creationId="{00000000-0000-0000-0000-000000000000}"/>
          </ac:spMkLst>
        </pc:spChg>
        <pc:spChg chg="mod">
          <ac:chgData name="Darling1,K" userId="c1e6774d-7e64-49db-b8dc-75157dade4de" providerId="ADAL" clId="{0D619FA2-CA89-4492-A953-4E20D9F423C0}" dt="2025-02-19T09:16:20.163" v="98" actId="20577"/>
          <ac:spMkLst>
            <pc:docMk/>
            <pc:sldMk cId="4205239600" sldId="272"/>
            <ac:spMk id="3" creationId="{00000000-0000-0000-0000-000000000000}"/>
          </ac:spMkLst>
        </pc:spChg>
        <pc:spChg chg="mod">
          <ac:chgData name="Darling1,K" userId="c1e6774d-7e64-49db-b8dc-75157dade4de" providerId="ADAL" clId="{0D619FA2-CA89-4492-A953-4E20D9F423C0}" dt="2025-02-19T14:42:35.899" v="13672" actId="20577"/>
          <ac:spMkLst>
            <pc:docMk/>
            <pc:sldMk cId="4205239600" sldId="272"/>
            <ac:spMk id="4" creationId="{00000000-0000-0000-0000-000000000000}"/>
          </ac:spMkLst>
        </pc:spChg>
      </pc:sldChg>
      <pc:sldChg chg="modSp mod">
        <pc:chgData name="Darling1,K" userId="c1e6774d-7e64-49db-b8dc-75157dade4de" providerId="ADAL" clId="{0D619FA2-CA89-4492-A953-4E20D9F423C0}" dt="2025-02-19T09:20:26.491" v="405" actId="20577"/>
        <pc:sldMkLst>
          <pc:docMk/>
          <pc:sldMk cId="2748354195" sldId="282"/>
        </pc:sldMkLst>
        <pc:spChg chg="mod">
          <ac:chgData name="Darling1,K" userId="c1e6774d-7e64-49db-b8dc-75157dade4de" providerId="ADAL" clId="{0D619FA2-CA89-4492-A953-4E20D9F423C0}" dt="2025-02-19T09:20:09.730" v="355" actId="20577"/>
          <ac:spMkLst>
            <pc:docMk/>
            <pc:sldMk cId="2748354195" sldId="282"/>
            <ac:spMk id="2" creationId="{00000000-0000-0000-0000-000000000000}"/>
          </ac:spMkLst>
        </pc:spChg>
        <pc:spChg chg="mod">
          <ac:chgData name="Darling1,K" userId="c1e6774d-7e64-49db-b8dc-75157dade4de" providerId="ADAL" clId="{0D619FA2-CA89-4492-A953-4E20D9F423C0}" dt="2025-02-19T09:20:16.048" v="362" actId="20577"/>
          <ac:spMkLst>
            <pc:docMk/>
            <pc:sldMk cId="2748354195" sldId="282"/>
            <ac:spMk id="3" creationId="{00000000-0000-0000-0000-000000000000}"/>
          </ac:spMkLst>
        </pc:spChg>
        <pc:spChg chg="mod">
          <ac:chgData name="Darling1,K" userId="c1e6774d-7e64-49db-b8dc-75157dade4de" providerId="ADAL" clId="{0D619FA2-CA89-4492-A953-4E20D9F423C0}" dt="2025-02-19T09:20:26.491" v="405" actId="20577"/>
          <ac:spMkLst>
            <pc:docMk/>
            <pc:sldMk cId="2748354195" sldId="282"/>
            <ac:spMk id="4" creationId="{00000000-0000-0000-0000-000000000000}"/>
          </ac:spMkLst>
        </pc:spChg>
      </pc:sldChg>
      <pc:sldChg chg="modSp mod">
        <pc:chgData name="Darling1,K" userId="c1e6774d-7e64-49db-b8dc-75157dade4de" providerId="ADAL" clId="{0D619FA2-CA89-4492-A953-4E20D9F423C0}" dt="2025-02-24T11:46:49.543" v="17669" actId="27636"/>
        <pc:sldMkLst>
          <pc:docMk/>
          <pc:sldMk cId="4108517122" sldId="283"/>
        </pc:sldMkLst>
        <pc:spChg chg="mod">
          <ac:chgData name="Darling1,K" userId="c1e6774d-7e64-49db-b8dc-75157dade4de" providerId="ADAL" clId="{0D619FA2-CA89-4492-A953-4E20D9F423C0}" dt="2025-02-19T09:18:19.365" v="261" actId="20577"/>
          <ac:spMkLst>
            <pc:docMk/>
            <pc:sldMk cId="4108517122" sldId="283"/>
            <ac:spMk id="2" creationId="{00000000-0000-0000-0000-000000000000}"/>
          </ac:spMkLst>
        </pc:spChg>
        <pc:spChg chg="mod">
          <ac:chgData name="Darling1,K" userId="c1e6774d-7e64-49db-b8dc-75157dade4de" providerId="ADAL" clId="{0D619FA2-CA89-4492-A953-4E20D9F423C0}" dt="2025-02-19T09:18:35.937" v="282" actId="20577"/>
          <ac:spMkLst>
            <pc:docMk/>
            <pc:sldMk cId="4108517122" sldId="283"/>
            <ac:spMk id="3" creationId="{00000000-0000-0000-0000-000000000000}"/>
          </ac:spMkLst>
        </pc:spChg>
        <pc:spChg chg="mod">
          <ac:chgData name="Darling1,K" userId="c1e6774d-7e64-49db-b8dc-75157dade4de" providerId="ADAL" clId="{0D619FA2-CA89-4492-A953-4E20D9F423C0}" dt="2025-02-24T11:46:49.543" v="17669" actId="27636"/>
          <ac:spMkLst>
            <pc:docMk/>
            <pc:sldMk cId="4108517122" sldId="283"/>
            <ac:spMk id="4" creationId="{00000000-0000-0000-0000-000000000000}"/>
          </ac:spMkLst>
        </pc:spChg>
      </pc:sldChg>
      <pc:sldChg chg="modSp mod">
        <pc:chgData name="Darling1,K" userId="c1e6774d-7e64-49db-b8dc-75157dade4de" providerId="ADAL" clId="{0D619FA2-CA89-4492-A953-4E20D9F423C0}" dt="2025-02-24T11:47:20.799" v="17684" actId="20577"/>
        <pc:sldMkLst>
          <pc:docMk/>
          <pc:sldMk cId="4036863589" sldId="284"/>
        </pc:sldMkLst>
        <pc:spChg chg="mod">
          <ac:chgData name="Darling1,K" userId="c1e6774d-7e64-49db-b8dc-75157dade4de" providerId="ADAL" clId="{0D619FA2-CA89-4492-A953-4E20D9F423C0}" dt="2025-02-19T09:18:27.064" v="275" actId="20577"/>
          <ac:spMkLst>
            <pc:docMk/>
            <pc:sldMk cId="4036863589" sldId="284"/>
            <ac:spMk id="2" creationId="{00000000-0000-0000-0000-000000000000}"/>
          </ac:spMkLst>
        </pc:spChg>
        <pc:spChg chg="mod">
          <ac:chgData name="Darling1,K" userId="c1e6774d-7e64-49db-b8dc-75157dade4de" providerId="ADAL" clId="{0D619FA2-CA89-4492-A953-4E20D9F423C0}" dt="2025-02-19T09:18:44.767" v="289" actId="20577"/>
          <ac:spMkLst>
            <pc:docMk/>
            <pc:sldMk cId="4036863589" sldId="284"/>
            <ac:spMk id="3" creationId="{00000000-0000-0000-0000-000000000000}"/>
          </ac:spMkLst>
        </pc:spChg>
        <pc:spChg chg="mod">
          <ac:chgData name="Darling1,K" userId="c1e6774d-7e64-49db-b8dc-75157dade4de" providerId="ADAL" clId="{0D619FA2-CA89-4492-A953-4E20D9F423C0}" dt="2025-02-24T11:47:20.799" v="17684" actId="20577"/>
          <ac:spMkLst>
            <pc:docMk/>
            <pc:sldMk cId="4036863589" sldId="284"/>
            <ac:spMk id="4" creationId="{00000000-0000-0000-0000-000000000000}"/>
          </ac:spMkLst>
        </pc:spChg>
      </pc:sldChg>
      <pc:sldChg chg="modSp mod">
        <pc:chgData name="Darling1,K" userId="c1e6774d-7e64-49db-b8dc-75157dade4de" providerId="ADAL" clId="{0D619FA2-CA89-4492-A953-4E20D9F423C0}" dt="2025-02-24T11:48:00.266" v="17696" actId="20577"/>
        <pc:sldMkLst>
          <pc:docMk/>
          <pc:sldMk cId="1899997546" sldId="286"/>
        </pc:sldMkLst>
        <pc:spChg chg="mod">
          <ac:chgData name="Darling1,K" userId="c1e6774d-7e64-49db-b8dc-75157dade4de" providerId="ADAL" clId="{0D619FA2-CA89-4492-A953-4E20D9F423C0}" dt="2025-02-19T09:19:30.047" v="311" actId="20577"/>
          <ac:spMkLst>
            <pc:docMk/>
            <pc:sldMk cId="1899997546" sldId="286"/>
            <ac:spMk id="2" creationId="{00000000-0000-0000-0000-000000000000}"/>
          </ac:spMkLst>
        </pc:spChg>
        <pc:spChg chg="mod">
          <ac:chgData name="Darling1,K" userId="c1e6774d-7e64-49db-b8dc-75157dade4de" providerId="ADAL" clId="{0D619FA2-CA89-4492-A953-4E20D9F423C0}" dt="2025-02-19T09:19:38.866" v="318" actId="20577"/>
          <ac:spMkLst>
            <pc:docMk/>
            <pc:sldMk cId="1899997546" sldId="286"/>
            <ac:spMk id="3" creationId="{00000000-0000-0000-0000-000000000000}"/>
          </ac:spMkLst>
        </pc:spChg>
        <pc:spChg chg="mod">
          <ac:chgData name="Darling1,K" userId="c1e6774d-7e64-49db-b8dc-75157dade4de" providerId="ADAL" clId="{0D619FA2-CA89-4492-A953-4E20D9F423C0}" dt="2025-02-24T11:48:00.266" v="17696" actId="20577"/>
          <ac:spMkLst>
            <pc:docMk/>
            <pc:sldMk cId="1899997546" sldId="286"/>
            <ac:spMk id="4" creationId="{00000000-0000-0000-0000-000000000000}"/>
          </ac:spMkLst>
        </pc:spChg>
      </pc:sldChg>
      <pc:sldChg chg="modSp mod">
        <pc:chgData name="Darling1,K" userId="c1e6774d-7e64-49db-b8dc-75157dade4de" providerId="ADAL" clId="{0D619FA2-CA89-4492-A953-4E20D9F423C0}" dt="2025-02-24T11:48:34.773" v="17716" actId="27636"/>
        <pc:sldMkLst>
          <pc:docMk/>
          <pc:sldMk cId="396223823" sldId="289"/>
        </pc:sldMkLst>
        <pc:spChg chg="mod">
          <ac:chgData name="Darling1,K" userId="c1e6774d-7e64-49db-b8dc-75157dade4de" providerId="ADAL" clId="{0D619FA2-CA89-4492-A953-4E20D9F423C0}" dt="2025-02-19T09:19:54.047" v="332" actId="20577"/>
          <ac:spMkLst>
            <pc:docMk/>
            <pc:sldMk cId="396223823" sldId="289"/>
            <ac:spMk id="2" creationId="{00000000-0000-0000-0000-000000000000}"/>
          </ac:spMkLst>
        </pc:spChg>
        <pc:spChg chg="mod">
          <ac:chgData name="Darling1,K" userId="c1e6774d-7e64-49db-b8dc-75157dade4de" providerId="ADAL" clId="{0D619FA2-CA89-4492-A953-4E20D9F423C0}" dt="2025-02-19T09:20:02.515" v="341" actId="20577"/>
          <ac:spMkLst>
            <pc:docMk/>
            <pc:sldMk cId="396223823" sldId="289"/>
            <ac:spMk id="3" creationId="{00000000-0000-0000-0000-000000000000}"/>
          </ac:spMkLst>
        </pc:spChg>
        <pc:spChg chg="mod">
          <ac:chgData name="Darling1,K" userId="c1e6774d-7e64-49db-b8dc-75157dade4de" providerId="ADAL" clId="{0D619FA2-CA89-4492-A953-4E20D9F423C0}" dt="2025-02-24T11:48:34.773" v="17716" actId="27636"/>
          <ac:spMkLst>
            <pc:docMk/>
            <pc:sldMk cId="396223823" sldId="289"/>
            <ac:spMk id="4" creationId="{00000000-0000-0000-0000-000000000000}"/>
          </ac:spMkLst>
        </pc:spChg>
      </pc:sldChg>
      <pc:sldChg chg="modSp mod">
        <pc:chgData name="Darling1,K" userId="c1e6774d-7e64-49db-b8dc-75157dade4de" providerId="ADAL" clId="{0D619FA2-CA89-4492-A953-4E20D9F423C0}" dt="2025-02-19T09:21:07.408" v="459" actId="20577"/>
        <pc:sldMkLst>
          <pc:docMk/>
          <pc:sldMk cId="999120449" sldId="290"/>
        </pc:sldMkLst>
        <pc:spChg chg="mod">
          <ac:chgData name="Darling1,K" userId="c1e6774d-7e64-49db-b8dc-75157dade4de" providerId="ADAL" clId="{0D619FA2-CA89-4492-A953-4E20D9F423C0}" dt="2025-02-19T09:20:56.835" v="450" actId="20577"/>
          <ac:spMkLst>
            <pc:docMk/>
            <pc:sldMk cId="999120449" sldId="290"/>
            <ac:spMk id="2" creationId="{00000000-0000-0000-0000-000000000000}"/>
          </ac:spMkLst>
        </pc:spChg>
        <pc:spChg chg="mod">
          <ac:chgData name="Darling1,K" userId="c1e6774d-7e64-49db-b8dc-75157dade4de" providerId="ADAL" clId="{0D619FA2-CA89-4492-A953-4E20D9F423C0}" dt="2025-02-19T09:21:07.408" v="459" actId="20577"/>
          <ac:spMkLst>
            <pc:docMk/>
            <pc:sldMk cId="999120449" sldId="290"/>
            <ac:spMk id="3" creationId="{00000000-0000-0000-0000-000000000000}"/>
          </ac:spMkLst>
        </pc:spChg>
      </pc:sldChg>
      <pc:sldChg chg="modSp mod">
        <pc:chgData name="Darling1,K" userId="c1e6774d-7e64-49db-b8dc-75157dade4de" providerId="ADAL" clId="{0D619FA2-CA89-4492-A953-4E20D9F423C0}" dt="2025-02-19T09:18:10.542" v="245" actId="20577"/>
        <pc:sldMkLst>
          <pc:docMk/>
          <pc:sldMk cId="4030193947" sldId="297"/>
        </pc:sldMkLst>
        <pc:spChg chg="mod">
          <ac:chgData name="Darling1,K" userId="c1e6774d-7e64-49db-b8dc-75157dade4de" providerId="ADAL" clId="{0D619FA2-CA89-4492-A953-4E20D9F423C0}" dt="2025-02-19T09:18:03.977" v="238" actId="20577"/>
          <ac:spMkLst>
            <pc:docMk/>
            <pc:sldMk cId="4030193947" sldId="297"/>
            <ac:spMk id="2" creationId="{00000000-0000-0000-0000-000000000000}"/>
          </ac:spMkLst>
        </pc:spChg>
        <pc:spChg chg="mod">
          <ac:chgData name="Darling1,K" userId="c1e6774d-7e64-49db-b8dc-75157dade4de" providerId="ADAL" clId="{0D619FA2-CA89-4492-A953-4E20D9F423C0}" dt="2025-02-19T09:18:10.542" v="245" actId="20577"/>
          <ac:spMkLst>
            <pc:docMk/>
            <pc:sldMk cId="4030193947" sldId="297"/>
            <ac:spMk id="3" creationId="{00000000-0000-0000-0000-000000000000}"/>
          </ac:spMkLst>
        </pc:spChg>
      </pc:sldChg>
      <pc:sldChg chg="modSp mod modNotesTx">
        <pc:chgData name="Darling1,K" userId="c1e6774d-7e64-49db-b8dc-75157dade4de" providerId="ADAL" clId="{0D619FA2-CA89-4492-A953-4E20D9F423C0}" dt="2025-02-21T14:58:47.360" v="16275" actId="20577"/>
        <pc:sldMkLst>
          <pc:docMk/>
          <pc:sldMk cId="3382651879" sldId="298"/>
        </pc:sldMkLst>
        <pc:spChg chg="mod">
          <ac:chgData name="Darling1,K" userId="c1e6774d-7e64-49db-b8dc-75157dade4de" providerId="ADAL" clId="{0D619FA2-CA89-4492-A953-4E20D9F423C0}" dt="2025-02-19T09:16:59.880" v="154" actId="20577"/>
          <ac:spMkLst>
            <pc:docMk/>
            <pc:sldMk cId="3382651879" sldId="298"/>
            <ac:spMk id="2" creationId="{00000000-0000-0000-0000-000000000000}"/>
          </ac:spMkLst>
        </pc:spChg>
        <pc:spChg chg="mod">
          <ac:chgData name="Darling1,K" userId="c1e6774d-7e64-49db-b8dc-75157dade4de" providerId="ADAL" clId="{0D619FA2-CA89-4492-A953-4E20D9F423C0}" dt="2025-02-19T09:17:07.205" v="161" actId="20577"/>
          <ac:spMkLst>
            <pc:docMk/>
            <pc:sldMk cId="3382651879" sldId="298"/>
            <ac:spMk id="3" creationId="{00000000-0000-0000-0000-000000000000}"/>
          </ac:spMkLst>
        </pc:spChg>
        <pc:spChg chg="mod">
          <ac:chgData name="Darling1,K" userId="c1e6774d-7e64-49db-b8dc-75157dade4de" providerId="ADAL" clId="{0D619FA2-CA89-4492-A953-4E20D9F423C0}" dt="2025-02-21T12:48:16.657" v="14647" actId="20577"/>
          <ac:spMkLst>
            <pc:docMk/>
            <pc:sldMk cId="3382651879" sldId="298"/>
            <ac:spMk id="4" creationId="{00000000-0000-0000-0000-000000000000}"/>
          </ac:spMkLst>
        </pc:spChg>
      </pc:sldChg>
      <pc:sldChg chg="modSp mod ord modNotesTx">
        <pc:chgData name="Darling1,K" userId="c1e6774d-7e64-49db-b8dc-75157dade4de" providerId="ADAL" clId="{0D619FA2-CA89-4492-A953-4E20D9F423C0}" dt="2025-02-21T15:10:24.965" v="17179" actId="27636"/>
        <pc:sldMkLst>
          <pc:docMk/>
          <pc:sldMk cId="2487305788" sldId="299"/>
        </pc:sldMkLst>
        <pc:spChg chg="mod">
          <ac:chgData name="Darling1,K" userId="c1e6774d-7e64-49db-b8dc-75157dade4de" providerId="ADAL" clId="{0D619FA2-CA89-4492-A953-4E20D9F423C0}" dt="2025-02-19T09:16:44.579" v="133" actId="20577"/>
          <ac:spMkLst>
            <pc:docMk/>
            <pc:sldMk cId="2487305788" sldId="299"/>
            <ac:spMk id="2" creationId="{00000000-0000-0000-0000-000000000000}"/>
          </ac:spMkLst>
        </pc:spChg>
        <pc:spChg chg="mod">
          <ac:chgData name="Darling1,K" userId="c1e6774d-7e64-49db-b8dc-75157dade4de" providerId="ADAL" clId="{0D619FA2-CA89-4492-A953-4E20D9F423C0}" dt="2025-02-19T09:16:51.955" v="140" actId="20577"/>
          <ac:spMkLst>
            <pc:docMk/>
            <pc:sldMk cId="2487305788" sldId="299"/>
            <ac:spMk id="3" creationId="{00000000-0000-0000-0000-000000000000}"/>
          </ac:spMkLst>
        </pc:spChg>
        <pc:spChg chg="mod">
          <ac:chgData name="Darling1,K" userId="c1e6774d-7e64-49db-b8dc-75157dade4de" providerId="ADAL" clId="{0D619FA2-CA89-4492-A953-4E20D9F423C0}" dt="2025-02-21T15:10:24.965" v="17179" actId="27636"/>
          <ac:spMkLst>
            <pc:docMk/>
            <pc:sldMk cId="2487305788" sldId="299"/>
            <ac:spMk id="4" creationId="{00000000-0000-0000-0000-000000000000}"/>
          </ac:spMkLst>
        </pc:spChg>
      </pc:sldChg>
      <pc:sldChg chg="modSp mod modNotesTx">
        <pc:chgData name="Darling1,K" userId="c1e6774d-7e64-49db-b8dc-75157dade4de" providerId="ADAL" clId="{0D619FA2-CA89-4492-A953-4E20D9F423C0}" dt="2025-02-21T15:13:26.775" v="17654" actId="20577"/>
        <pc:sldMkLst>
          <pc:docMk/>
          <pc:sldMk cId="2503818425" sldId="300"/>
        </pc:sldMkLst>
        <pc:spChg chg="mod">
          <ac:chgData name="Darling1,K" userId="c1e6774d-7e64-49db-b8dc-75157dade4de" providerId="ADAL" clId="{0D619FA2-CA89-4492-A953-4E20D9F423C0}" dt="2025-02-19T09:17:15.408" v="175" actId="20577"/>
          <ac:spMkLst>
            <pc:docMk/>
            <pc:sldMk cId="2503818425" sldId="300"/>
            <ac:spMk id="2" creationId="{00000000-0000-0000-0000-000000000000}"/>
          </ac:spMkLst>
        </pc:spChg>
        <pc:spChg chg="mod">
          <ac:chgData name="Darling1,K" userId="c1e6774d-7e64-49db-b8dc-75157dade4de" providerId="ADAL" clId="{0D619FA2-CA89-4492-A953-4E20D9F423C0}" dt="2025-02-19T09:17:22.932" v="182" actId="20577"/>
          <ac:spMkLst>
            <pc:docMk/>
            <pc:sldMk cId="2503818425" sldId="300"/>
            <ac:spMk id="3" creationId="{00000000-0000-0000-0000-000000000000}"/>
          </ac:spMkLst>
        </pc:spChg>
        <pc:spChg chg="mod">
          <ac:chgData name="Darling1,K" userId="c1e6774d-7e64-49db-b8dc-75157dade4de" providerId="ADAL" clId="{0D619FA2-CA89-4492-A953-4E20D9F423C0}" dt="2025-02-21T15:13:26.775" v="17654" actId="20577"/>
          <ac:spMkLst>
            <pc:docMk/>
            <pc:sldMk cId="2503818425" sldId="300"/>
            <ac:spMk id="4" creationId="{00000000-0000-0000-0000-000000000000}"/>
          </ac:spMkLst>
        </pc:spChg>
      </pc:sldChg>
      <pc:sldChg chg="modSp del mod">
        <pc:chgData name="Darling1,K" userId="c1e6774d-7e64-49db-b8dc-75157dade4de" providerId="ADAL" clId="{0D619FA2-CA89-4492-A953-4E20D9F423C0}" dt="2025-02-19T12:16:58.064" v="8351" actId="2696"/>
        <pc:sldMkLst>
          <pc:docMk/>
          <pc:sldMk cId="895005952" sldId="301"/>
        </pc:sldMkLst>
        <pc:spChg chg="mod">
          <ac:chgData name="Darling1,K" userId="c1e6774d-7e64-49db-b8dc-75157dade4de" providerId="ADAL" clId="{0D619FA2-CA89-4492-A953-4E20D9F423C0}" dt="2025-02-19T09:17:30.715" v="196" actId="20577"/>
          <ac:spMkLst>
            <pc:docMk/>
            <pc:sldMk cId="895005952" sldId="301"/>
            <ac:spMk id="2" creationId="{00000000-0000-0000-0000-000000000000}"/>
          </ac:spMkLst>
        </pc:spChg>
        <pc:spChg chg="mod">
          <ac:chgData name="Darling1,K" userId="c1e6774d-7e64-49db-b8dc-75157dade4de" providerId="ADAL" clId="{0D619FA2-CA89-4492-A953-4E20D9F423C0}" dt="2025-02-19T09:17:40.990" v="203" actId="20577"/>
          <ac:spMkLst>
            <pc:docMk/>
            <pc:sldMk cId="895005952" sldId="301"/>
            <ac:spMk id="3" creationId="{00000000-0000-0000-0000-000000000000}"/>
          </ac:spMkLst>
        </pc:spChg>
      </pc:sldChg>
      <pc:sldChg chg="modSp mod ord modNotesTx">
        <pc:chgData name="Darling1,K" userId="c1e6774d-7e64-49db-b8dc-75157dade4de" providerId="ADAL" clId="{0D619FA2-CA89-4492-A953-4E20D9F423C0}" dt="2025-02-19T13:54:31.615" v="13552"/>
        <pc:sldMkLst>
          <pc:docMk/>
          <pc:sldMk cId="1687314926" sldId="302"/>
        </pc:sldMkLst>
        <pc:spChg chg="mod">
          <ac:chgData name="Darling1,K" userId="c1e6774d-7e64-49db-b8dc-75157dade4de" providerId="ADAL" clId="{0D619FA2-CA89-4492-A953-4E20D9F423C0}" dt="2025-02-19T09:17:50.132" v="217" actId="20577"/>
          <ac:spMkLst>
            <pc:docMk/>
            <pc:sldMk cId="1687314926" sldId="302"/>
            <ac:spMk id="2" creationId="{00000000-0000-0000-0000-000000000000}"/>
          </ac:spMkLst>
        </pc:spChg>
        <pc:spChg chg="mod">
          <ac:chgData name="Darling1,K" userId="c1e6774d-7e64-49db-b8dc-75157dade4de" providerId="ADAL" clId="{0D619FA2-CA89-4492-A953-4E20D9F423C0}" dt="2025-02-19T09:17:56.912" v="224" actId="20577"/>
          <ac:spMkLst>
            <pc:docMk/>
            <pc:sldMk cId="1687314926" sldId="302"/>
            <ac:spMk id="3" creationId="{00000000-0000-0000-0000-000000000000}"/>
          </ac:spMkLst>
        </pc:spChg>
        <pc:spChg chg="mod">
          <ac:chgData name="Darling1,K" userId="c1e6774d-7e64-49db-b8dc-75157dade4de" providerId="ADAL" clId="{0D619FA2-CA89-4492-A953-4E20D9F423C0}" dt="2025-02-19T12:57:00.544" v="12983" actId="20577"/>
          <ac:spMkLst>
            <pc:docMk/>
            <pc:sldMk cId="1687314926" sldId="302"/>
            <ac:spMk id="4" creationId="{00000000-0000-0000-0000-000000000000}"/>
          </ac:spMkLst>
        </pc:spChg>
      </pc:sldChg>
      <pc:sldChg chg="modSp add mod modNotesTx">
        <pc:chgData name="Darling1,K" userId="c1e6774d-7e64-49db-b8dc-75157dade4de" providerId="ADAL" clId="{0D619FA2-CA89-4492-A953-4E20D9F423C0}" dt="2025-02-21T15:09:54.552" v="17153" actId="255"/>
        <pc:sldMkLst>
          <pc:docMk/>
          <pc:sldMk cId="2216628752" sldId="303"/>
        </pc:sldMkLst>
        <pc:spChg chg="mod">
          <ac:chgData name="Darling1,K" userId="c1e6774d-7e64-49db-b8dc-75157dade4de" providerId="ADAL" clId="{0D619FA2-CA89-4492-A953-4E20D9F423C0}" dt="2025-02-21T15:09:54.552" v="17153" actId="255"/>
          <ac:spMkLst>
            <pc:docMk/>
            <pc:sldMk cId="2216628752" sldId="303"/>
            <ac:spMk id="4" creationId="{00000000-0000-0000-0000-000000000000}"/>
          </ac:spMkLst>
        </pc:spChg>
      </pc:sldChg>
      <pc:sldChg chg="modSp add mod modNotesTx">
        <pc:chgData name="Darling1,K" userId="c1e6774d-7e64-49db-b8dc-75157dade4de" providerId="ADAL" clId="{0D619FA2-CA89-4492-A953-4E20D9F423C0}" dt="2025-02-21T15:05:27.701" v="16742" actId="20577"/>
        <pc:sldMkLst>
          <pc:docMk/>
          <pc:sldMk cId="1989125892" sldId="304"/>
        </pc:sldMkLst>
        <pc:spChg chg="mod">
          <ac:chgData name="Darling1,K" userId="c1e6774d-7e64-49db-b8dc-75157dade4de" providerId="ADAL" clId="{0D619FA2-CA89-4492-A953-4E20D9F423C0}" dt="2025-02-21T13:48:28.485" v="15852" actId="20577"/>
          <ac:spMkLst>
            <pc:docMk/>
            <pc:sldMk cId="1989125892" sldId="304"/>
            <ac:spMk id="4" creationId="{00000000-0000-0000-0000-000000000000}"/>
          </ac:spMkLst>
        </pc:spChg>
      </pc:sldChg>
      <pc:sldChg chg="modSp add mod modNotesTx">
        <pc:chgData name="Darling1,K" userId="c1e6774d-7e64-49db-b8dc-75157dade4de" providerId="ADAL" clId="{0D619FA2-CA89-4492-A953-4E20D9F423C0}" dt="2025-02-19T12:37:26.560" v="11499" actId="20577"/>
        <pc:sldMkLst>
          <pc:docMk/>
          <pc:sldMk cId="4011229971" sldId="305"/>
        </pc:sldMkLst>
        <pc:spChg chg="mod">
          <ac:chgData name="Darling1,K" userId="c1e6774d-7e64-49db-b8dc-75157dade4de" providerId="ADAL" clId="{0D619FA2-CA89-4492-A953-4E20D9F423C0}" dt="2025-02-19T12:37:26.560" v="11499" actId="20577"/>
          <ac:spMkLst>
            <pc:docMk/>
            <pc:sldMk cId="4011229971" sldId="305"/>
            <ac:spMk id="4" creationId="{00000000-0000-0000-0000-000000000000}"/>
          </ac:spMkLst>
        </pc:spChg>
      </pc:sldChg>
      <pc:sldChg chg="modSp add mod modNotesTx">
        <pc:chgData name="Darling1,K" userId="c1e6774d-7e64-49db-b8dc-75157dade4de" providerId="ADAL" clId="{0D619FA2-CA89-4492-A953-4E20D9F423C0}" dt="2025-02-21T13:43:31" v="15514" actId="20577"/>
        <pc:sldMkLst>
          <pc:docMk/>
          <pc:sldMk cId="4091046828" sldId="306"/>
        </pc:sldMkLst>
        <pc:spChg chg="mod">
          <ac:chgData name="Darling1,K" userId="c1e6774d-7e64-49db-b8dc-75157dade4de" providerId="ADAL" clId="{0D619FA2-CA89-4492-A953-4E20D9F423C0}" dt="2025-02-21T13:43:31" v="15514" actId="20577"/>
          <ac:spMkLst>
            <pc:docMk/>
            <pc:sldMk cId="4091046828" sldId="306"/>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C6236-5A0B-4C0D-B4AC-15706E9F0173}" type="datetimeFigureOut">
              <a:rPr lang="en-GB" smtClean="0"/>
              <a:t>25/02/2025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DA995-2D3A-41E1-9E01-F637267F645F}" type="slidenum">
              <a:rPr lang="en-GB" smtClean="0"/>
              <a:t>‹#›</a:t>
            </a:fld>
            <a:endParaRPr lang="en-GB"/>
          </a:p>
        </p:txBody>
      </p:sp>
    </p:spTree>
    <p:extLst>
      <p:ext uri="{BB962C8B-B14F-4D97-AF65-F5344CB8AC3E}">
        <p14:creationId xmlns:p14="http://schemas.microsoft.com/office/powerpoint/2010/main" val="2767971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3</a:t>
            </a:fld>
            <a:endParaRPr lang="en-GB"/>
          </a:p>
        </p:txBody>
      </p:sp>
    </p:spTree>
    <p:extLst>
      <p:ext uri="{BB962C8B-B14F-4D97-AF65-F5344CB8AC3E}">
        <p14:creationId xmlns:p14="http://schemas.microsoft.com/office/powerpoint/2010/main" val="892058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12</a:t>
            </a:fld>
            <a:endParaRPr lang="en-GB"/>
          </a:p>
        </p:txBody>
      </p:sp>
    </p:spTree>
    <p:extLst>
      <p:ext uri="{BB962C8B-B14F-4D97-AF65-F5344CB8AC3E}">
        <p14:creationId xmlns:p14="http://schemas.microsoft.com/office/powerpoint/2010/main" val="3012162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Delegates to write suggestions in the chat </a:t>
            </a:r>
          </a:p>
        </p:txBody>
      </p:sp>
      <p:sp>
        <p:nvSpPr>
          <p:cNvPr id="4" name="Slide Number Placeholder 3"/>
          <p:cNvSpPr>
            <a:spLocks noGrp="1"/>
          </p:cNvSpPr>
          <p:nvPr>
            <p:ph type="sldNum" sz="quarter" idx="5"/>
          </p:nvPr>
        </p:nvSpPr>
        <p:spPr/>
        <p:txBody>
          <a:bodyPr/>
          <a:lstStyle/>
          <a:p>
            <a:fld id="{47EDA995-2D3A-41E1-9E01-F637267F645F}" type="slidenum">
              <a:rPr lang="en-GB" smtClean="0"/>
              <a:t>18</a:t>
            </a:fld>
            <a:endParaRPr lang="en-GB"/>
          </a:p>
        </p:txBody>
      </p:sp>
    </p:spTree>
    <p:extLst>
      <p:ext uri="{BB962C8B-B14F-4D97-AF65-F5344CB8AC3E}">
        <p14:creationId xmlns:p14="http://schemas.microsoft.com/office/powerpoint/2010/main" val="120468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4</a:t>
            </a:fld>
            <a:endParaRPr lang="en-GB"/>
          </a:p>
        </p:txBody>
      </p:sp>
    </p:spTree>
    <p:extLst>
      <p:ext uri="{BB962C8B-B14F-4D97-AF65-F5344CB8AC3E}">
        <p14:creationId xmlns:p14="http://schemas.microsoft.com/office/powerpoint/2010/main" val="348379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5</a:t>
            </a:fld>
            <a:endParaRPr lang="en-GB"/>
          </a:p>
        </p:txBody>
      </p:sp>
    </p:spTree>
    <p:extLst>
      <p:ext uri="{BB962C8B-B14F-4D97-AF65-F5344CB8AC3E}">
        <p14:creationId xmlns:p14="http://schemas.microsoft.com/office/powerpoint/2010/main" val="1672227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6</a:t>
            </a:fld>
            <a:endParaRPr lang="en-GB"/>
          </a:p>
        </p:txBody>
      </p:sp>
    </p:spTree>
    <p:extLst>
      <p:ext uri="{BB962C8B-B14F-4D97-AF65-F5344CB8AC3E}">
        <p14:creationId xmlns:p14="http://schemas.microsoft.com/office/powerpoint/2010/main" val="2243810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7</a:t>
            </a:fld>
            <a:endParaRPr lang="en-GB"/>
          </a:p>
        </p:txBody>
      </p:sp>
    </p:spTree>
    <p:extLst>
      <p:ext uri="{BB962C8B-B14F-4D97-AF65-F5344CB8AC3E}">
        <p14:creationId xmlns:p14="http://schemas.microsoft.com/office/powerpoint/2010/main" val="4078526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8</a:t>
            </a:fld>
            <a:endParaRPr lang="en-GB"/>
          </a:p>
        </p:txBody>
      </p:sp>
    </p:spTree>
    <p:extLst>
      <p:ext uri="{BB962C8B-B14F-4D97-AF65-F5344CB8AC3E}">
        <p14:creationId xmlns:p14="http://schemas.microsoft.com/office/powerpoint/2010/main" val="2139944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9</a:t>
            </a:fld>
            <a:endParaRPr lang="en-GB"/>
          </a:p>
        </p:txBody>
      </p:sp>
    </p:spTree>
    <p:extLst>
      <p:ext uri="{BB962C8B-B14F-4D97-AF65-F5344CB8AC3E}">
        <p14:creationId xmlns:p14="http://schemas.microsoft.com/office/powerpoint/2010/main" val="3001193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10</a:t>
            </a:fld>
            <a:endParaRPr lang="en-GB"/>
          </a:p>
        </p:txBody>
      </p:sp>
    </p:spTree>
    <p:extLst>
      <p:ext uri="{BB962C8B-B14F-4D97-AF65-F5344CB8AC3E}">
        <p14:creationId xmlns:p14="http://schemas.microsoft.com/office/powerpoint/2010/main" val="2968072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11</a:t>
            </a:fld>
            <a:endParaRPr lang="en-GB"/>
          </a:p>
        </p:txBody>
      </p:sp>
    </p:spTree>
    <p:extLst>
      <p:ext uri="{BB962C8B-B14F-4D97-AF65-F5344CB8AC3E}">
        <p14:creationId xmlns:p14="http://schemas.microsoft.com/office/powerpoint/2010/main" val="4095161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Quota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D1F442-D869-424E-A9DA-093AEFD942BF}"/>
              </a:ext>
            </a:extLst>
          </p:cNvPr>
          <p:cNvPicPr>
            <a:picLocks noChangeAspect="1"/>
          </p:cNvPicPr>
          <p:nvPr userDrawn="1"/>
        </p:nvPicPr>
        <p:blipFill rotWithShape="1">
          <a:blip r:embed="rId2"/>
          <a:srcRect l="-22" r="25022"/>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0" name="Text Placeholder 18">
            <a:extLst>
              <a:ext uri="{FF2B5EF4-FFF2-40B4-BE49-F238E27FC236}">
                <a16:creationId xmlns:a16="http://schemas.microsoft.com/office/drawing/2014/main" id="{AC85F904-9C54-9A4E-AC28-E0AD9774E780}"/>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335659364"/>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088EC1-153C-7048-8559-A4D996ADA23B}"/>
              </a:ext>
            </a:extLst>
          </p:cNvPr>
          <p:cNvPicPr preferRelativeResize="0">
            <a:picLocks/>
          </p:cNvPicPr>
          <p:nvPr userDrawn="1"/>
        </p:nvPicPr>
        <p:blipFill rotWithShape="1">
          <a:blip r:embed="rId2"/>
          <a:srcRect l="80" r="11031"/>
          <a:stretch/>
        </p:blipFill>
        <p:spPr>
          <a:xfrm flipH="1">
            <a:off x="0" y="0"/>
            <a:ext cx="9144000" cy="6858000"/>
          </a:xfrm>
          <a:prstGeom prst="rect">
            <a:avLst/>
          </a:prstGeom>
        </p:spPr>
      </p:pic>
      <p:pic>
        <p:nvPicPr>
          <p:cNvPr id="5" name="Picture 4">
            <a:extLst>
              <a:ext uri="{FF2B5EF4-FFF2-40B4-BE49-F238E27FC236}">
                <a16:creationId xmlns:a16="http://schemas.microsoft.com/office/drawing/2014/main" id="{35B9ED92-E1C3-964F-A38D-936EBC0F0744}"/>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341048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B126A3-217F-E045-B2D1-19756ADBF43D}"/>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4" name="Text Placeholder 2">
            <a:extLst>
              <a:ext uri="{FF2B5EF4-FFF2-40B4-BE49-F238E27FC236}">
                <a16:creationId xmlns:a16="http://schemas.microsoft.com/office/drawing/2014/main" id="{BC2DBCF1-0850-2E44-8799-D7DF4B9F7364}"/>
              </a:ext>
            </a:extLst>
          </p:cNvPr>
          <p:cNvSpPr>
            <a:spLocks noGrp="1"/>
          </p:cNvSpPr>
          <p:nvPr>
            <p:ph type="body" sz="quarter" idx="10" hasCustomPrompt="1"/>
          </p:nvPr>
        </p:nvSpPr>
        <p:spPr>
          <a:xfrm>
            <a:off x="2677120" y="2670428"/>
            <a:ext cx="3668701" cy="2179364"/>
          </a:xfrm>
        </p:spPr>
        <p:txBody>
          <a:bodyPr>
            <a:normAutofit/>
          </a:bodyPr>
          <a:lstStyle>
            <a:lvl1pPr marL="5953" marR="0" indent="0" algn="ctr" defTabSz="685800" rtl="0" eaLnBrk="1" fontAlgn="auto" latinLnBrk="0" hangingPunct="1">
              <a:lnSpc>
                <a:spcPts val="5400"/>
              </a:lnSpc>
              <a:spcBef>
                <a:spcPts val="750"/>
              </a:spcBef>
              <a:spcAft>
                <a:spcPts val="0"/>
              </a:spcAft>
              <a:buClr>
                <a:srgbClr val="FF0000"/>
              </a:buClr>
              <a:buSzPct val="110000"/>
              <a:buFontTx/>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ctr">
              <a:lnSpc>
                <a:spcPts val="7200"/>
              </a:lnSpc>
            </a:pPr>
            <a:r>
              <a:rPr lang="en-GB" sz="4500" b="1" i="0" baseline="0" dirty="0">
                <a:solidFill>
                  <a:srgbClr val="F43131"/>
                </a:solidFill>
                <a:effectLst/>
                <a:latin typeface="Arial" panose="020B0604020202020204" pitchFamily="34" charset="0"/>
                <a:ea typeface="Roboto" pitchFamily="2" charset="0"/>
                <a:cs typeface="Arial" panose="020B0604020202020204" pitchFamily="34" charset="0"/>
              </a:rPr>
              <a:t>My student journey</a:t>
            </a:r>
            <a:endParaRPr lang="en-GB" sz="4500" b="1" i="0" baseline="0" dirty="0">
              <a:solidFill>
                <a:srgbClr val="F43131"/>
              </a:solidFill>
              <a:effectLst/>
              <a:latin typeface="Roboto" pitchFamily="2" charset="0"/>
              <a:ea typeface="Roboto" pitchFamily="2" charset="0"/>
            </a:endParaRPr>
          </a:p>
        </p:txBody>
      </p:sp>
    </p:spTree>
    <p:extLst>
      <p:ext uri="{BB962C8B-B14F-4D97-AF65-F5344CB8AC3E}">
        <p14:creationId xmlns:p14="http://schemas.microsoft.com/office/powerpoint/2010/main" val="2629655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EF7B4-BB76-254B-9D6F-FE5A2DD23929}"/>
              </a:ext>
            </a:extLst>
          </p:cNvPr>
          <p:cNvPicPr>
            <a:picLocks noChangeAspect="1"/>
          </p:cNvPicPr>
          <p:nvPr userDrawn="1"/>
        </p:nvPicPr>
        <p:blipFill rotWithShape="1">
          <a:blip r:embed="rId2"/>
          <a:srcRect l="-40" r="25040"/>
          <a:stretch/>
        </p:blipFill>
        <p:spPr>
          <a:xfrm>
            <a:off x="-5788" y="0"/>
            <a:ext cx="9149787" cy="6858000"/>
          </a:xfrm>
          <a:prstGeom prst="rect">
            <a:avLst/>
          </a:prstGeom>
        </p:spPr>
      </p:pic>
      <p:sp>
        <p:nvSpPr>
          <p:cNvPr id="5" name="Text Placeholder 2">
            <a:extLst>
              <a:ext uri="{FF2B5EF4-FFF2-40B4-BE49-F238E27FC236}">
                <a16:creationId xmlns:a16="http://schemas.microsoft.com/office/drawing/2014/main" id="{693F02AB-8FF8-BD48-B60E-7C6341186DDC}"/>
              </a:ext>
            </a:extLst>
          </p:cNvPr>
          <p:cNvSpPr>
            <a:spLocks noGrp="1"/>
          </p:cNvSpPr>
          <p:nvPr>
            <p:ph type="body" sz="quarter" idx="10" hasCustomPrompt="1"/>
          </p:nvPr>
        </p:nvSpPr>
        <p:spPr>
          <a:xfrm>
            <a:off x="697849" y="2693576"/>
            <a:ext cx="3868364" cy="2179364"/>
          </a:xfrm>
        </p:spPr>
        <p:txBody>
          <a:bodyPr>
            <a:normAutofit/>
          </a:bodyPr>
          <a:lstStyle>
            <a:lvl1pPr marL="5953" marR="0" indent="0" algn="l" defTabSz="685800" rtl="0" eaLnBrk="1" fontAlgn="auto" latinLnBrk="0" hangingPunct="1">
              <a:lnSpc>
                <a:spcPts val="5400"/>
              </a:lnSpc>
              <a:spcBef>
                <a:spcPts val="750"/>
              </a:spcBef>
              <a:spcAft>
                <a:spcPts val="0"/>
              </a:spcAft>
              <a:buClr>
                <a:srgbClr val="FF0000"/>
              </a:buClr>
              <a:buSzPct val="110000"/>
              <a:buFont typeface="+mj-lt"/>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l">
              <a:lnSpc>
                <a:spcPts val="7200"/>
              </a:lnSpc>
            </a:pPr>
            <a:r>
              <a:rPr lang="en-GB" sz="4500" b="1" i="0" baseline="0" dirty="0">
                <a:solidFill>
                  <a:srgbClr val="F43131"/>
                </a:solidFill>
                <a:effectLst/>
                <a:latin typeface="Roboto" pitchFamily="2" charset="0"/>
                <a:ea typeface="Roboto" pitchFamily="2" charset="0"/>
              </a:rPr>
              <a:t>My student journey</a:t>
            </a:r>
          </a:p>
        </p:txBody>
      </p:sp>
    </p:spTree>
    <p:extLst>
      <p:ext uri="{BB962C8B-B14F-4D97-AF65-F5344CB8AC3E}">
        <p14:creationId xmlns:p14="http://schemas.microsoft.com/office/powerpoint/2010/main" val="390336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98B485-A173-3843-8344-618C8DCC5404}"/>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F19DBA38-E754-E143-B67E-C3EC5028F8A2}"/>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879B6C97-B63B-BA46-83EA-98130533248B}"/>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338230F0-43CD-B84F-936C-5BE8F6F8D5F4}"/>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2272AAC2-A67F-AD47-918B-9B7A795586BC}"/>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1" name="Text Placeholder 12">
            <a:extLst>
              <a:ext uri="{FF2B5EF4-FFF2-40B4-BE49-F238E27FC236}">
                <a16:creationId xmlns:a16="http://schemas.microsoft.com/office/drawing/2014/main" id="{E8D8D904-906E-7C48-9062-C78CF164E739}"/>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2" name="Text Placeholder 12">
            <a:extLst>
              <a:ext uri="{FF2B5EF4-FFF2-40B4-BE49-F238E27FC236}">
                <a16:creationId xmlns:a16="http://schemas.microsoft.com/office/drawing/2014/main" id="{4816E3F4-D2AC-D149-A458-CACCDF38F9A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4" name="Group 23">
            <a:extLst>
              <a:ext uri="{FF2B5EF4-FFF2-40B4-BE49-F238E27FC236}">
                <a16:creationId xmlns:a16="http://schemas.microsoft.com/office/drawing/2014/main" id="{F873F84F-8E4E-214D-A077-007C9735E7E7}"/>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B8C4B557-427E-D342-A9A9-EF32B814B2C9}"/>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571DF9E5-0966-4846-9223-BB56C16A8F3E}"/>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F7F6EE0-80E1-FE48-B989-4A0C155531B1}"/>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779B8234-9079-2544-8BBE-FD31F3B006E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7838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1E168F-25BC-1843-B491-E0B7DBFA4D2A}"/>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8EEF58B5-5722-344A-BBA5-C9FE3C10D41E}"/>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E7B2B823-E49E-CC42-9A16-2A9B409BC19D}"/>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EBE48D4F-78E3-5647-B204-43C89E72BD4F}"/>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BA81E9EF-179D-2942-B3E4-32244AF58C7E}"/>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3" name="Text Placeholder 12">
            <a:extLst>
              <a:ext uri="{FF2B5EF4-FFF2-40B4-BE49-F238E27FC236}">
                <a16:creationId xmlns:a16="http://schemas.microsoft.com/office/drawing/2014/main" id="{43A665F3-5E69-594C-83C5-0B22959D9B82}"/>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4" name="Text Placeholder 12">
            <a:extLst>
              <a:ext uri="{FF2B5EF4-FFF2-40B4-BE49-F238E27FC236}">
                <a16:creationId xmlns:a16="http://schemas.microsoft.com/office/drawing/2014/main" id="{C6E4945B-2625-9C4F-8CCA-CC796CAE4D2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1" name="Group 20">
            <a:extLst>
              <a:ext uri="{FF2B5EF4-FFF2-40B4-BE49-F238E27FC236}">
                <a16:creationId xmlns:a16="http://schemas.microsoft.com/office/drawing/2014/main" id="{82A36324-6C65-044B-9E2F-E9BC1A62C105}"/>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A2DAB18B-EB9C-D642-B32B-47761F0B021F}"/>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832B162E-B65C-EB47-A53F-DA91A3E733C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0C70652D-E4FD-2E46-BA74-CAA0EB3C5EEF}"/>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2D3D722A-89FC-4643-B59B-F561B810BB0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71453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BF4633-EBCE-7A48-AD0E-D7FADD46B3CD}"/>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02FE8E05-049C-BB49-85D4-9702264C9F44}"/>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FF8471C2-F6DF-9E41-89AF-31F33887DCE7}"/>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DBBCFE8A-187D-AA4F-A7CC-D1FFA3151B70}"/>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46876E0C-AD2F-1E40-8400-6D802A974833}"/>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4" name="Text Placeholder 12">
            <a:extLst>
              <a:ext uri="{FF2B5EF4-FFF2-40B4-BE49-F238E27FC236}">
                <a16:creationId xmlns:a16="http://schemas.microsoft.com/office/drawing/2014/main" id="{DA859FE6-C305-A349-A9CA-073D804F3ABA}"/>
              </a:ext>
            </a:extLst>
          </p:cNvPr>
          <p:cNvSpPr>
            <a:spLocks noGrp="1"/>
          </p:cNvSpPr>
          <p:nvPr>
            <p:ph type="body" sz="quarter" idx="17" hasCustomPrompt="1"/>
          </p:nvPr>
        </p:nvSpPr>
        <p:spPr>
          <a:xfrm>
            <a:off x="311608" y="5879984"/>
            <a:ext cx="2877906" cy="251141"/>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5" name="Text Placeholder 12">
            <a:extLst>
              <a:ext uri="{FF2B5EF4-FFF2-40B4-BE49-F238E27FC236}">
                <a16:creationId xmlns:a16="http://schemas.microsoft.com/office/drawing/2014/main" id="{CE20EA68-2DDE-B848-9549-13CC14A8473C}"/>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2" name="Group 21">
            <a:extLst>
              <a:ext uri="{FF2B5EF4-FFF2-40B4-BE49-F238E27FC236}">
                <a16:creationId xmlns:a16="http://schemas.microsoft.com/office/drawing/2014/main" id="{E441F12F-06C6-A143-B9FB-17ECA4A53939}"/>
              </a:ext>
            </a:extLst>
          </p:cNvPr>
          <p:cNvGrpSpPr/>
          <p:nvPr userDrawn="1"/>
        </p:nvGrpSpPr>
        <p:grpSpPr>
          <a:xfrm>
            <a:off x="300038" y="6356927"/>
            <a:ext cx="681037" cy="114823"/>
            <a:chOff x="300038" y="6426199"/>
            <a:chExt cx="869394" cy="146580"/>
          </a:xfrm>
        </p:grpSpPr>
        <p:pic>
          <p:nvPicPr>
            <p:cNvPr id="23" name="Picture 22">
              <a:extLst>
                <a:ext uri="{FF2B5EF4-FFF2-40B4-BE49-F238E27FC236}">
                  <a16:creationId xmlns:a16="http://schemas.microsoft.com/office/drawing/2014/main" id="{254DD526-B043-DE40-B31E-B11519D2E2D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CD8BC897-38F3-4740-A096-2DBE8988B56B}"/>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D6CA265-D051-C043-A404-183993D3D7BD}"/>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035C6F2F-3A00-9B41-A631-04A1A5AB165F}"/>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05684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C5B5E-FE93-CB48-999D-CBCCDBACBF29}"/>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8868" y="6384074"/>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3" name="Text Placeholder 10">
            <a:extLst>
              <a:ext uri="{FF2B5EF4-FFF2-40B4-BE49-F238E27FC236}">
                <a16:creationId xmlns:a16="http://schemas.microsoft.com/office/drawing/2014/main" id="{447BFD05-F3CA-8346-B477-6F9C3E504E0C}"/>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itle 1">
            <a:extLst>
              <a:ext uri="{FF2B5EF4-FFF2-40B4-BE49-F238E27FC236}">
                <a16:creationId xmlns:a16="http://schemas.microsoft.com/office/drawing/2014/main" id="{7BAFE1CE-461F-864E-9407-C9B3A09188A9}"/>
              </a:ext>
            </a:extLst>
          </p:cNvPr>
          <p:cNvSpPr>
            <a:spLocks noGrp="1"/>
          </p:cNvSpPr>
          <p:nvPr>
            <p:ph type="ctrTitle" hasCustomPrompt="1"/>
          </p:nvPr>
        </p:nvSpPr>
        <p:spPr>
          <a:xfrm>
            <a:off x="1020535" y="1304925"/>
            <a:ext cx="7209065" cy="1214157"/>
          </a:xfrm>
          <a:prstGeom prst="rect">
            <a:avLst/>
          </a:prstGeom>
        </p:spPr>
        <p:txBody>
          <a:bodyPr lIns="90000" tIns="0" rIns="0" bIns="0" anchor="b" anchorCtr="0"/>
          <a:lstStyle>
            <a:lvl1pPr algn="l">
              <a:defRPr sz="3300" b="1" i="0">
                <a:solidFill>
                  <a:srgbClr val="E0112B"/>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24DD063B-557E-8B44-A146-F8D83AB26941}"/>
              </a:ext>
            </a:extLst>
          </p:cNvPr>
          <p:cNvSpPr>
            <a:spLocks noGrp="1"/>
          </p:cNvSpPr>
          <p:nvPr>
            <p:ph type="subTitle" idx="1" hasCustomPrompt="1"/>
          </p:nvPr>
        </p:nvSpPr>
        <p:spPr>
          <a:xfrm>
            <a:off x="1020537" y="2715078"/>
            <a:ext cx="7209064" cy="468157"/>
          </a:xfrm>
          <a:prstGeom prst="rect">
            <a:avLst/>
          </a:prstGeom>
        </p:spPr>
        <p:txBody>
          <a:bodyPr>
            <a:normAutofit/>
          </a:bodyPr>
          <a:lstStyle>
            <a:lvl1pPr marL="0" indent="0" algn="l">
              <a:buNone/>
              <a:defRPr sz="2000" b="0" i="0" cap="all" baseline="0">
                <a:solidFill>
                  <a:schemeClr val="tx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944513FB-C434-0640-9C6D-5A851539BC28}"/>
              </a:ext>
            </a:extLst>
          </p:cNvPr>
          <p:cNvSpPr>
            <a:spLocks noGrp="1"/>
          </p:cNvSpPr>
          <p:nvPr>
            <p:ph type="body" sz="quarter" idx="10" hasCustomPrompt="1"/>
          </p:nvPr>
        </p:nvSpPr>
        <p:spPr>
          <a:xfrm>
            <a:off x="1020537" y="3594317"/>
            <a:ext cx="7209063"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tx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endParaRPr lang="en-GB" sz="1200" dirty="0">
              <a:effectLst/>
              <a:latin typeface="Roboto" pitchFamily="2" charset="0"/>
            </a:endParaRPr>
          </a:p>
          <a:p>
            <a:endParaRPr lang="en-GB" sz="1200" dirty="0">
              <a:effectLst/>
              <a:latin typeface="Roboto" pitchFamily="2" charset="0"/>
            </a:endParaRPr>
          </a:p>
        </p:txBody>
      </p:sp>
      <p:sp>
        <p:nvSpPr>
          <p:cNvPr id="20" name="Text Placeholder 12">
            <a:extLst>
              <a:ext uri="{FF2B5EF4-FFF2-40B4-BE49-F238E27FC236}">
                <a16:creationId xmlns:a16="http://schemas.microsoft.com/office/drawing/2014/main" id="{0D6C5356-CB66-9A4E-8043-C8901F63DFA6}"/>
              </a:ext>
            </a:extLst>
          </p:cNvPr>
          <p:cNvSpPr>
            <a:spLocks noGrp="1"/>
          </p:cNvSpPr>
          <p:nvPr>
            <p:ph type="body" sz="quarter" idx="17" hasCustomPrompt="1"/>
          </p:nvPr>
        </p:nvSpPr>
        <p:spPr>
          <a:xfrm>
            <a:off x="312594" y="5879984"/>
            <a:ext cx="2876920" cy="248724"/>
          </a:xfrm>
        </p:spPr>
        <p:txBody>
          <a:bodyPr lIns="0" tIns="0" rIns="0" bIns="0">
            <a:normAutofit/>
          </a:bodyPr>
          <a:lstStyle>
            <a:lvl1pPr>
              <a:defRPr sz="1125" b="1"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1" name="Text Placeholder 12">
            <a:extLst>
              <a:ext uri="{FF2B5EF4-FFF2-40B4-BE49-F238E27FC236}">
                <a16:creationId xmlns:a16="http://schemas.microsoft.com/office/drawing/2014/main" id="{56C43FCE-8908-0D46-8746-8DDB23109F96}"/>
              </a:ext>
            </a:extLst>
          </p:cNvPr>
          <p:cNvSpPr>
            <a:spLocks noGrp="1"/>
          </p:cNvSpPr>
          <p:nvPr>
            <p:ph type="body" sz="quarter" idx="19" hasCustomPrompt="1"/>
          </p:nvPr>
        </p:nvSpPr>
        <p:spPr>
          <a:xfrm>
            <a:off x="307238" y="6131125"/>
            <a:ext cx="2348556" cy="243170"/>
          </a:xfrm>
        </p:spPr>
        <p:txBody>
          <a:bodyPr lIns="0" tIns="0" rIns="0" bIns="0">
            <a:normAutofit/>
          </a:bodyPr>
          <a:lstStyle>
            <a:lvl1pPr>
              <a:defRPr sz="825" b="0" i="0">
                <a:solidFill>
                  <a:srgbClr val="E0112B"/>
                </a:solidFill>
                <a:latin typeface="Arial Regular"/>
                <a:ea typeface="Roboto" pitchFamily="2" charset="0"/>
              </a:defRPr>
            </a:lvl1pPr>
          </a:lstStyle>
          <a:p>
            <a:pPr lvl="0"/>
            <a:r>
              <a:rPr lang="en-US" dirty="0"/>
              <a:t>@LSE/</a:t>
            </a:r>
          </a:p>
        </p:txBody>
      </p:sp>
      <p:grpSp>
        <p:nvGrpSpPr>
          <p:cNvPr id="2" name="Group 1">
            <a:extLst>
              <a:ext uri="{FF2B5EF4-FFF2-40B4-BE49-F238E27FC236}">
                <a16:creationId xmlns:a16="http://schemas.microsoft.com/office/drawing/2014/main" id="{3538FF46-AC42-BF48-B42D-C150EB1BF244}"/>
              </a:ext>
            </a:extLst>
          </p:cNvPr>
          <p:cNvGrpSpPr/>
          <p:nvPr userDrawn="1"/>
        </p:nvGrpSpPr>
        <p:grpSpPr>
          <a:xfrm>
            <a:off x="300006" y="6356169"/>
            <a:ext cx="681069" cy="119835"/>
            <a:chOff x="300006" y="6356169"/>
            <a:chExt cx="681069" cy="119835"/>
          </a:xfrm>
        </p:grpSpPr>
        <p:pic>
          <p:nvPicPr>
            <p:cNvPr id="25" name="Picture 24">
              <a:extLst>
                <a:ext uri="{FF2B5EF4-FFF2-40B4-BE49-F238E27FC236}">
                  <a16:creationId xmlns:a16="http://schemas.microsoft.com/office/drawing/2014/main" id="{26BDF9FF-D06F-6746-B12C-7C2EF6AEA16D}"/>
                </a:ext>
              </a:extLst>
            </p:cNvPr>
            <p:cNvPicPr>
              <a:picLocks noChangeAspect="1"/>
            </p:cNvPicPr>
            <p:nvPr userDrawn="1"/>
          </p:nvPicPr>
          <p:blipFill>
            <a:blip r:embed="rId3"/>
            <a:stretch>
              <a:fillRect/>
            </a:stretch>
          </p:blipFill>
          <p:spPr>
            <a:xfrm>
              <a:off x="300006" y="6356169"/>
              <a:ext cx="163320" cy="117254"/>
            </a:xfrm>
            <a:prstGeom prst="rect">
              <a:avLst/>
            </a:prstGeom>
          </p:spPr>
        </p:pic>
        <p:pic>
          <p:nvPicPr>
            <p:cNvPr id="26" name="Picture 25">
              <a:extLst>
                <a:ext uri="{FF2B5EF4-FFF2-40B4-BE49-F238E27FC236}">
                  <a16:creationId xmlns:a16="http://schemas.microsoft.com/office/drawing/2014/main" id="{941DDE23-DBC9-324F-8335-A6CFE1210B57}"/>
                </a:ext>
              </a:extLst>
            </p:cNvPr>
            <p:cNvPicPr>
              <a:picLocks noChangeAspect="1"/>
            </p:cNvPicPr>
            <p:nvPr userDrawn="1"/>
          </p:nvPicPr>
          <p:blipFill>
            <a:blip r:embed="rId4"/>
            <a:stretch>
              <a:fillRect/>
            </a:stretch>
          </p:blipFill>
          <p:spPr>
            <a:xfrm>
              <a:off x="454058" y="6358586"/>
              <a:ext cx="177976" cy="117254"/>
            </a:xfrm>
            <a:prstGeom prst="rect">
              <a:avLst/>
            </a:prstGeom>
          </p:spPr>
        </p:pic>
        <p:pic>
          <p:nvPicPr>
            <p:cNvPr id="27" name="Picture 26">
              <a:extLst>
                <a:ext uri="{FF2B5EF4-FFF2-40B4-BE49-F238E27FC236}">
                  <a16:creationId xmlns:a16="http://schemas.microsoft.com/office/drawing/2014/main" id="{232573A2-D524-7B4B-B9BE-CAB57D3C804A}"/>
                </a:ext>
              </a:extLst>
            </p:cNvPr>
            <p:cNvPicPr>
              <a:picLocks noChangeAspect="1"/>
            </p:cNvPicPr>
            <p:nvPr userDrawn="1"/>
          </p:nvPicPr>
          <p:blipFill>
            <a:blip r:embed="rId5"/>
            <a:stretch>
              <a:fillRect/>
            </a:stretch>
          </p:blipFill>
          <p:spPr>
            <a:xfrm>
              <a:off x="621499" y="6358750"/>
              <a:ext cx="177976" cy="117254"/>
            </a:xfrm>
            <a:prstGeom prst="rect">
              <a:avLst/>
            </a:prstGeom>
          </p:spPr>
        </p:pic>
        <p:pic>
          <p:nvPicPr>
            <p:cNvPr id="28" name="Picture 27">
              <a:extLst>
                <a:ext uri="{FF2B5EF4-FFF2-40B4-BE49-F238E27FC236}">
                  <a16:creationId xmlns:a16="http://schemas.microsoft.com/office/drawing/2014/main" id="{562E6871-FF93-1044-9A34-10AC8CDE3769}"/>
                </a:ext>
              </a:extLst>
            </p:cNvPr>
            <p:cNvPicPr>
              <a:picLocks noChangeAspect="1"/>
            </p:cNvPicPr>
            <p:nvPr userDrawn="1"/>
          </p:nvPicPr>
          <p:blipFill>
            <a:blip r:embed="rId6"/>
            <a:stretch>
              <a:fillRect/>
            </a:stretch>
          </p:blipFill>
          <p:spPr>
            <a:xfrm>
              <a:off x="784254" y="6357690"/>
              <a:ext cx="196821" cy="117254"/>
            </a:xfrm>
            <a:prstGeom prst="rect">
              <a:avLst/>
            </a:prstGeom>
          </p:spPr>
        </p:pic>
      </p:grpSp>
    </p:spTree>
    <p:extLst>
      <p:ext uri="{BB962C8B-B14F-4D97-AF65-F5344CB8AC3E}">
        <p14:creationId xmlns:p14="http://schemas.microsoft.com/office/powerpoint/2010/main" val="206699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Sectio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A910C4-D4E8-EA43-B3BE-601B0A9ABF53}"/>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5F28F678-5128-E84A-A50B-D29D6712F8F2}"/>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C1E0248-C34D-5B4D-A11C-A011D5EEDC13}"/>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4281E797-FA33-9242-BBC2-3E785BFE3003}"/>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2" name="Group 1">
            <a:extLst>
              <a:ext uri="{FF2B5EF4-FFF2-40B4-BE49-F238E27FC236}">
                <a16:creationId xmlns:a16="http://schemas.microsoft.com/office/drawing/2014/main" id="{456EE0CD-2A27-0345-8BC0-397F56943522}"/>
              </a:ext>
            </a:extLst>
          </p:cNvPr>
          <p:cNvGrpSpPr/>
          <p:nvPr userDrawn="1"/>
        </p:nvGrpSpPr>
        <p:grpSpPr>
          <a:xfrm>
            <a:off x="300038" y="6356927"/>
            <a:ext cx="681037" cy="114823"/>
            <a:chOff x="300038" y="6356927"/>
            <a:chExt cx="681037" cy="114823"/>
          </a:xfrm>
        </p:grpSpPr>
        <p:pic>
          <p:nvPicPr>
            <p:cNvPr id="20" name="Picture 19">
              <a:extLst>
                <a:ext uri="{FF2B5EF4-FFF2-40B4-BE49-F238E27FC236}">
                  <a16:creationId xmlns:a16="http://schemas.microsoft.com/office/drawing/2014/main" id="{3CB436DA-FAD8-1445-9D57-46C128EB9021}"/>
                </a:ext>
              </a:extLst>
            </p:cNvPr>
            <p:cNvPicPr>
              <a:picLocks noChangeAspect="1"/>
            </p:cNvPicPr>
            <p:nvPr userDrawn="1"/>
          </p:nvPicPr>
          <p:blipFill>
            <a:blip r:embed="rId3"/>
            <a:stretch>
              <a:fillRect/>
            </a:stretch>
          </p:blipFill>
          <p:spPr>
            <a:xfrm>
              <a:off x="300038" y="6356927"/>
              <a:ext cx="155673" cy="114706"/>
            </a:xfrm>
            <a:prstGeom prst="rect">
              <a:avLst/>
            </a:prstGeom>
          </p:spPr>
        </p:pic>
        <p:pic>
          <p:nvPicPr>
            <p:cNvPr id="21" name="Picture 20">
              <a:extLst>
                <a:ext uri="{FF2B5EF4-FFF2-40B4-BE49-F238E27FC236}">
                  <a16:creationId xmlns:a16="http://schemas.microsoft.com/office/drawing/2014/main" id="{75E3357F-C2C0-354F-B8A5-0CB772FB2D7F}"/>
                </a:ext>
              </a:extLst>
            </p:cNvPr>
            <p:cNvPicPr>
              <a:picLocks noChangeAspect="1"/>
            </p:cNvPicPr>
            <p:nvPr userDrawn="1"/>
          </p:nvPicPr>
          <p:blipFill>
            <a:blip r:embed="rId4"/>
            <a:stretch>
              <a:fillRect/>
            </a:stretch>
          </p:blipFill>
          <p:spPr>
            <a:xfrm>
              <a:off x="462477" y="6356927"/>
              <a:ext cx="165914" cy="114706"/>
            </a:xfrm>
            <a:prstGeom prst="rect">
              <a:avLst/>
            </a:prstGeom>
          </p:spPr>
        </p:pic>
        <p:pic>
          <p:nvPicPr>
            <p:cNvPr id="22" name="Picture 21">
              <a:extLst>
                <a:ext uri="{FF2B5EF4-FFF2-40B4-BE49-F238E27FC236}">
                  <a16:creationId xmlns:a16="http://schemas.microsoft.com/office/drawing/2014/main" id="{98E3D61E-5BC4-8D47-A018-EC7BA31E02C3}"/>
                </a:ext>
              </a:extLst>
            </p:cNvPr>
            <p:cNvPicPr>
              <a:picLocks noChangeAspect="1"/>
            </p:cNvPicPr>
            <p:nvPr userDrawn="1"/>
          </p:nvPicPr>
          <p:blipFill>
            <a:blip r:embed="rId5"/>
            <a:stretch>
              <a:fillRect/>
            </a:stretch>
          </p:blipFill>
          <p:spPr>
            <a:xfrm>
              <a:off x="627624" y="6356927"/>
              <a:ext cx="174108" cy="114706"/>
            </a:xfrm>
            <a:prstGeom prst="rect">
              <a:avLst/>
            </a:prstGeom>
          </p:spPr>
        </p:pic>
        <p:pic>
          <p:nvPicPr>
            <p:cNvPr id="23" name="Picture 22">
              <a:extLst>
                <a:ext uri="{FF2B5EF4-FFF2-40B4-BE49-F238E27FC236}">
                  <a16:creationId xmlns:a16="http://schemas.microsoft.com/office/drawing/2014/main" id="{1372E5D1-F0EC-9D4F-B56E-9C2486FA6E20}"/>
                </a:ext>
              </a:extLst>
            </p:cNvPr>
            <p:cNvPicPr>
              <a:picLocks noChangeAspect="1"/>
            </p:cNvPicPr>
            <p:nvPr userDrawn="1"/>
          </p:nvPicPr>
          <p:blipFill>
            <a:blip r:embed="rId6"/>
            <a:stretch>
              <a:fillRect/>
            </a:stretch>
          </p:blipFill>
          <p:spPr>
            <a:xfrm>
              <a:off x="788532" y="6357044"/>
              <a:ext cx="192543" cy="114706"/>
            </a:xfrm>
            <a:prstGeom prst="rect">
              <a:avLst/>
            </a:prstGeom>
          </p:spPr>
        </p:pic>
      </p:grpSp>
    </p:spTree>
    <p:extLst>
      <p:ext uri="{BB962C8B-B14F-4D97-AF65-F5344CB8AC3E}">
        <p14:creationId xmlns:p14="http://schemas.microsoft.com/office/powerpoint/2010/main" val="2298166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352F1-5A53-0A42-BB5B-44D75D142CF3}"/>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56F8988C-991D-B641-BFE6-E92BF052DC2A}"/>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4987EF3E-4AD5-7F4D-8D10-5067B406110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6A449A42-1EAA-5E41-B7E8-3C24B7CBF3CE}"/>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11CE4EB7-C178-BD47-AC5D-11646973D3D9}"/>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EF09B669-C27C-9746-A5DB-6913D0FB21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14596FBA-A2DB-0645-9BA1-C2F6980F50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8DDC47E2-C54F-7C4B-A213-57A843DD3B70}"/>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7E6031B3-0D91-374D-8639-32AB99A39E7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9352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D84124-140B-2A49-9657-48933CCA54C4}"/>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61E7D3D-1E2D-7D4F-998A-0FA679A1DB60}"/>
              </a:ext>
            </a:extLst>
          </p:cNvPr>
          <p:cNvSpPr>
            <a:spLocks noGrp="1"/>
          </p:cNvSpPr>
          <p:nvPr>
            <p:ph type="body" sz="quarter" idx="18" hasCustomPrompt="1"/>
          </p:nvPr>
        </p:nvSpPr>
        <p:spPr>
          <a:xfrm>
            <a:off x="299923" y="6131125"/>
            <a:ext cx="2355872"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A0F216C-668D-4A4D-A256-4AF313E03897}"/>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34DE8FE1-FAD7-6F4E-B856-5ABB7CF896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F275E639-C721-7C41-8AE8-532CC1256225}"/>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BAB0AF6A-7FCB-AB45-939F-9BEF81DB87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8EDDE38E-AC9F-5C49-BB3F-730F7D79F0D5}"/>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FB70D647-A0C6-7D4B-A73A-861B271EF27C}"/>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FB1BFE66-724D-FA46-AACD-E340D02CB15B}"/>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500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D304E-E920-994A-BDCE-74BCD41F3B6B}"/>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itle Placeholder 1">
            <a:extLst>
              <a:ext uri="{FF2B5EF4-FFF2-40B4-BE49-F238E27FC236}">
                <a16:creationId xmlns:a16="http://schemas.microsoft.com/office/drawing/2014/main" id="{6F73C3BB-A44C-8948-A377-2D80096ABB4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0" name="Text Placeholder 18">
            <a:extLst>
              <a:ext uri="{FF2B5EF4-FFF2-40B4-BE49-F238E27FC236}">
                <a16:creationId xmlns:a16="http://schemas.microsoft.com/office/drawing/2014/main" id="{B7872B08-0398-8A46-9703-8F17C91D9BE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215115326"/>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97279-4F88-994C-AF32-10BF47341865}"/>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D29FF55-A094-494C-BDFD-4CA8713219C0}"/>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1" name="Text Placeholder 10">
            <a:extLst>
              <a:ext uri="{FF2B5EF4-FFF2-40B4-BE49-F238E27FC236}">
                <a16:creationId xmlns:a16="http://schemas.microsoft.com/office/drawing/2014/main" id="{1163F9B5-C1FA-DC46-8598-DE3ECBA4DB3F}"/>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itle 1">
            <a:extLst>
              <a:ext uri="{FF2B5EF4-FFF2-40B4-BE49-F238E27FC236}">
                <a16:creationId xmlns:a16="http://schemas.microsoft.com/office/drawing/2014/main" id="{DAE2F6FF-806F-5F4D-88FD-A4C6B3B123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rgbClr val="E0112B"/>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8" name="Group 17">
            <a:extLst>
              <a:ext uri="{FF2B5EF4-FFF2-40B4-BE49-F238E27FC236}">
                <a16:creationId xmlns:a16="http://schemas.microsoft.com/office/drawing/2014/main" id="{74EE7476-AB8F-BE46-868B-2B26C3E885B1}"/>
              </a:ext>
            </a:extLst>
          </p:cNvPr>
          <p:cNvGrpSpPr/>
          <p:nvPr userDrawn="1"/>
        </p:nvGrpSpPr>
        <p:grpSpPr>
          <a:xfrm>
            <a:off x="300006" y="6356169"/>
            <a:ext cx="681069" cy="119835"/>
            <a:chOff x="300038" y="6422517"/>
            <a:chExt cx="872569" cy="153531"/>
          </a:xfrm>
        </p:grpSpPr>
        <p:pic>
          <p:nvPicPr>
            <p:cNvPr id="19" name="Picture 18">
              <a:extLst>
                <a:ext uri="{FF2B5EF4-FFF2-40B4-BE49-F238E27FC236}">
                  <a16:creationId xmlns:a16="http://schemas.microsoft.com/office/drawing/2014/main" id="{4266D433-72A3-BB4D-A0F3-1D47D1F7FB4B}"/>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0" name="Picture 19">
              <a:extLst>
                <a:ext uri="{FF2B5EF4-FFF2-40B4-BE49-F238E27FC236}">
                  <a16:creationId xmlns:a16="http://schemas.microsoft.com/office/drawing/2014/main" id="{F5BD8531-15AA-3040-A429-DD0AD2980750}"/>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1" name="Picture 20">
              <a:extLst>
                <a:ext uri="{FF2B5EF4-FFF2-40B4-BE49-F238E27FC236}">
                  <a16:creationId xmlns:a16="http://schemas.microsoft.com/office/drawing/2014/main" id="{69E5365F-D999-E845-9F82-2B84C20A15B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2" name="Picture 21">
              <a:extLst>
                <a:ext uri="{FF2B5EF4-FFF2-40B4-BE49-F238E27FC236}">
                  <a16:creationId xmlns:a16="http://schemas.microsoft.com/office/drawing/2014/main" id="{65BC5A25-A335-834B-BCB7-530A4B2765CC}"/>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101937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9D846-1029-8649-923F-725247044C45}"/>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2" name="Text Placeholder 12">
            <a:extLst>
              <a:ext uri="{FF2B5EF4-FFF2-40B4-BE49-F238E27FC236}">
                <a16:creationId xmlns:a16="http://schemas.microsoft.com/office/drawing/2014/main" id="{34B96331-9581-4E43-ABF0-A901F058A99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itle Placeholder 1">
            <a:extLst>
              <a:ext uri="{FF2B5EF4-FFF2-40B4-BE49-F238E27FC236}">
                <a16:creationId xmlns:a16="http://schemas.microsoft.com/office/drawing/2014/main" id="{04EFB38C-67E4-4C41-9227-AB41CD122A1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Text Placeholder 18">
            <a:extLst>
              <a:ext uri="{FF2B5EF4-FFF2-40B4-BE49-F238E27FC236}">
                <a16:creationId xmlns:a16="http://schemas.microsoft.com/office/drawing/2014/main" id="{76200B5E-D818-D34C-A386-0334393F0C05}"/>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8" name="Text Placeholder 3">
            <a:extLst>
              <a:ext uri="{FF2B5EF4-FFF2-40B4-BE49-F238E27FC236}">
                <a16:creationId xmlns:a16="http://schemas.microsoft.com/office/drawing/2014/main" id="{6D5E8EC8-3F1C-FC4F-8801-CEDA0D98F6A4}"/>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1" name="Group 20">
            <a:extLst>
              <a:ext uri="{FF2B5EF4-FFF2-40B4-BE49-F238E27FC236}">
                <a16:creationId xmlns:a16="http://schemas.microsoft.com/office/drawing/2014/main" id="{1C07F38B-6056-AD40-A806-F14A33E01368}"/>
              </a:ext>
            </a:extLst>
          </p:cNvPr>
          <p:cNvGrpSpPr/>
          <p:nvPr userDrawn="1"/>
        </p:nvGrpSpPr>
        <p:grpSpPr>
          <a:xfrm>
            <a:off x="300038" y="6356927"/>
            <a:ext cx="681037" cy="114823"/>
            <a:chOff x="300038" y="6426199"/>
            <a:chExt cx="869394" cy="146580"/>
          </a:xfrm>
        </p:grpSpPr>
        <p:pic>
          <p:nvPicPr>
            <p:cNvPr id="22" name="Picture 21">
              <a:extLst>
                <a:ext uri="{FF2B5EF4-FFF2-40B4-BE49-F238E27FC236}">
                  <a16:creationId xmlns:a16="http://schemas.microsoft.com/office/drawing/2014/main" id="{5F3AEC16-4E14-6B4B-B29B-7C6E0AFFD285}"/>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3" name="Picture 22">
              <a:extLst>
                <a:ext uri="{FF2B5EF4-FFF2-40B4-BE49-F238E27FC236}">
                  <a16:creationId xmlns:a16="http://schemas.microsoft.com/office/drawing/2014/main" id="{8F74A715-04C1-5D4E-91CB-2958997AEF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4" name="Picture 23">
              <a:extLst>
                <a:ext uri="{FF2B5EF4-FFF2-40B4-BE49-F238E27FC236}">
                  <a16:creationId xmlns:a16="http://schemas.microsoft.com/office/drawing/2014/main" id="{A4542894-FD1D-094E-80E0-D67DBB34626B}"/>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5" name="Picture 24">
              <a:extLst>
                <a:ext uri="{FF2B5EF4-FFF2-40B4-BE49-F238E27FC236}">
                  <a16:creationId xmlns:a16="http://schemas.microsoft.com/office/drawing/2014/main" id="{30EE2004-3785-414A-8829-01C9E6C75AE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63071356"/>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C9ED1B-9FE8-474A-9955-6F645337BD9C}"/>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4EF713E7-A59D-234A-9964-F3587B0A5AF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3B1048F7-7EA3-5747-836A-319E502BDA71}"/>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EC94B5CF-E5F9-8044-84F0-3790809FE5C1}"/>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36579AF0-9833-3E4E-9DC9-2AD47052C7C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09BADDBD-23E2-8641-BE2F-9EDD776C6875}"/>
              </a:ext>
            </a:extLst>
          </p:cNvPr>
          <p:cNvGrpSpPr/>
          <p:nvPr userDrawn="1"/>
        </p:nvGrpSpPr>
        <p:grpSpPr>
          <a:xfrm>
            <a:off x="300038" y="6356927"/>
            <a:ext cx="681037" cy="114823"/>
            <a:chOff x="300038" y="6426199"/>
            <a:chExt cx="869394" cy="146580"/>
          </a:xfrm>
        </p:grpSpPr>
        <p:pic>
          <p:nvPicPr>
            <p:cNvPr id="21" name="Picture 20">
              <a:extLst>
                <a:ext uri="{FF2B5EF4-FFF2-40B4-BE49-F238E27FC236}">
                  <a16:creationId xmlns:a16="http://schemas.microsoft.com/office/drawing/2014/main" id="{CCF25920-9726-7441-A3D8-1F97C94BDF7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2" name="Picture 21">
              <a:extLst>
                <a:ext uri="{FF2B5EF4-FFF2-40B4-BE49-F238E27FC236}">
                  <a16:creationId xmlns:a16="http://schemas.microsoft.com/office/drawing/2014/main" id="{D57675A1-C79E-8349-8069-1C4917A33AF3}"/>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3" name="Picture 22">
              <a:extLst>
                <a:ext uri="{FF2B5EF4-FFF2-40B4-BE49-F238E27FC236}">
                  <a16:creationId xmlns:a16="http://schemas.microsoft.com/office/drawing/2014/main" id="{9749A522-4F5F-CE40-87DA-C8719B0AA635}"/>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4" name="Picture 23">
              <a:extLst>
                <a:ext uri="{FF2B5EF4-FFF2-40B4-BE49-F238E27FC236}">
                  <a16:creationId xmlns:a16="http://schemas.microsoft.com/office/drawing/2014/main" id="{E9E9607E-09A7-D84D-AE27-5F7FC1F41CE5}"/>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754253137"/>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EAC5BD-AC3C-704A-9B3F-57660E1A390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ext Placeholder 12">
            <a:extLst>
              <a:ext uri="{FF2B5EF4-FFF2-40B4-BE49-F238E27FC236}">
                <a16:creationId xmlns:a16="http://schemas.microsoft.com/office/drawing/2014/main" id="{0B3FA61B-56F3-1640-BA9C-BCCA15087D4C}"/>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CB535592-07AB-8041-9F47-B5D0936FED03}"/>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B6CB783B-A643-6148-B7FA-A50F5A86E01B}"/>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19F0AFC2-F240-844C-BE20-BA7FA5B4F70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5" name="Group 24">
            <a:extLst>
              <a:ext uri="{FF2B5EF4-FFF2-40B4-BE49-F238E27FC236}">
                <a16:creationId xmlns:a16="http://schemas.microsoft.com/office/drawing/2014/main" id="{5DF98D61-AD8A-3E40-926C-9A728C013613}"/>
              </a:ext>
            </a:extLst>
          </p:cNvPr>
          <p:cNvGrpSpPr/>
          <p:nvPr userDrawn="1"/>
        </p:nvGrpSpPr>
        <p:grpSpPr>
          <a:xfrm>
            <a:off x="300038" y="6356927"/>
            <a:ext cx="681037" cy="114823"/>
            <a:chOff x="300038" y="6426199"/>
            <a:chExt cx="869394" cy="146580"/>
          </a:xfrm>
        </p:grpSpPr>
        <p:pic>
          <p:nvPicPr>
            <p:cNvPr id="26" name="Picture 25">
              <a:extLst>
                <a:ext uri="{FF2B5EF4-FFF2-40B4-BE49-F238E27FC236}">
                  <a16:creationId xmlns:a16="http://schemas.microsoft.com/office/drawing/2014/main" id="{8CC64E65-E559-394D-A262-C601640D19DA}"/>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7" name="Picture 26">
              <a:extLst>
                <a:ext uri="{FF2B5EF4-FFF2-40B4-BE49-F238E27FC236}">
                  <a16:creationId xmlns:a16="http://schemas.microsoft.com/office/drawing/2014/main" id="{016E45A2-996F-4C44-A32E-F2A6880E773F}"/>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8" name="Picture 27">
              <a:extLst>
                <a:ext uri="{FF2B5EF4-FFF2-40B4-BE49-F238E27FC236}">
                  <a16:creationId xmlns:a16="http://schemas.microsoft.com/office/drawing/2014/main" id="{F693F01B-CE57-8947-8509-ABA9A1E5C268}"/>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9" name="Picture 28">
              <a:extLst>
                <a:ext uri="{FF2B5EF4-FFF2-40B4-BE49-F238E27FC236}">
                  <a16:creationId xmlns:a16="http://schemas.microsoft.com/office/drawing/2014/main" id="{699D44E9-FE72-E646-9A28-02B80B4CB883}"/>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18163249"/>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3FB71B-88BE-1740-8F93-EF00E65056F9}"/>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E6A717F1-9D6B-3C4F-9DD5-B4FCDD581075}"/>
              </a:ext>
            </a:extLst>
          </p:cNvPr>
          <p:cNvSpPr>
            <a:spLocks noGrp="1"/>
          </p:cNvSpPr>
          <p:nvPr>
            <p:ph type="body" sz="quarter" idx="1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6" name="Text Placeholder 10">
            <a:extLst>
              <a:ext uri="{FF2B5EF4-FFF2-40B4-BE49-F238E27FC236}">
                <a16:creationId xmlns:a16="http://schemas.microsoft.com/office/drawing/2014/main" id="{7348209D-D5CE-2843-B675-2887DFD7974D}"/>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A53E4C59-1A50-AF49-AAA6-B494CC698BA2}"/>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rgbClr val="E0112B"/>
                </a:solidFill>
                <a:latin typeface="Arial" panose="020B0604020202020204" pitchFamily="34" charset="0"/>
                <a:cs typeface="Arial" panose="020B0604020202020204" pitchFamily="34" charset="0"/>
              </a:defRPr>
            </a:lvl1pPr>
            <a:lvl2pPr marL="138113"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2pPr>
            <a:lvl3pPr marL="139304"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3pPr>
            <a:lvl4pPr marL="406004" indent="-180000" algn="l">
              <a:lnSpc>
                <a:spcPts val="2450"/>
              </a:lnSpc>
              <a:buClr>
                <a:schemeClr val="tx1"/>
              </a:buClr>
              <a:buFont typeface="Wingdings" pitchFamily="2" charset="2"/>
              <a:buChar char="§"/>
              <a:defRPr sz="1800" b="0" i="0">
                <a:solidFill>
                  <a:schemeClr val="tx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EE78DC4E-A482-2443-BBF0-8A5C274F4404}"/>
              </a:ext>
            </a:extLst>
          </p:cNvPr>
          <p:cNvGrpSpPr/>
          <p:nvPr userDrawn="1"/>
        </p:nvGrpSpPr>
        <p:grpSpPr>
          <a:xfrm>
            <a:off x="300006" y="6356169"/>
            <a:ext cx="681069" cy="119835"/>
            <a:chOff x="300038" y="6422517"/>
            <a:chExt cx="872569" cy="153531"/>
          </a:xfrm>
        </p:grpSpPr>
        <p:pic>
          <p:nvPicPr>
            <p:cNvPr id="21" name="Picture 20">
              <a:extLst>
                <a:ext uri="{FF2B5EF4-FFF2-40B4-BE49-F238E27FC236}">
                  <a16:creationId xmlns:a16="http://schemas.microsoft.com/office/drawing/2014/main" id="{F7D9786C-26F3-6B49-B561-AF7C60DA32F0}"/>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2" name="Picture 21">
              <a:extLst>
                <a:ext uri="{FF2B5EF4-FFF2-40B4-BE49-F238E27FC236}">
                  <a16:creationId xmlns:a16="http://schemas.microsoft.com/office/drawing/2014/main" id="{864B8E30-D072-6B43-B098-2385EDDD44E5}"/>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3" name="Picture 22">
              <a:extLst>
                <a:ext uri="{FF2B5EF4-FFF2-40B4-BE49-F238E27FC236}">
                  <a16:creationId xmlns:a16="http://schemas.microsoft.com/office/drawing/2014/main" id="{827E3F0B-3619-2E42-B352-238A547F7F83}"/>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4" name="Picture 23">
              <a:extLst>
                <a:ext uri="{FF2B5EF4-FFF2-40B4-BE49-F238E27FC236}">
                  <a16:creationId xmlns:a16="http://schemas.microsoft.com/office/drawing/2014/main" id="{C1B6031F-6F80-1642-8050-F7AA7F8829E5}"/>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415293649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ictur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53453B-940D-5644-ADB5-AE92DE4AE174}"/>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2">
            <a:extLst>
              <a:ext uri="{FF2B5EF4-FFF2-40B4-BE49-F238E27FC236}">
                <a16:creationId xmlns:a16="http://schemas.microsoft.com/office/drawing/2014/main" id="{4B214645-1F46-624A-B6AE-2916157361B4}"/>
              </a:ext>
            </a:extLst>
          </p:cNvPr>
          <p:cNvSpPr>
            <a:spLocks noGrp="1"/>
          </p:cNvSpPr>
          <p:nvPr>
            <p:ph type="pic" sz="quarter" idx="11"/>
          </p:nvPr>
        </p:nvSpPr>
        <p:spPr>
          <a:xfrm>
            <a:off x="2720520" y="1477735"/>
            <a:ext cx="5653236" cy="4608512"/>
          </a:xfrm>
          <a:prstGeom prst="rect">
            <a:avLst/>
          </a:prstGeom>
        </p:spPr>
        <p:txBody>
          <a:bodyPr vert="horz" anchor="ctr" anchorCtr="0"/>
          <a:lstStyle>
            <a:lvl1pPr marL="19050" indent="0" algn="ctr">
              <a:buFontTx/>
              <a:buNone/>
              <a:defRPr/>
            </a:lvl1pPr>
          </a:lstStyle>
          <a:p>
            <a:endParaRPr lang="en-US" dirty="0"/>
          </a:p>
        </p:txBody>
      </p:sp>
      <p:sp>
        <p:nvSpPr>
          <p:cNvPr id="10" name="Title Placeholder 1">
            <a:extLst>
              <a:ext uri="{FF2B5EF4-FFF2-40B4-BE49-F238E27FC236}">
                <a16:creationId xmlns:a16="http://schemas.microsoft.com/office/drawing/2014/main" id="{DACECF71-E44D-9343-B09C-B33F860188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9" name="Rectangle 8">
            <a:extLst>
              <a:ext uri="{FF2B5EF4-FFF2-40B4-BE49-F238E27FC236}">
                <a16:creationId xmlns:a16="http://schemas.microsoft.com/office/drawing/2014/main" id="{5976150C-88F6-D649-AF1D-7D43DF865EA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80D8C31D-12FC-9B4C-BB63-6ADF192F645C}"/>
              </a:ext>
            </a:extLst>
          </p:cNvPr>
          <p:cNvSpPr>
            <a:spLocks noGrp="1"/>
          </p:cNvSpPr>
          <p:nvPr>
            <p:ph type="body" sz="quarter" idx="18" hasCustomPrompt="1"/>
          </p:nvPr>
        </p:nvSpPr>
        <p:spPr>
          <a:xfrm>
            <a:off x="304800" y="6131125"/>
            <a:ext cx="23710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ext Placeholder 10">
            <a:extLst>
              <a:ext uri="{FF2B5EF4-FFF2-40B4-BE49-F238E27FC236}">
                <a16:creationId xmlns:a16="http://schemas.microsoft.com/office/drawing/2014/main" id="{94921A87-CE48-7E44-94CA-BFFDE74D2AF9}"/>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129D2460-3596-824A-A3BE-5ACC633CB0A5}"/>
              </a:ext>
            </a:extLst>
          </p:cNvPr>
          <p:cNvSpPr>
            <a:spLocks noGrp="1"/>
          </p:cNvSpPr>
          <p:nvPr>
            <p:ph type="body" sz="quarter" idx="12" hasCustomPrompt="1"/>
          </p:nvPr>
        </p:nvSpPr>
        <p:spPr>
          <a:xfrm>
            <a:off x="829492" y="1477736"/>
            <a:ext cx="1846364" cy="4608511"/>
          </a:xfrm>
          <a:prstGeom prst="rect">
            <a:avLst/>
          </a:prstGeom>
        </p:spPr>
        <p:txBody>
          <a:bodyPr anchor="ctr">
            <a:normAutofit/>
          </a:bodyPr>
          <a:lstStyle>
            <a:lvl1pPr>
              <a:defRPr sz="2400" b="0" i="0">
                <a:solidFill>
                  <a:srgbClr val="E0112B"/>
                </a:solidFill>
                <a:latin typeface="Arial" panose="020B0604020202020204" pitchFamily="34" charset="0"/>
                <a:cs typeface="Arial" panose="020B0604020202020204" pitchFamily="34" charset="0"/>
              </a:defRPr>
            </a:lvl1pPr>
          </a:lstStyle>
          <a:p>
            <a:r>
              <a:rPr lang="en-GB" b="0" i="0" dirty="0">
                <a:latin typeface="Arial" panose="020B0604020202020204" pitchFamily="34" charset="0"/>
                <a:ea typeface="Roboto Medium" pitchFamily="2" charset="0"/>
                <a:cs typeface="Arial" panose="020B0604020202020204" pitchFamily="34" charset="0"/>
              </a:rPr>
              <a:t>Click to edit Master title style</a:t>
            </a:r>
            <a:endParaRPr lang="en-GB" b="0" i="0" dirty="0">
              <a:latin typeface="Roboto Medium" pitchFamily="2" charset="0"/>
              <a:ea typeface="Roboto Medium" pitchFamily="2" charset="0"/>
            </a:endParaRPr>
          </a:p>
        </p:txBody>
      </p:sp>
      <p:grpSp>
        <p:nvGrpSpPr>
          <p:cNvPr id="22" name="Group 21">
            <a:extLst>
              <a:ext uri="{FF2B5EF4-FFF2-40B4-BE49-F238E27FC236}">
                <a16:creationId xmlns:a16="http://schemas.microsoft.com/office/drawing/2014/main" id="{5897F2CC-BF11-394C-9F2A-CBFCB74326DF}"/>
              </a:ext>
            </a:extLst>
          </p:cNvPr>
          <p:cNvGrpSpPr/>
          <p:nvPr userDrawn="1"/>
        </p:nvGrpSpPr>
        <p:grpSpPr>
          <a:xfrm>
            <a:off x="300006" y="6356169"/>
            <a:ext cx="681069" cy="119835"/>
            <a:chOff x="300038" y="6422517"/>
            <a:chExt cx="872569" cy="153531"/>
          </a:xfrm>
        </p:grpSpPr>
        <p:pic>
          <p:nvPicPr>
            <p:cNvPr id="23" name="Picture 22">
              <a:extLst>
                <a:ext uri="{FF2B5EF4-FFF2-40B4-BE49-F238E27FC236}">
                  <a16:creationId xmlns:a16="http://schemas.microsoft.com/office/drawing/2014/main" id="{58E5D8CF-D7E7-D14F-86B8-6B0A4B0C3E9E}"/>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4" name="Picture 23">
              <a:extLst>
                <a:ext uri="{FF2B5EF4-FFF2-40B4-BE49-F238E27FC236}">
                  <a16:creationId xmlns:a16="http://schemas.microsoft.com/office/drawing/2014/main" id="{5983DA91-77D3-8D42-AC45-9C19D8DEFEB6}"/>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5" name="Picture 24">
              <a:extLst>
                <a:ext uri="{FF2B5EF4-FFF2-40B4-BE49-F238E27FC236}">
                  <a16:creationId xmlns:a16="http://schemas.microsoft.com/office/drawing/2014/main" id="{0B7B2A42-26A0-C242-AF62-223078E6BCFB}"/>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6" name="Picture 25">
              <a:extLst>
                <a:ext uri="{FF2B5EF4-FFF2-40B4-BE49-F238E27FC236}">
                  <a16:creationId xmlns:a16="http://schemas.microsoft.com/office/drawing/2014/main" id="{C33887BE-57A5-5948-8BC0-72FE4AB4D27B}"/>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3200821080"/>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Logo Slide">
    <p:bg>
      <p:bgRef idx="1001">
        <a:schemeClr val="bg2"/>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F3F05DA-91B8-7E45-9FF1-5296A0BF28F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7">
            <a:extLst>
              <a:ext uri="{FF2B5EF4-FFF2-40B4-BE49-F238E27FC236}">
                <a16:creationId xmlns:a16="http://schemas.microsoft.com/office/drawing/2014/main" id="{AEC377AE-1F4E-3A40-A036-610E6D005357}"/>
              </a:ext>
            </a:extLst>
          </p:cNvPr>
          <p:cNvSpPr>
            <a:spLocks noGrp="1"/>
          </p:cNvSpPr>
          <p:nvPr>
            <p:ph type="pic" sz="quarter" idx="18" hasCustomPrompt="1"/>
          </p:nvPr>
        </p:nvSpPr>
        <p:spPr>
          <a:xfrm>
            <a:off x="3831431" y="3503613"/>
            <a:ext cx="1481138" cy="933450"/>
          </a:xfrm>
          <a:prstGeom prst="rect">
            <a:avLst/>
          </a:prstGeom>
        </p:spPr>
        <p:txBody>
          <a:bodyPr anchor="ctr" anchorCtr="0"/>
          <a:lstStyle>
            <a:lvl1pPr marL="19050" indent="0" algn="ctr">
              <a:buNone/>
              <a:defRPr/>
            </a:lvl1pPr>
          </a:lstStyle>
          <a:p>
            <a:r>
              <a:rPr lang="en-US" dirty="0"/>
              <a:t>Logo</a:t>
            </a:r>
          </a:p>
        </p:txBody>
      </p:sp>
      <p:sp>
        <p:nvSpPr>
          <p:cNvPr id="18" name="Picture Placeholder 7">
            <a:extLst>
              <a:ext uri="{FF2B5EF4-FFF2-40B4-BE49-F238E27FC236}">
                <a16:creationId xmlns:a16="http://schemas.microsoft.com/office/drawing/2014/main" id="{4A5AB9DE-0554-E944-A3B2-D9FABB959696}"/>
              </a:ext>
            </a:extLst>
          </p:cNvPr>
          <p:cNvSpPr>
            <a:spLocks noGrp="1"/>
          </p:cNvSpPr>
          <p:nvPr>
            <p:ph type="pic" sz="quarter" idx="19" hasCustomPrompt="1"/>
          </p:nvPr>
        </p:nvSpPr>
        <p:spPr>
          <a:xfrm>
            <a:off x="5634633" y="3503613"/>
            <a:ext cx="1481138" cy="933450"/>
          </a:xfrm>
          <a:prstGeom prst="rect">
            <a:avLst/>
          </a:prstGeom>
        </p:spPr>
        <p:txBody>
          <a:bodyPr anchor="ctr" anchorCtr="0"/>
          <a:lstStyle>
            <a:lvl1pPr marL="19050" indent="0" algn="ctr">
              <a:buNone/>
              <a:defRPr/>
            </a:lvl1pPr>
          </a:lstStyle>
          <a:p>
            <a:r>
              <a:rPr lang="en-US" dirty="0"/>
              <a:t>Logo</a:t>
            </a:r>
          </a:p>
        </p:txBody>
      </p:sp>
      <p:sp>
        <p:nvSpPr>
          <p:cNvPr id="19" name="Picture Placeholder 7">
            <a:extLst>
              <a:ext uri="{FF2B5EF4-FFF2-40B4-BE49-F238E27FC236}">
                <a16:creationId xmlns:a16="http://schemas.microsoft.com/office/drawing/2014/main" id="{F4BFC75B-E634-4A4F-8B4C-D587734E4C9F}"/>
              </a:ext>
            </a:extLst>
          </p:cNvPr>
          <p:cNvSpPr>
            <a:spLocks noGrp="1"/>
          </p:cNvSpPr>
          <p:nvPr>
            <p:ph type="pic" sz="quarter" idx="20" hasCustomPrompt="1"/>
          </p:nvPr>
        </p:nvSpPr>
        <p:spPr>
          <a:xfrm>
            <a:off x="2028229" y="3503613"/>
            <a:ext cx="1481138" cy="933450"/>
          </a:xfrm>
          <a:prstGeom prst="rect">
            <a:avLst/>
          </a:prstGeom>
        </p:spPr>
        <p:txBody>
          <a:bodyPr anchor="ctr" anchorCtr="0"/>
          <a:lstStyle>
            <a:lvl1pPr marL="19050" indent="0" algn="ctr">
              <a:buNone/>
              <a:defRPr/>
            </a:lvl1pPr>
          </a:lstStyle>
          <a:p>
            <a:r>
              <a:rPr lang="en-US" dirty="0"/>
              <a:t>Logo</a:t>
            </a:r>
          </a:p>
        </p:txBody>
      </p:sp>
      <p:sp>
        <p:nvSpPr>
          <p:cNvPr id="20" name="Picture Placeholder 7">
            <a:extLst>
              <a:ext uri="{FF2B5EF4-FFF2-40B4-BE49-F238E27FC236}">
                <a16:creationId xmlns:a16="http://schemas.microsoft.com/office/drawing/2014/main" id="{AD510AE7-F4B4-3C4D-B8B4-22A41CF24731}"/>
              </a:ext>
            </a:extLst>
          </p:cNvPr>
          <p:cNvSpPr>
            <a:spLocks noGrp="1"/>
          </p:cNvSpPr>
          <p:nvPr>
            <p:ph type="pic" sz="quarter" idx="21" hasCustomPrompt="1"/>
          </p:nvPr>
        </p:nvSpPr>
        <p:spPr>
          <a:xfrm>
            <a:off x="225028" y="3503613"/>
            <a:ext cx="1481138" cy="933450"/>
          </a:xfrm>
          <a:prstGeom prst="rect">
            <a:avLst/>
          </a:prstGeom>
        </p:spPr>
        <p:txBody>
          <a:bodyPr anchor="ctr" anchorCtr="0"/>
          <a:lstStyle>
            <a:lvl1pPr marL="19050" indent="0" algn="ctr">
              <a:buNone/>
              <a:defRPr/>
            </a:lvl1pPr>
          </a:lstStyle>
          <a:p>
            <a:r>
              <a:rPr lang="en-US" dirty="0"/>
              <a:t>Logo</a:t>
            </a:r>
          </a:p>
        </p:txBody>
      </p:sp>
      <p:sp>
        <p:nvSpPr>
          <p:cNvPr id="21" name="Picture Placeholder 7">
            <a:extLst>
              <a:ext uri="{FF2B5EF4-FFF2-40B4-BE49-F238E27FC236}">
                <a16:creationId xmlns:a16="http://schemas.microsoft.com/office/drawing/2014/main" id="{5D4F9586-0175-9E43-9ACA-56B07728B04F}"/>
              </a:ext>
            </a:extLst>
          </p:cNvPr>
          <p:cNvSpPr>
            <a:spLocks noGrp="1"/>
          </p:cNvSpPr>
          <p:nvPr>
            <p:ph type="pic" sz="quarter" idx="22" hasCustomPrompt="1"/>
          </p:nvPr>
        </p:nvSpPr>
        <p:spPr>
          <a:xfrm>
            <a:off x="7437835" y="3499609"/>
            <a:ext cx="1481138" cy="933450"/>
          </a:xfrm>
          <a:prstGeom prst="rect">
            <a:avLst/>
          </a:prstGeom>
        </p:spPr>
        <p:txBody>
          <a:bodyPr anchor="ctr" anchorCtr="0"/>
          <a:lstStyle>
            <a:lvl1pPr marL="19050" indent="0" algn="ctr">
              <a:buNone/>
              <a:defRPr/>
            </a:lvl1pPr>
          </a:lstStyle>
          <a:p>
            <a:r>
              <a:rPr lang="en-US" dirty="0"/>
              <a:t>Logo</a:t>
            </a:r>
          </a:p>
        </p:txBody>
      </p:sp>
      <p:sp>
        <p:nvSpPr>
          <p:cNvPr id="22" name="Picture Placeholder 7">
            <a:extLst>
              <a:ext uri="{FF2B5EF4-FFF2-40B4-BE49-F238E27FC236}">
                <a16:creationId xmlns:a16="http://schemas.microsoft.com/office/drawing/2014/main" id="{FC39A0EC-9C46-1247-BC41-623BB397C202}"/>
              </a:ext>
            </a:extLst>
          </p:cNvPr>
          <p:cNvSpPr>
            <a:spLocks noGrp="1"/>
          </p:cNvSpPr>
          <p:nvPr>
            <p:ph type="pic" sz="quarter" idx="23" hasCustomPrompt="1"/>
          </p:nvPr>
        </p:nvSpPr>
        <p:spPr>
          <a:xfrm>
            <a:off x="4732910" y="4994411"/>
            <a:ext cx="1481138" cy="933450"/>
          </a:xfrm>
          <a:prstGeom prst="rect">
            <a:avLst/>
          </a:prstGeom>
        </p:spPr>
        <p:txBody>
          <a:bodyPr anchor="ctr" anchorCtr="0"/>
          <a:lstStyle>
            <a:lvl1pPr marL="19050" indent="0" algn="ctr">
              <a:buNone/>
              <a:defRPr/>
            </a:lvl1pPr>
          </a:lstStyle>
          <a:p>
            <a:r>
              <a:rPr lang="en-US" dirty="0"/>
              <a:t>Logo</a:t>
            </a:r>
          </a:p>
        </p:txBody>
      </p:sp>
      <p:sp>
        <p:nvSpPr>
          <p:cNvPr id="23" name="Picture Placeholder 7">
            <a:extLst>
              <a:ext uri="{FF2B5EF4-FFF2-40B4-BE49-F238E27FC236}">
                <a16:creationId xmlns:a16="http://schemas.microsoft.com/office/drawing/2014/main" id="{08882B08-B9F4-8246-BE1F-23EFED367445}"/>
              </a:ext>
            </a:extLst>
          </p:cNvPr>
          <p:cNvSpPr>
            <a:spLocks noGrp="1"/>
          </p:cNvSpPr>
          <p:nvPr>
            <p:ph type="pic" sz="quarter" idx="24" hasCustomPrompt="1"/>
          </p:nvPr>
        </p:nvSpPr>
        <p:spPr>
          <a:xfrm>
            <a:off x="6536112" y="4994411"/>
            <a:ext cx="1481138" cy="933450"/>
          </a:xfrm>
          <a:prstGeom prst="rect">
            <a:avLst/>
          </a:prstGeom>
        </p:spPr>
        <p:txBody>
          <a:bodyPr anchor="ctr" anchorCtr="0"/>
          <a:lstStyle>
            <a:lvl1pPr marL="19050" indent="0" algn="ctr">
              <a:buNone/>
              <a:defRPr/>
            </a:lvl1pPr>
          </a:lstStyle>
          <a:p>
            <a:r>
              <a:rPr lang="en-US" dirty="0"/>
              <a:t>Logo</a:t>
            </a:r>
          </a:p>
        </p:txBody>
      </p:sp>
      <p:sp>
        <p:nvSpPr>
          <p:cNvPr id="24" name="Picture Placeholder 7">
            <a:extLst>
              <a:ext uri="{FF2B5EF4-FFF2-40B4-BE49-F238E27FC236}">
                <a16:creationId xmlns:a16="http://schemas.microsoft.com/office/drawing/2014/main" id="{9DAD9550-8440-8244-8BC5-A05394521F34}"/>
              </a:ext>
            </a:extLst>
          </p:cNvPr>
          <p:cNvSpPr>
            <a:spLocks noGrp="1"/>
          </p:cNvSpPr>
          <p:nvPr>
            <p:ph type="pic" sz="quarter" idx="25" hasCustomPrompt="1"/>
          </p:nvPr>
        </p:nvSpPr>
        <p:spPr>
          <a:xfrm>
            <a:off x="2929708" y="4994411"/>
            <a:ext cx="1481138" cy="933450"/>
          </a:xfrm>
          <a:prstGeom prst="rect">
            <a:avLst/>
          </a:prstGeom>
        </p:spPr>
        <p:txBody>
          <a:bodyPr anchor="ctr" anchorCtr="0"/>
          <a:lstStyle>
            <a:lvl1pPr marL="19050" indent="0" algn="ctr">
              <a:buNone/>
              <a:defRPr/>
            </a:lvl1pPr>
          </a:lstStyle>
          <a:p>
            <a:r>
              <a:rPr lang="en-US" dirty="0"/>
              <a:t>Logo</a:t>
            </a:r>
          </a:p>
        </p:txBody>
      </p:sp>
      <p:sp>
        <p:nvSpPr>
          <p:cNvPr id="25" name="Picture Placeholder 7">
            <a:extLst>
              <a:ext uri="{FF2B5EF4-FFF2-40B4-BE49-F238E27FC236}">
                <a16:creationId xmlns:a16="http://schemas.microsoft.com/office/drawing/2014/main" id="{4277CFFB-6033-DC40-B925-DC0D3838C017}"/>
              </a:ext>
            </a:extLst>
          </p:cNvPr>
          <p:cNvSpPr>
            <a:spLocks noGrp="1"/>
          </p:cNvSpPr>
          <p:nvPr>
            <p:ph type="pic" sz="quarter" idx="26" hasCustomPrompt="1"/>
          </p:nvPr>
        </p:nvSpPr>
        <p:spPr>
          <a:xfrm>
            <a:off x="1126507" y="4994411"/>
            <a:ext cx="1481138" cy="933450"/>
          </a:xfrm>
          <a:prstGeom prst="rect">
            <a:avLst/>
          </a:prstGeom>
        </p:spPr>
        <p:txBody>
          <a:bodyPr anchor="ctr" anchorCtr="0"/>
          <a:lstStyle>
            <a:lvl1pPr marL="19050" indent="0" algn="ctr">
              <a:buNone/>
              <a:defRPr/>
            </a:lvl1pPr>
          </a:lstStyle>
          <a:p>
            <a:r>
              <a:rPr lang="en-US" dirty="0"/>
              <a:t>Logo</a:t>
            </a:r>
          </a:p>
        </p:txBody>
      </p:sp>
      <p:sp>
        <p:nvSpPr>
          <p:cNvPr id="15" name="Title Placeholder 1">
            <a:extLst>
              <a:ext uri="{FF2B5EF4-FFF2-40B4-BE49-F238E27FC236}">
                <a16:creationId xmlns:a16="http://schemas.microsoft.com/office/drawing/2014/main" id="{35013156-F6E4-C34B-8FC2-A2745B65BF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7" name="Rectangle 16">
            <a:extLst>
              <a:ext uri="{FF2B5EF4-FFF2-40B4-BE49-F238E27FC236}">
                <a16:creationId xmlns:a16="http://schemas.microsoft.com/office/drawing/2014/main" id="{CFB5A811-8D96-E849-BBE5-C3F64F8C9BB8}"/>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28" name="Text Placeholder 12">
            <a:extLst>
              <a:ext uri="{FF2B5EF4-FFF2-40B4-BE49-F238E27FC236}">
                <a16:creationId xmlns:a16="http://schemas.microsoft.com/office/drawing/2014/main" id="{18B2B4DF-EB0B-0D4C-9E2C-6BBE2ECA5D3A}"/>
              </a:ext>
            </a:extLst>
          </p:cNvPr>
          <p:cNvSpPr>
            <a:spLocks noGrp="1"/>
          </p:cNvSpPr>
          <p:nvPr>
            <p:ph type="body" sz="quarter" idx="2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30" name="Text Placeholder 10">
            <a:extLst>
              <a:ext uri="{FF2B5EF4-FFF2-40B4-BE49-F238E27FC236}">
                <a16:creationId xmlns:a16="http://schemas.microsoft.com/office/drawing/2014/main" id="{B5F48572-1932-F14D-B76A-11FAFD7CF96E}"/>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32" name="Text Placeholder 3">
            <a:extLst>
              <a:ext uri="{FF2B5EF4-FFF2-40B4-BE49-F238E27FC236}">
                <a16:creationId xmlns:a16="http://schemas.microsoft.com/office/drawing/2014/main" id="{08868C83-1B29-1442-8A51-1A3A52480A0E}"/>
              </a:ext>
            </a:extLst>
          </p:cNvPr>
          <p:cNvSpPr>
            <a:spLocks noGrp="1"/>
          </p:cNvSpPr>
          <p:nvPr>
            <p:ph type="body" sz="quarter" idx="27" hasCustomPrompt="1"/>
          </p:nvPr>
        </p:nvSpPr>
        <p:spPr>
          <a:xfrm>
            <a:off x="225029" y="2919004"/>
            <a:ext cx="8693944" cy="371836"/>
          </a:xfrm>
          <a:prstGeom prst="rect">
            <a:avLst/>
          </a:prstGeom>
        </p:spPr>
        <p:txBody>
          <a:bodyPr anchor="ctr">
            <a:normAutofit/>
          </a:bodyPr>
          <a:lstStyle>
            <a:lvl1pPr algn="l">
              <a:defRPr sz="1800" b="0" i="0">
                <a:solidFill>
                  <a:schemeClr val="tx1"/>
                </a:solidFill>
                <a:latin typeface="Arial" panose="020B0604020202020204" pitchFamily="34" charset="0"/>
                <a:ea typeface="Roboto Medium" pitchFamily="2" charset="0"/>
                <a:cs typeface="Arial" panose="020B0604020202020204" pitchFamily="34" charset="0"/>
              </a:defRPr>
            </a:lvl1pPr>
          </a:lstStyle>
          <a:p>
            <a:pPr algn="l"/>
            <a:r>
              <a:rPr lang="en-US" sz="1050" b="1" i="0" dirty="0">
                <a:latin typeface="Arial" panose="020B0604020202020204" pitchFamily="34" charset="0"/>
                <a:ea typeface="Roboto Medium" pitchFamily="2" charset="0"/>
                <a:cs typeface="Arial" panose="020B0604020202020204" pitchFamily="34" charset="0"/>
              </a:rPr>
              <a:t>A presentation by The Department of XXXXXXXXX in association with</a:t>
            </a:r>
            <a:endParaRPr lang="en-US" sz="1050" b="0" i="0" dirty="0">
              <a:latin typeface="Roboto Medium" pitchFamily="2" charset="0"/>
              <a:ea typeface="Roboto Medium" pitchFamily="2" charset="0"/>
            </a:endParaRPr>
          </a:p>
        </p:txBody>
      </p:sp>
      <p:grpSp>
        <p:nvGrpSpPr>
          <p:cNvPr id="35" name="Group 34">
            <a:extLst>
              <a:ext uri="{FF2B5EF4-FFF2-40B4-BE49-F238E27FC236}">
                <a16:creationId xmlns:a16="http://schemas.microsoft.com/office/drawing/2014/main" id="{2C60E5A4-4A80-F941-815A-32F6DA93A9A7}"/>
              </a:ext>
            </a:extLst>
          </p:cNvPr>
          <p:cNvGrpSpPr/>
          <p:nvPr userDrawn="1"/>
        </p:nvGrpSpPr>
        <p:grpSpPr>
          <a:xfrm>
            <a:off x="300006" y="6356169"/>
            <a:ext cx="681069" cy="119835"/>
            <a:chOff x="300038" y="6422517"/>
            <a:chExt cx="872569" cy="153531"/>
          </a:xfrm>
        </p:grpSpPr>
        <p:pic>
          <p:nvPicPr>
            <p:cNvPr id="36" name="Picture 35">
              <a:extLst>
                <a:ext uri="{FF2B5EF4-FFF2-40B4-BE49-F238E27FC236}">
                  <a16:creationId xmlns:a16="http://schemas.microsoft.com/office/drawing/2014/main" id="{5A359571-8081-4D43-A48A-79BD192B3498}"/>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37" name="Picture 36">
              <a:extLst>
                <a:ext uri="{FF2B5EF4-FFF2-40B4-BE49-F238E27FC236}">
                  <a16:creationId xmlns:a16="http://schemas.microsoft.com/office/drawing/2014/main" id="{F6E6DCDE-5313-DC4B-A052-9BCE5153002F}"/>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38" name="Picture 37">
              <a:extLst>
                <a:ext uri="{FF2B5EF4-FFF2-40B4-BE49-F238E27FC236}">
                  <a16:creationId xmlns:a16="http://schemas.microsoft.com/office/drawing/2014/main" id="{C07B4813-9636-6143-8450-52461D4FD7D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39" name="Picture 38">
              <a:extLst>
                <a:ext uri="{FF2B5EF4-FFF2-40B4-BE49-F238E27FC236}">
                  <a16:creationId xmlns:a16="http://schemas.microsoft.com/office/drawing/2014/main" id="{0BC64824-8FD2-B743-8A28-A4868DEF6663}"/>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27198575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Quo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1E96FC-91A7-BE48-8B69-CD2AB2D3EB5C}"/>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4"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itle Placeholder 1">
            <a:extLst>
              <a:ext uri="{FF2B5EF4-FFF2-40B4-BE49-F238E27FC236}">
                <a16:creationId xmlns:a16="http://schemas.microsoft.com/office/drawing/2014/main" id="{E80B1BC7-3296-5643-BD8B-52C12A1AB3C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CF7D5217-A8AB-254F-8F8C-B7C9BF2A5C3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491423473"/>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Quot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A439F6-A9BA-1B45-A7E3-F7505379F4BA}"/>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rgbClr val="E0112B"/>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51720"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7723284" y="3462338"/>
            <a:ext cx="257175"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rgbClr val="E0112B"/>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pic>
        <p:nvPicPr>
          <p:cNvPr id="18" name="Picture 17">
            <a:extLst>
              <a:ext uri="{FF2B5EF4-FFF2-40B4-BE49-F238E27FC236}">
                <a16:creationId xmlns:a16="http://schemas.microsoft.com/office/drawing/2014/main" id="{C1352082-5A5F-AC40-8317-A7339DC7D913}"/>
              </a:ext>
            </a:extLst>
          </p:cNvPr>
          <p:cNvPicPr>
            <a:picLocks noChangeAspect="1"/>
          </p:cNvPicPr>
          <p:nvPr userDrawn="1"/>
        </p:nvPicPr>
        <p:blipFill>
          <a:blip r:embed="rId5"/>
          <a:stretch>
            <a:fillRect/>
          </a:stretch>
        </p:blipFill>
        <p:spPr>
          <a:xfrm>
            <a:off x="751346" y="1694655"/>
            <a:ext cx="629920" cy="457200"/>
          </a:xfrm>
          <a:prstGeom prst="rect">
            <a:avLst/>
          </a:prstGeom>
        </p:spPr>
      </p:pic>
      <p:sp>
        <p:nvSpPr>
          <p:cNvPr id="11" name="Text Placeholder 10">
            <a:extLst>
              <a:ext uri="{FF2B5EF4-FFF2-40B4-BE49-F238E27FC236}">
                <a16:creationId xmlns:a16="http://schemas.microsoft.com/office/drawing/2014/main" id="{32D3C96E-3368-8342-BA83-79D1FF4CC76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Tree>
    <p:extLst>
      <p:ext uri="{BB962C8B-B14F-4D97-AF65-F5344CB8AC3E}">
        <p14:creationId xmlns:p14="http://schemas.microsoft.com/office/powerpoint/2010/main" val="3849906687"/>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04A537-4B87-D84C-AFBB-307C5A8F1A4F}"/>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6" name="Rectangle 5">
            <a:extLst>
              <a:ext uri="{FF2B5EF4-FFF2-40B4-BE49-F238E27FC236}">
                <a16:creationId xmlns:a16="http://schemas.microsoft.com/office/drawing/2014/main" id="{7AAB65CC-40B5-F84F-A7CA-EBD3F9102B00}"/>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7" name="Text Placeholder 18">
            <a:extLst>
              <a:ext uri="{FF2B5EF4-FFF2-40B4-BE49-F238E27FC236}">
                <a16:creationId xmlns:a16="http://schemas.microsoft.com/office/drawing/2014/main" id="{4705860B-74AB-1341-89BB-45CD0F6A5E2A}"/>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0" name="Title Placeholder 1">
            <a:extLst>
              <a:ext uri="{FF2B5EF4-FFF2-40B4-BE49-F238E27FC236}">
                <a16:creationId xmlns:a16="http://schemas.microsoft.com/office/drawing/2014/main" id="{5A679DDE-6B17-5B4C-968C-6056C52195E5}"/>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2" name="Text Placeholder 4">
            <a:extLst>
              <a:ext uri="{FF2B5EF4-FFF2-40B4-BE49-F238E27FC236}">
                <a16:creationId xmlns:a16="http://schemas.microsoft.com/office/drawing/2014/main" id="{5E509A1E-0A9E-E543-B03A-FC4869742C34}"/>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baseline="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baseline="0" dirty="0">
                <a:solidFill>
                  <a:schemeClr val="bg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 </a:t>
            </a:r>
            <a:endParaRPr lang="en-GB" sz="2700" b="1" i="0" dirty="0">
              <a:solidFill>
                <a:srgbClr val="F43131"/>
              </a:solidFill>
              <a:effectLst/>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260685231"/>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AF37E-CDA6-F24C-8CDC-99DE59329BC6}"/>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FD3EDFC9-472F-D340-AE89-53AF54C4B28F}"/>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0" name="Title Placeholder 1">
            <a:extLst>
              <a:ext uri="{FF2B5EF4-FFF2-40B4-BE49-F238E27FC236}">
                <a16:creationId xmlns:a16="http://schemas.microsoft.com/office/drawing/2014/main" id="{E057531C-3F06-F24C-A20F-5F6C78DC16D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1" name="Text Placeholder 18">
            <a:extLst>
              <a:ext uri="{FF2B5EF4-FFF2-40B4-BE49-F238E27FC236}">
                <a16:creationId xmlns:a16="http://schemas.microsoft.com/office/drawing/2014/main" id="{9BE21998-E734-DA46-ADC2-E15DE93A068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2" name="Text Placeholder 4">
            <a:extLst>
              <a:ext uri="{FF2B5EF4-FFF2-40B4-BE49-F238E27FC236}">
                <a16:creationId xmlns:a16="http://schemas.microsoft.com/office/drawing/2014/main" id="{7E1D2508-B843-1B43-BD2D-C29CDF2B2F5B}"/>
              </a:ext>
            </a:extLst>
          </p:cNvPr>
          <p:cNvSpPr>
            <a:spLocks noGrp="1"/>
          </p:cNvSpPr>
          <p:nvPr>
            <p:ph type="body" sz="quarter" idx="16" hasCustomPrompt="1"/>
          </p:nvPr>
        </p:nvSpPr>
        <p:spPr>
          <a:xfrm>
            <a:off x="696222" y="2492377"/>
            <a:ext cx="7832142"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marL="5953" marR="0" lvl="0" indent="0" algn="l" defTabSz="685800" rtl="0" eaLnBrk="1" fontAlgn="auto" latinLnBrk="0" hangingPunct="1">
              <a:lnSpc>
                <a:spcPts val="4500"/>
              </a:lnSpc>
              <a:spcBef>
                <a:spcPts val="750"/>
              </a:spcBef>
              <a:spcAft>
                <a:spcPts val="0"/>
              </a:spcAft>
              <a:buClr>
                <a:srgbClr val="FF0000"/>
              </a:buClr>
              <a:buSzPct val="110000"/>
              <a:buFontTx/>
              <a:buNone/>
              <a:tabLst/>
              <a:defRPr/>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We provide a dynamic and diverse education and research environment attracting the brightest minds from across the globe.</a:t>
            </a:r>
          </a:p>
        </p:txBody>
      </p:sp>
    </p:spTree>
    <p:extLst>
      <p:ext uri="{BB962C8B-B14F-4D97-AF65-F5344CB8AC3E}">
        <p14:creationId xmlns:p14="http://schemas.microsoft.com/office/powerpoint/2010/main" val="748275054"/>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A4E88-A69D-8849-A4AD-A8A23F10D74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8" name="Rectangle 7">
            <a:extLst>
              <a:ext uri="{FF2B5EF4-FFF2-40B4-BE49-F238E27FC236}">
                <a16:creationId xmlns:a16="http://schemas.microsoft.com/office/drawing/2014/main" id="{4207A7B6-1E13-4F4D-97B5-B8A35074392A}"/>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itle Placeholder 1">
            <a:extLst>
              <a:ext uri="{FF2B5EF4-FFF2-40B4-BE49-F238E27FC236}">
                <a16:creationId xmlns:a16="http://schemas.microsoft.com/office/drawing/2014/main" id="{80BD81C8-78ED-8E4B-8031-87DA5E1761FE}"/>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E61B40F3-96EC-C640-B322-07022DA89876}"/>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5" name="Text Placeholder 4">
            <a:extLst>
              <a:ext uri="{FF2B5EF4-FFF2-40B4-BE49-F238E27FC236}">
                <a16:creationId xmlns:a16="http://schemas.microsoft.com/office/drawing/2014/main" id="{4517A914-0F72-1241-A932-1FC8D8080274}"/>
              </a:ext>
            </a:extLst>
          </p:cNvPr>
          <p:cNvSpPr>
            <a:spLocks noGrp="1"/>
          </p:cNvSpPr>
          <p:nvPr>
            <p:ph type="body" sz="quarter" idx="16" hasCustomPrompt="1"/>
          </p:nvPr>
        </p:nvSpPr>
        <p:spPr>
          <a:xfrm>
            <a:off x="696221" y="2492377"/>
            <a:ext cx="7838934"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Through our world-leading teaching and research, we are preparing the next generation to face the challenges of tomorrow.</a:t>
            </a:r>
          </a:p>
        </p:txBody>
      </p:sp>
    </p:spTree>
    <p:extLst>
      <p:ext uri="{BB962C8B-B14F-4D97-AF65-F5344CB8AC3E}">
        <p14:creationId xmlns:p14="http://schemas.microsoft.com/office/powerpoint/2010/main" val="114563627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8C29C-1DD2-A94C-8C3A-4B833556FBE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5" name="Title Placeholder 1">
            <a:extLst>
              <a:ext uri="{FF2B5EF4-FFF2-40B4-BE49-F238E27FC236}">
                <a16:creationId xmlns:a16="http://schemas.microsoft.com/office/drawing/2014/main" id="{7CBDB688-64EF-324F-BFAB-D512A89376F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Rectangle 7">
            <a:extLst>
              <a:ext uri="{FF2B5EF4-FFF2-40B4-BE49-F238E27FC236}">
                <a16:creationId xmlns:a16="http://schemas.microsoft.com/office/drawing/2014/main" id="{6F647BE0-73F8-4949-A3BB-CF87E2D08977}"/>
              </a:ext>
            </a:extLst>
          </p:cNvPr>
          <p:cNvSpPr/>
          <p:nvPr userDrawn="1"/>
        </p:nvSpPr>
        <p:spPr>
          <a:xfrm>
            <a:off x="8782337" y="6378958"/>
            <a:ext cx="82800"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0">
            <a:extLst>
              <a:ext uri="{FF2B5EF4-FFF2-40B4-BE49-F238E27FC236}">
                <a16:creationId xmlns:a16="http://schemas.microsoft.com/office/drawing/2014/main" id="{CE36D61C-9E99-CB4E-BB41-08F68F30DC7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ext Placeholder 4">
            <a:extLst>
              <a:ext uri="{FF2B5EF4-FFF2-40B4-BE49-F238E27FC236}">
                <a16:creationId xmlns:a16="http://schemas.microsoft.com/office/drawing/2014/main" id="{5477F86A-195A-CD40-B5BB-C6B881E7F91C}"/>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a:solidFill>
                  <a:srgbClr val="E0112B"/>
                </a:solidFill>
                <a:latin typeface="Arial" panose="020B0604020202020204" pitchFamily="34" charset="0"/>
                <a:cs typeface="Arial" panose="020B0604020202020204" pitchFamily="34" charset="0"/>
              </a:defRPr>
            </a:lvl1pPr>
          </a:lstStyle>
          <a:p>
            <a:pPr>
              <a:lnSpc>
                <a:spcPts val="4500"/>
              </a:lnSpc>
            </a:pPr>
            <a:r>
              <a:rPr lang="en-GB" sz="2700" b="1" i="0" dirty="0">
                <a:solidFill>
                  <a:srgbClr val="F4313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a:t>
            </a:r>
          </a:p>
        </p:txBody>
      </p:sp>
    </p:spTree>
    <p:extLst>
      <p:ext uri="{BB962C8B-B14F-4D97-AF65-F5344CB8AC3E}">
        <p14:creationId xmlns:p14="http://schemas.microsoft.com/office/powerpoint/2010/main" val="15208909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3E9B3-0E9A-C846-9C2B-55D4DCFCB8AE}"/>
              </a:ext>
            </a:extLst>
          </p:cNvPr>
          <p:cNvPicPr>
            <a:picLocks noChangeAspect="1"/>
          </p:cNvPicPr>
          <p:nvPr userDrawn="1"/>
        </p:nvPicPr>
        <p:blipFill rotWithShape="1">
          <a:blip r:embed="rId2"/>
          <a:srcRect l="9" r="11103"/>
          <a:stretch/>
        </p:blipFill>
        <p:spPr>
          <a:xfrm>
            <a:off x="0" y="0"/>
            <a:ext cx="9144000" cy="6858000"/>
          </a:xfrm>
          <a:prstGeom prst="rect">
            <a:avLst/>
          </a:prstGeom>
        </p:spPr>
      </p:pic>
      <p:pic>
        <p:nvPicPr>
          <p:cNvPr id="6" name="Picture 5">
            <a:extLst>
              <a:ext uri="{FF2B5EF4-FFF2-40B4-BE49-F238E27FC236}">
                <a16:creationId xmlns:a16="http://schemas.microsoft.com/office/drawing/2014/main" id="{6F19CED2-8B24-DE4A-8092-C6CDFCA1AC56}"/>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295205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168129D-8A12-1642-B72D-276B159EEE83}"/>
              </a:ext>
            </a:extLst>
          </p:cNvPr>
          <p:cNvSpPr>
            <a:spLocks noGrp="1"/>
          </p:cNvSpPr>
          <p:nvPr>
            <p:ph type="title"/>
          </p:nvPr>
        </p:nvSpPr>
        <p:spPr>
          <a:xfrm>
            <a:off x="764381" y="296863"/>
            <a:ext cx="7615238" cy="140335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5B6329C4-6709-E243-8A81-9E6214E053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689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685800" rtl="0" eaLnBrk="1" latinLnBrk="0" hangingPunct="1">
        <a:lnSpc>
          <a:spcPts val="3960"/>
        </a:lnSpc>
        <a:spcBef>
          <a:spcPct val="0"/>
        </a:spcBef>
        <a:buNone/>
        <a:defRPr sz="2775" b="0" i="0" kern="1200">
          <a:solidFill>
            <a:srgbClr val="E0112B"/>
          </a:solidFill>
          <a:latin typeface="Roboto Medium" pitchFamily="2" charset="0"/>
          <a:ea typeface="Roboto Medium" pitchFamily="2" charset="0"/>
          <a:cs typeface="+mj-cs"/>
        </a:defRPr>
      </a:lvl1pPr>
    </p:titleStyle>
    <p:bodyStyle>
      <a:lvl1pPr marL="5953" indent="0" algn="l" defTabSz="685800" rtl="0" eaLnBrk="1" latinLnBrk="0" hangingPunct="1">
        <a:lnSpc>
          <a:spcPct val="90000"/>
        </a:lnSpc>
        <a:spcBef>
          <a:spcPts val="750"/>
        </a:spcBef>
        <a:buClr>
          <a:srgbClr val="FF0000"/>
        </a:buClr>
        <a:buSzPct val="110000"/>
        <a:buFontTx/>
        <a:buNone/>
        <a:tabLst/>
        <a:defRPr sz="1500" kern="1200">
          <a:solidFill>
            <a:schemeClr val="tx1"/>
          </a:solidFill>
          <a:latin typeface="Roboto" pitchFamily="2" charset="0"/>
          <a:ea typeface="Roboto" pitchFamily="2" charset="0"/>
          <a:cs typeface="+mn-cs"/>
        </a:defRPr>
      </a:lvl1pPr>
      <a:lvl2pPr marL="138113" indent="-132160" algn="l" defTabSz="675000" rtl="0" eaLnBrk="1" latinLnBrk="0" hangingPunct="1">
        <a:lnSpc>
          <a:spcPts val="2250"/>
        </a:lnSpc>
        <a:spcBef>
          <a:spcPts val="0"/>
        </a:spcBef>
        <a:spcAft>
          <a:spcPts val="0"/>
        </a:spcAft>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2pPr>
      <a:lvl3pPr marL="1393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3pPr>
      <a:lvl4pPr marL="4060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4pPr>
      <a:lvl5pPr marL="538163" marR="0" indent="-132160" algn="l" defTabSz="675000" rtl="0" eaLnBrk="1" fontAlgn="auto" latinLnBrk="0" hangingPunct="1">
        <a:lnSpc>
          <a:spcPts val="2250"/>
        </a:lnSpc>
        <a:spcBef>
          <a:spcPts val="0"/>
        </a:spcBef>
        <a:spcAft>
          <a:spcPts val="0"/>
        </a:spcAft>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618" userDrawn="1">
          <p15:clr>
            <a:srgbClr val="F26B43"/>
          </p15:clr>
        </p15:guide>
        <p15:guide id="7" pos="5279" userDrawn="1">
          <p15:clr>
            <a:srgbClr val="F26B43"/>
          </p15:clr>
        </p15:guide>
        <p15:guide id="8" orient="horz" pos="4088" userDrawn="1">
          <p15:clr>
            <a:srgbClr val="F26B43"/>
          </p15:clr>
        </p15:guide>
        <p15:guide id="10" orient="horz" pos="3974" userDrawn="1">
          <p15:clr>
            <a:srgbClr val="F26B43"/>
          </p15:clr>
        </p15:guide>
        <p15:guide id="12" orient="horz" pos="187" userDrawn="1">
          <p15:clr>
            <a:srgbClr val="F26B43"/>
          </p15:clr>
        </p15:guide>
        <p15:guide id="13" pos="142" userDrawn="1">
          <p15:clr>
            <a:srgbClr val="F26B43"/>
          </p15:clr>
        </p15:guide>
        <p15:guide id="14" pos="482" userDrawn="1">
          <p15:clr>
            <a:srgbClr val="F26B43"/>
          </p15:clr>
        </p15:guide>
        <p15:guide id="15"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hyperlink" Target="https://info.lse.ac.uk/staff/divisions/Human-Resources/Organisational-learning/CDR-Toolkit/CDR-Toolkit"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pxhere.com/en/photo/1164866" TargetMode="External"/><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hyperlink" Target="https://info.lse.ac.uk/staff/divisions/Human-Resources/Organisational-learning/online-training" TargetMode="External"/><Relationship Id="rId3" Type="http://schemas.openxmlformats.org/officeDocument/2006/relationships/hyperlink" Target="https://info.lse.ac.uk/staff/divisions/Human-Resources/Organisational-learning/LSE-Manager/Managers-induction-toolkit" TargetMode="External"/><Relationship Id="rId7" Type="http://schemas.openxmlformats.org/officeDocument/2006/relationships/hyperlink" Target="https://info.lse.ac.uk/staff/divisions/Human-Resources/Organisational-learning/Flying-Start"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hyperlink" Target="https://info.lse.ac.uk/staff/divisions/Human-Resources/Access-to-Work-Toolkit/Access-to-Work-Toolkit" TargetMode="External"/><Relationship Id="rId5" Type="http://schemas.openxmlformats.org/officeDocument/2006/relationships/hyperlink" Target="https://info.lse.ac.uk/staff/divisions/Human-Resources/Assets/Documents/Disability-support/Reasonable-Adjustments-Pocket-Guide-final-web-version.pdf" TargetMode="External"/><Relationship Id="rId10" Type="http://schemas.openxmlformats.org/officeDocument/2006/relationships/hyperlink" Target="https://info.lse.ac.uk/staff/divisions/Human-Resources/Staff-Benefits/Staff-Benefits" TargetMode="External"/><Relationship Id="rId4" Type="http://schemas.openxmlformats.org/officeDocument/2006/relationships/hyperlink" Target="https://info.lse.ac.uk/staff/divisions/Human-Resources/New-Starter-Guide-for-2023-updated.pdf" TargetMode="External"/><Relationship Id="rId9" Type="http://schemas.openxmlformats.org/officeDocument/2006/relationships/hyperlink" Target="https://info.lse.ac.uk/staff/divisions/Human-Resources/Wellbeing-Pages-2020/Staff-Wellbein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42FE7A-1BD4-204F-8B66-50A9CA7C24CD}"/>
              </a:ext>
            </a:extLst>
          </p:cNvPr>
          <p:cNvSpPr>
            <a:spLocks noGrp="1"/>
          </p:cNvSpPr>
          <p:nvPr>
            <p:ph type="body" sz="quarter" idx="16"/>
          </p:nvPr>
        </p:nvSpPr>
        <p:spPr/>
        <p:txBody>
          <a:bodyPr/>
          <a:lstStyle/>
          <a:p>
            <a:r>
              <a:rPr lang="en-US" dirty="0"/>
              <a:t>HR February 2025</a:t>
            </a:r>
          </a:p>
        </p:txBody>
      </p:sp>
      <p:sp>
        <p:nvSpPr>
          <p:cNvPr id="14" name="Title 13">
            <a:extLst>
              <a:ext uri="{FF2B5EF4-FFF2-40B4-BE49-F238E27FC236}">
                <a16:creationId xmlns:a16="http://schemas.microsoft.com/office/drawing/2014/main" id="{89FDBC20-D099-0F45-AC75-1681705F30A6}"/>
              </a:ext>
            </a:extLst>
          </p:cNvPr>
          <p:cNvSpPr>
            <a:spLocks noGrp="1"/>
          </p:cNvSpPr>
          <p:nvPr>
            <p:ph type="ctrTitle"/>
          </p:nvPr>
        </p:nvSpPr>
        <p:spPr/>
        <p:txBody>
          <a:bodyPr/>
          <a:lstStyle/>
          <a:p>
            <a:r>
              <a:rPr lang="en-US" dirty="0"/>
              <a:t>Review Periods</a:t>
            </a:r>
          </a:p>
        </p:txBody>
      </p:sp>
      <p:sp>
        <p:nvSpPr>
          <p:cNvPr id="15" name="Subtitle 14">
            <a:extLst>
              <a:ext uri="{FF2B5EF4-FFF2-40B4-BE49-F238E27FC236}">
                <a16:creationId xmlns:a16="http://schemas.microsoft.com/office/drawing/2014/main" id="{8F1B155D-E36E-B641-90A1-5630BEC3F74A}"/>
              </a:ext>
            </a:extLst>
          </p:cNvPr>
          <p:cNvSpPr>
            <a:spLocks noGrp="1"/>
          </p:cNvSpPr>
          <p:nvPr>
            <p:ph type="subTitle" idx="1"/>
          </p:nvPr>
        </p:nvSpPr>
        <p:spPr/>
        <p:txBody>
          <a:bodyPr/>
          <a:lstStyle/>
          <a:p>
            <a:r>
              <a:rPr lang="en-GB" dirty="0"/>
              <a:t>TUESDAY 25 FEBRUARY 2025</a:t>
            </a:r>
            <a:endParaRPr lang="en-US" dirty="0"/>
          </a:p>
        </p:txBody>
      </p:sp>
      <p:sp>
        <p:nvSpPr>
          <p:cNvPr id="16" name="Text Placeholder 15">
            <a:extLst>
              <a:ext uri="{FF2B5EF4-FFF2-40B4-BE49-F238E27FC236}">
                <a16:creationId xmlns:a16="http://schemas.microsoft.com/office/drawing/2014/main" id="{9848B62E-B01B-3E4A-BD63-310078B3CA79}"/>
              </a:ext>
            </a:extLst>
          </p:cNvPr>
          <p:cNvSpPr>
            <a:spLocks noGrp="1"/>
          </p:cNvSpPr>
          <p:nvPr>
            <p:ph type="body" sz="quarter" idx="10"/>
          </p:nvPr>
        </p:nvSpPr>
        <p:spPr/>
        <p:txBody>
          <a:bodyPr/>
          <a:lstStyle/>
          <a:p>
            <a:r>
              <a:rPr lang="en-US" dirty="0">
                <a:solidFill>
                  <a:srgbClr val="FF0000"/>
                </a:solidFill>
              </a:rPr>
              <a:t>HR Partnering, HR Policy, HR Organisational Learning</a:t>
            </a:r>
          </a:p>
          <a:p>
            <a:endParaRPr lang="en-US" dirty="0">
              <a:solidFill>
                <a:srgbClr val="FF0000"/>
              </a:solidFill>
            </a:endParaRPr>
          </a:p>
        </p:txBody>
      </p:sp>
      <p:sp>
        <p:nvSpPr>
          <p:cNvPr id="18" name="Text Placeholder 17">
            <a:extLst>
              <a:ext uri="{FF2B5EF4-FFF2-40B4-BE49-F238E27FC236}">
                <a16:creationId xmlns:a16="http://schemas.microsoft.com/office/drawing/2014/main" id="{BD94510E-CDFF-5945-846D-841E1B47EAE5}"/>
              </a:ext>
            </a:extLst>
          </p:cNvPr>
          <p:cNvSpPr>
            <a:spLocks noGrp="1"/>
          </p:cNvSpPr>
          <p:nvPr>
            <p:ph type="body" sz="quarter" idx="17"/>
          </p:nvPr>
        </p:nvSpPr>
        <p:spPr/>
        <p:txBody>
          <a:bodyPr/>
          <a:lstStyle/>
          <a:p>
            <a:r>
              <a:rPr lang="en-US" dirty="0"/>
              <a:t>HR</a:t>
            </a:r>
          </a:p>
        </p:txBody>
      </p:sp>
      <p:sp>
        <p:nvSpPr>
          <p:cNvPr id="19" name="Text Placeholder 18">
            <a:extLst>
              <a:ext uri="{FF2B5EF4-FFF2-40B4-BE49-F238E27FC236}">
                <a16:creationId xmlns:a16="http://schemas.microsoft.com/office/drawing/2014/main" id="{79350BC7-93AF-0A45-9DE0-6844E886396D}"/>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301975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February 2025</a:t>
            </a:r>
          </a:p>
        </p:txBody>
      </p:sp>
      <p:sp>
        <p:nvSpPr>
          <p:cNvPr id="4" name="Text Placeholder 3"/>
          <p:cNvSpPr>
            <a:spLocks noGrp="1"/>
          </p:cNvSpPr>
          <p:nvPr>
            <p:ph type="body" sz="quarter" idx="17"/>
          </p:nvPr>
        </p:nvSpPr>
        <p:spPr>
          <a:xfrm>
            <a:off x="683568" y="937143"/>
            <a:ext cx="7845723" cy="5616624"/>
          </a:xfrm>
        </p:spPr>
        <p:txBody>
          <a:bodyPr>
            <a:normAutofit/>
          </a:bodyPr>
          <a:lstStyle/>
          <a:p>
            <a:pPr lvl="2" indent="0">
              <a:lnSpc>
                <a:spcPct val="100000"/>
              </a:lnSpc>
              <a:buNone/>
            </a:pPr>
            <a:r>
              <a:rPr lang="en-GB" sz="2400" dirty="0">
                <a:solidFill>
                  <a:srgbClr val="FF0000"/>
                </a:solidFill>
              </a:rPr>
              <a:t>Outcome of review period</a:t>
            </a:r>
          </a:p>
          <a:p>
            <a:pPr marL="348853" indent="-342900">
              <a:lnSpc>
                <a:spcPct val="100000"/>
              </a:lnSpc>
              <a:buFont typeface="Arial" panose="020B0604020202020204" pitchFamily="34" charset="0"/>
              <a:buChar char="•"/>
            </a:pPr>
            <a:r>
              <a:rPr lang="en-GB" sz="1600" b="0" dirty="0">
                <a:solidFill>
                  <a:schemeClr val="tx1"/>
                </a:solidFill>
              </a:rPr>
              <a:t>Following the final review meeting, you need to make a decision about the outcome. If the outcome is to be anything other than confirmation in post, you should first discuss this with your HR Partner. Where the employee has not yet reached the required level of performance, you should consider whether there is additional support or training that could, with additional time in post, enable the employee to reach the required standard. Where this is the case, the review period should be extended, normally by a period of three months. </a:t>
            </a:r>
          </a:p>
          <a:p>
            <a:pPr marL="348853" indent="-342900">
              <a:lnSpc>
                <a:spcPct val="100000"/>
              </a:lnSpc>
              <a:buFont typeface="Arial" panose="020B0604020202020204" pitchFamily="34" charset="0"/>
              <a:buChar char="•"/>
            </a:pPr>
            <a:r>
              <a:rPr lang="en-GB" sz="1600" b="0" dirty="0">
                <a:solidFill>
                  <a:schemeClr val="tx1"/>
                </a:solidFill>
              </a:rPr>
              <a:t>You should confirm the outcome in writing to HR.</a:t>
            </a:r>
          </a:p>
          <a:p>
            <a:pPr marL="348853" indent="-342900">
              <a:lnSpc>
                <a:spcPct val="100000"/>
              </a:lnSpc>
              <a:buFont typeface="Arial" panose="020B0604020202020204" pitchFamily="34" charset="0"/>
              <a:buChar char="•"/>
            </a:pPr>
            <a:r>
              <a:rPr lang="en-GB" sz="1600" b="0" dirty="0">
                <a:solidFill>
                  <a:schemeClr val="tx1"/>
                </a:solidFill>
              </a:rPr>
              <a:t>Three potential outcomes to the review period:</a:t>
            </a:r>
          </a:p>
          <a:p>
            <a:pPr marL="748904" lvl="3" indent="-342900">
              <a:lnSpc>
                <a:spcPct val="100000"/>
              </a:lnSpc>
              <a:buFont typeface="Wingdings" panose="05000000000000000000" pitchFamily="2" charset="2"/>
              <a:buChar char="Ø"/>
            </a:pPr>
            <a:r>
              <a:rPr lang="en-GB" sz="1600" dirty="0">
                <a:latin typeface="Arial" panose="020B0604020202020204" pitchFamily="34" charset="0"/>
                <a:cs typeface="Arial" panose="020B0604020202020204" pitchFamily="34" charset="0"/>
              </a:rPr>
              <a:t>The appointment is confirmed: following confirmation of the appointment by HR, you should arrange a suitable opportunity to discuss LSE’s </a:t>
            </a:r>
            <a:r>
              <a:rPr lang="en-GB" sz="1600" dirty="0">
                <a:latin typeface="Arial" panose="020B0604020202020204" pitchFamily="34" charset="0"/>
                <a:cs typeface="Arial" panose="020B0604020202020204" pitchFamily="34" charset="0"/>
                <a:hlinkClick r:id="rId3"/>
              </a:rPr>
              <a:t>Career Development Review </a:t>
            </a:r>
            <a:r>
              <a:rPr lang="en-GB" sz="1600" dirty="0">
                <a:latin typeface="Arial" panose="020B0604020202020204" pitchFamily="34" charset="0"/>
                <a:cs typeface="Arial" panose="020B0604020202020204" pitchFamily="34" charset="0"/>
              </a:rPr>
              <a:t>(CDR) process with the employee, such as at their next one-to-one.  </a:t>
            </a:r>
          </a:p>
          <a:p>
            <a:pPr marL="748904" lvl="3" indent="-342900">
              <a:lnSpc>
                <a:spcPct val="100000"/>
              </a:lnSpc>
              <a:buFont typeface="Wingdings" panose="05000000000000000000" pitchFamily="2" charset="2"/>
              <a:buChar char="Ø"/>
            </a:pPr>
            <a:r>
              <a:rPr lang="en-GB" sz="1600" b="0" dirty="0">
                <a:solidFill>
                  <a:schemeClr val="tx1"/>
                </a:solidFill>
                <a:latin typeface="Arial" panose="020B0604020202020204" pitchFamily="34" charset="0"/>
                <a:cs typeface="Arial" panose="020B0604020202020204" pitchFamily="34" charset="0"/>
              </a:rPr>
              <a:t>The review period is extended: where the review period is to be extended, you should meet with the employee to explain the reasons. At the end of the extension period, you should complete a final report and share this with your HR Partne</a:t>
            </a:r>
            <a:r>
              <a:rPr lang="en-GB" sz="1600" dirty="0">
                <a:latin typeface="Arial" panose="020B0604020202020204" pitchFamily="34" charset="0"/>
                <a:cs typeface="Arial" panose="020B0604020202020204" pitchFamily="34" charset="0"/>
              </a:rPr>
              <a:t>r; the report should refer back to the initial reasons for the extension, summarise progress made, and detail any support provided. </a:t>
            </a:r>
          </a:p>
          <a:p>
            <a:pPr marL="748904" lvl="3" indent="-342900">
              <a:lnSpc>
                <a:spcPct val="100000"/>
              </a:lnSpc>
              <a:buFont typeface="Wingdings" panose="05000000000000000000" pitchFamily="2" charset="2"/>
              <a:buChar char="Ø"/>
            </a:pPr>
            <a:r>
              <a:rPr lang="en-GB" sz="1600" dirty="0">
                <a:latin typeface="Arial" panose="020B0604020202020204" pitchFamily="34" charset="0"/>
                <a:cs typeface="Arial" panose="020B0604020202020204" pitchFamily="34" charset="0"/>
              </a:rPr>
              <a:t>The contract of employment is terminated. </a:t>
            </a:r>
            <a:endParaRPr lang="en-GB" sz="1600" b="0" dirty="0">
              <a:solidFill>
                <a:schemeClr val="tx1"/>
              </a:solidFill>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400" b="0" dirty="0">
              <a:solidFill>
                <a:schemeClr val="tx1"/>
              </a:solidFill>
            </a:endParaRPr>
          </a:p>
        </p:txBody>
      </p:sp>
    </p:spTree>
    <p:extLst>
      <p:ext uri="{BB962C8B-B14F-4D97-AF65-F5344CB8AC3E}">
        <p14:creationId xmlns:p14="http://schemas.microsoft.com/office/powerpoint/2010/main" val="2216628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February 2025</a:t>
            </a:r>
          </a:p>
        </p:txBody>
      </p:sp>
      <p:sp>
        <p:nvSpPr>
          <p:cNvPr id="4" name="Text Placeholder 3"/>
          <p:cNvSpPr>
            <a:spLocks noGrp="1"/>
          </p:cNvSpPr>
          <p:nvPr>
            <p:ph type="body" sz="quarter" idx="17"/>
          </p:nvPr>
        </p:nvSpPr>
        <p:spPr>
          <a:xfrm>
            <a:off x="683568" y="937143"/>
            <a:ext cx="7845723" cy="5616624"/>
          </a:xfrm>
        </p:spPr>
        <p:txBody>
          <a:bodyPr>
            <a:normAutofit lnSpcReduction="10000"/>
          </a:bodyPr>
          <a:lstStyle/>
          <a:p>
            <a:pPr lvl="2" indent="0">
              <a:lnSpc>
                <a:spcPct val="100000"/>
              </a:lnSpc>
              <a:buNone/>
            </a:pPr>
            <a:r>
              <a:rPr lang="en-GB" sz="2025" b="1" dirty="0">
                <a:solidFill>
                  <a:srgbClr val="FF0000"/>
                </a:solidFill>
              </a:rPr>
              <a:t>Termination of appointment during the review period</a:t>
            </a:r>
          </a:p>
          <a:p>
            <a:pPr marL="348853" indent="-342900">
              <a:lnSpc>
                <a:spcPct val="100000"/>
              </a:lnSpc>
              <a:buClrTx/>
              <a:buFont typeface="Arial" panose="020B0604020202020204" pitchFamily="34" charset="0"/>
              <a:buChar char="•"/>
            </a:pPr>
            <a:r>
              <a:rPr lang="en-GB" sz="1600" b="0" dirty="0">
                <a:solidFill>
                  <a:schemeClr val="tx1"/>
                </a:solidFill>
              </a:rPr>
              <a:t>Where progress continues to be unsatisfactory and further support or training is unlikely to enable the employee to reach the required standard, you should arrange a meeting with the employee.  </a:t>
            </a:r>
          </a:p>
          <a:p>
            <a:pPr marL="348853" indent="-342900">
              <a:lnSpc>
                <a:spcPct val="100000"/>
              </a:lnSpc>
              <a:buClrTx/>
              <a:buFont typeface="Arial" panose="020B0604020202020204" pitchFamily="34" charset="0"/>
              <a:buChar char="•"/>
            </a:pPr>
            <a:r>
              <a:rPr lang="en-GB" sz="1600" b="0" dirty="0">
                <a:solidFill>
                  <a:schemeClr val="tx1"/>
                </a:solidFill>
              </a:rPr>
              <a:t>The invitation to the meeting should be accompanied by a letter in which you:</a:t>
            </a:r>
          </a:p>
          <a:p>
            <a:pPr marL="691754" lvl="3" indent="-285750">
              <a:lnSpc>
                <a:spcPct val="100000"/>
              </a:lnSpc>
              <a:buClrTx/>
              <a:buFont typeface="Wingdings" panose="05000000000000000000" pitchFamily="2" charset="2"/>
              <a:buChar char="Ø"/>
            </a:pPr>
            <a:r>
              <a:rPr lang="en-GB" sz="1600" dirty="0">
                <a:latin typeface="Arial" panose="020B0604020202020204" pitchFamily="34" charset="0"/>
                <a:cs typeface="Arial" panose="020B0604020202020204" pitchFamily="34" charset="0"/>
              </a:rPr>
              <a:t>Provide a summary of the employee’s performance/conduct to date and examples of where this has fallen short of the required standard, as well as details of any objectives set;</a:t>
            </a:r>
          </a:p>
          <a:p>
            <a:pPr marL="691754" lvl="3" indent="-285750">
              <a:lnSpc>
                <a:spcPct val="100000"/>
              </a:lnSpc>
              <a:buClrTx/>
              <a:buFont typeface="Wingdings" panose="05000000000000000000" pitchFamily="2" charset="2"/>
              <a:buChar char="Ø"/>
            </a:pPr>
            <a:r>
              <a:rPr lang="en-GB" sz="1600" b="0" dirty="0">
                <a:solidFill>
                  <a:schemeClr val="tx1"/>
                </a:solidFill>
                <a:latin typeface="Arial" panose="020B0604020202020204" pitchFamily="34" charset="0"/>
                <a:cs typeface="Arial" panose="020B0604020202020204" pitchFamily="34" charset="0"/>
              </a:rPr>
              <a:t>Provide supporting </a:t>
            </a:r>
            <a:r>
              <a:rPr lang="en-GB" sz="1600" dirty="0">
                <a:latin typeface="Arial" panose="020B0604020202020204" pitchFamily="34" charset="0"/>
                <a:cs typeface="Arial" panose="020B0604020202020204" pitchFamily="34" charset="0"/>
              </a:rPr>
              <a:t>information showing any agreed actions and other support which the employee has been offered and/or accessed;</a:t>
            </a:r>
          </a:p>
          <a:p>
            <a:pPr marL="691754" lvl="3" indent="-285750">
              <a:lnSpc>
                <a:spcPct val="100000"/>
              </a:lnSpc>
              <a:buClrTx/>
              <a:buFont typeface="Wingdings" panose="05000000000000000000" pitchFamily="2" charset="2"/>
              <a:buChar char="Ø"/>
            </a:pPr>
            <a:r>
              <a:rPr lang="en-GB" sz="1600" b="0" dirty="0">
                <a:solidFill>
                  <a:schemeClr val="tx1"/>
                </a:solidFill>
                <a:latin typeface="Arial" panose="020B0604020202020204" pitchFamily="34" charset="0"/>
                <a:cs typeface="Arial" panose="020B0604020202020204" pitchFamily="34" charset="0"/>
              </a:rPr>
              <a:t>Advise the employee of their right to be accompanied to the meeting;</a:t>
            </a:r>
          </a:p>
          <a:p>
            <a:pPr marL="691754" lvl="3" indent="-285750">
              <a:lnSpc>
                <a:spcPct val="100000"/>
              </a:lnSpc>
              <a:buClrTx/>
              <a:buFont typeface="Wingdings" panose="05000000000000000000" pitchFamily="2" charset="2"/>
              <a:buChar char="Ø"/>
            </a:pPr>
            <a:r>
              <a:rPr lang="en-GB" sz="1600" dirty="0">
                <a:latin typeface="Arial" panose="020B0604020202020204" pitchFamily="34" charset="0"/>
                <a:cs typeface="Arial" panose="020B0604020202020204" pitchFamily="34" charset="0"/>
              </a:rPr>
              <a:t>Advise the employee that termination of appointment is a potential outcome of the meeting. </a:t>
            </a:r>
            <a:endParaRPr lang="en-GB" sz="1800" b="0" dirty="0">
              <a:solidFill>
                <a:schemeClr val="tx1"/>
              </a:solidFill>
            </a:endParaRPr>
          </a:p>
          <a:p>
            <a:pPr marL="348853" indent="-342900">
              <a:lnSpc>
                <a:spcPct val="100000"/>
              </a:lnSpc>
              <a:buClrTx/>
              <a:buFont typeface="Arial" panose="020B0604020202020204" pitchFamily="34" charset="0"/>
              <a:buChar char="•"/>
            </a:pPr>
            <a:r>
              <a:rPr lang="en-GB" sz="1600" b="0" dirty="0">
                <a:solidFill>
                  <a:schemeClr val="tx1"/>
                </a:solidFill>
              </a:rPr>
              <a:t>During the meeting, you should go through the identified issues with the employee and give them the opportunity to respond. At the end of the meeting, you need to decide whether there are extenuating circumstances that explain the shortfall in performance/conduct, or whether the appointment should be terminated.</a:t>
            </a:r>
          </a:p>
          <a:p>
            <a:pPr marL="348853" indent="-342900">
              <a:lnSpc>
                <a:spcPct val="100000"/>
              </a:lnSpc>
              <a:buClrTx/>
              <a:buFont typeface="Arial" panose="020B0604020202020204" pitchFamily="34" charset="0"/>
              <a:buChar char="•"/>
            </a:pPr>
            <a:r>
              <a:rPr lang="en-GB" sz="1600" b="0" dirty="0">
                <a:solidFill>
                  <a:schemeClr val="tx1"/>
                </a:solidFill>
              </a:rPr>
              <a:t>The decision should be confirmed in a letter following the meeting, which includes the reason(s) for the decision as well as (if the decision is to terminate the appointment) whether this will be with the appropriate notice period or alternatively pay in lieu of notice. The employee has the right of appeal.</a:t>
            </a: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400" b="0" dirty="0">
              <a:solidFill>
                <a:schemeClr val="tx1"/>
              </a:solidFill>
            </a:endParaRPr>
          </a:p>
        </p:txBody>
      </p:sp>
    </p:spTree>
    <p:extLst>
      <p:ext uri="{BB962C8B-B14F-4D97-AF65-F5344CB8AC3E}">
        <p14:creationId xmlns:p14="http://schemas.microsoft.com/office/powerpoint/2010/main" val="4011229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February 2025</a:t>
            </a:r>
          </a:p>
        </p:txBody>
      </p:sp>
      <p:sp>
        <p:nvSpPr>
          <p:cNvPr id="4" name="Text Placeholder 3"/>
          <p:cNvSpPr>
            <a:spLocks noGrp="1"/>
          </p:cNvSpPr>
          <p:nvPr>
            <p:ph type="body" sz="quarter" idx="17"/>
          </p:nvPr>
        </p:nvSpPr>
        <p:spPr>
          <a:xfrm>
            <a:off x="683568" y="937143"/>
            <a:ext cx="7845723" cy="5616624"/>
          </a:xfrm>
        </p:spPr>
        <p:txBody>
          <a:bodyPr>
            <a:normAutofit fontScale="85000" lnSpcReduction="10000"/>
          </a:bodyPr>
          <a:lstStyle/>
          <a:p>
            <a:r>
              <a:rPr lang="en-GB" sz="2400" b="0" dirty="0"/>
              <a:t>What does this mean for managers? </a:t>
            </a:r>
            <a:endParaRPr lang="en-GB" sz="2000" dirty="0"/>
          </a:p>
          <a:p>
            <a:pPr marL="291703" indent="-285750">
              <a:lnSpc>
                <a:spcPct val="120000"/>
              </a:lnSpc>
              <a:buFont typeface="Arial" panose="020B0604020202020204" pitchFamily="34" charset="0"/>
              <a:buChar char="•"/>
            </a:pPr>
            <a:r>
              <a:rPr lang="en-GB" sz="1800" b="0" i="0" u="none" strike="noStrike" baseline="0" dirty="0">
                <a:solidFill>
                  <a:srgbClr val="000000"/>
                </a:solidFill>
                <a:latin typeface="Roboto" panose="02000000000000000000" pitchFamily="2" charset="0"/>
              </a:rPr>
              <a:t>Ensure that new starters are aware of required standards of performance and conduct. </a:t>
            </a:r>
          </a:p>
          <a:p>
            <a:pPr marL="291703" indent="-285750">
              <a:lnSpc>
                <a:spcPct val="120000"/>
              </a:lnSpc>
              <a:buFont typeface="Arial" panose="020B0604020202020204" pitchFamily="34" charset="0"/>
              <a:buChar char="•"/>
            </a:pPr>
            <a:r>
              <a:rPr lang="en-GB" sz="1800" b="0" dirty="0">
                <a:solidFill>
                  <a:srgbClr val="000000"/>
                </a:solidFill>
                <a:latin typeface="Roboto" panose="02000000000000000000" pitchFamily="2" charset="0"/>
              </a:rPr>
              <a:t>Provide</a:t>
            </a:r>
            <a:r>
              <a:rPr lang="en-GB" sz="1800" b="0" i="0" u="none" strike="noStrike" baseline="0" dirty="0">
                <a:solidFill>
                  <a:srgbClr val="000000"/>
                </a:solidFill>
                <a:latin typeface="Roboto" panose="02000000000000000000" pitchFamily="2" charset="0"/>
              </a:rPr>
              <a:t> new starters with a reasonable level of support, including regular meetings, to enable them to achieve the required standard for the role, as well as discussing progress to date and any development needs. </a:t>
            </a:r>
          </a:p>
          <a:p>
            <a:pPr marL="291703" indent="-285750">
              <a:lnSpc>
                <a:spcPct val="120000"/>
              </a:lnSpc>
              <a:buFont typeface="Arial" panose="020B0604020202020204" pitchFamily="34" charset="0"/>
              <a:buChar char="•"/>
            </a:pPr>
            <a:r>
              <a:rPr lang="en-GB" sz="1800" b="0" i="0" u="none" strike="noStrike" baseline="0" dirty="0">
                <a:solidFill>
                  <a:srgbClr val="000000"/>
                </a:solidFill>
                <a:latin typeface="Roboto" panose="02000000000000000000" pitchFamily="2" charset="0"/>
              </a:rPr>
              <a:t>Provide appropriate feedback to employees and addressing any conduct issues as soon as they become apparent (with support from HR). </a:t>
            </a:r>
          </a:p>
          <a:p>
            <a:pPr marL="291703" indent="-285750">
              <a:lnSpc>
                <a:spcPct val="120000"/>
              </a:lnSpc>
              <a:buFont typeface="Arial" panose="020B0604020202020204" pitchFamily="34" charset="0"/>
              <a:buChar char="•"/>
            </a:pPr>
            <a:r>
              <a:rPr lang="en-GB" sz="1800" b="0" i="0" u="none" strike="noStrike" baseline="0" dirty="0">
                <a:solidFill>
                  <a:srgbClr val="000000"/>
                </a:solidFill>
                <a:latin typeface="Roboto" panose="02000000000000000000" pitchFamily="2" charset="0"/>
              </a:rPr>
              <a:t>Ensure that any new starters receive both an in-person local induction as well as attend the School’s ‘Flying Start’ Induction. </a:t>
            </a:r>
          </a:p>
          <a:p>
            <a:pPr marL="291703" indent="-285750">
              <a:lnSpc>
                <a:spcPct val="120000"/>
              </a:lnSpc>
              <a:buFont typeface="Arial" panose="020B0604020202020204" pitchFamily="34" charset="0"/>
              <a:buChar char="•"/>
            </a:pPr>
            <a:r>
              <a:rPr lang="en-GB" sz="1800" b="0" i="0" u="none" strike="noStrike" baseline="0" dirty="0">
                <a:solidFill>
                  <a:srgbClr val="000000"/>
                </a:solidFill>
                <a:latin typeface="Roboto" panose="02000000000000000000" pitchFamily="2" charset="0"/>
              </a:rPr>
              <a:t>Create and maintain a supportive culture within teams, where any new starters feel encouraged to raise any development needs and required support, as appropriate. </a:t>
            </a:r>
          </a:p>
          <a:p>
            <a:pPr marL="291703" indent="-285750">
              <a:lnSpc>
                <a:spcPct val="120000"/>
              </a:lnSpc>
              <a:buFont typeface="Arial" panose="020B0604020202020204" pitchFamily="34" charset="0"/>
              <a:buChar char="•"/>
            </a:pPr>
            <a:r>
              <a:rPr lang="en-GB" sz="1800" b="0" i="0" u="none" strike="noStrike" baseline="0" dirty="0">
                <a:solidFill>
                  <a:srgbClr val="000000"/>
                </a:solidFill>
                <a:latin typeface="Roboto" panose="02000000000000000000" pitchFamily="2" charset="0"/>
              </a:rPr>
              <a:t>Take the necessary steps, including completing the necessary forms, for confirming, extending or terminating a review period at the appropriate stages and within relevant timeframes. </a:t>
            </a:r>
          </a:p>
          <a:p>
            <a:pPr marL="291703" indent="-285750">
              <a:lnSpc>
                <a:spcPct val="120000"/>
              </a:lnSpc>
              <a:buFont typeface="Arial" panose="020B0604020202020204" pitchFamily="34" charset="0"/>
              <a:buChar char="•"/>
            </a:pPr>
            <a:r>
              <a:rPr lang="en-GB" sz="1800" b="0" i="0" u="none" strike="noStrike" baseline="0" dirty="0">
                <a:solidFill>
                  <a:srgbClr val="000000"/>
                </a:solidFill>
                <a:latin typeface="Roboto" panose="02000000000000000000" pitchFamily="2" charset="0"/>
              </a:rPr>
              <a:t>Confirm any decisions and agreed steps (such as agreed learning and development during the review period) with the employee in writing. </a:t>
            </a:r>
          </a:p>
          <a:p>
            <a:endParaRPr lang="en-GB" sz="1800" b="0" i="0" u="none" strike="noStrike" baseline="0" dirty="0">
              <a:solidFill>
                <a:srgbClr val="000000"/>
              </a:solidFill>
              <a:latin typeface="Roboto" panose="02000000000000000000" pitchFamily="2" charset="0"/>
            </a:endParaRPr>
          </a:p>
          <a:p>
            <a:endParaRPr lang="en-GB" sz="1800" b="0" i="0" u="none" strike="noStrike" baseline="0" dirty="0">
              <a:solidFill>
                <a:srgbClr val="000000"/>
              </a:solidFill>
              <a:latin typeface="Roboto" panose="02000000000000000000" pitchFamily="2" charset="0"/>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dirty="0"/>
          </a:p>
        </p:txBody>
      </p:sp>
    </p:spTree>
    <p:extLst>
      <p:ext uri="{BB962C8B-B14F-4D97-AF65-F5344CB8AC3E}">
        <p14:creationId xmlns:p14="http://schemas.microsoft.com/office/powerpoint/2010/main" val="2487305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February 2025</a:t>
            </a:r>
          </a:p>
        </p:txBody>
      </p:sp>
      <p:sp>
        <p:nvSpPr>
          <p:cNvPr id="4" name="Text Placeholder 3"/>
          <p:cNvSpPr>
            <a:spLocks noGrp="1"/>
          </p:cNvSpPr>
          <p:nvPr>
            <p:ph type="body" sz="quarter" idx="17"/>
          </p:nvPr>
        </p:nvSpPr>
        <p:spPr>
          <a:xfrm>
            <a:off x="696221" y="1052736"/>
            <a:ext cx="7845723" cy="4919833"/>
          </a:xfrm>
        </p:spPr>
        <p:txBody>
          <a:bodyPr>
            <a:normAutofit/>
          </a:bodyPr>
          <a:lstStyle/>
          <a:p>
            <a:pPr>
              <a:lnSpc>
                <a:spcPct val="170000"/>
              </a:lnSpc>
            </a:pPr>
            <a:endParaRPr lang="en-GB" sz="2400" b="0" dirty="0">
              <a:solidFill>
                <a:srgbClr val="FF0000"/>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pic>
        <p:nvPicPr>
          <p:cNvPr id="6" name="Picture 5" descr="A green puppet holding a sign&#10;&#10;Description automatically generated with medium confidence">
            <a:extLst>
              <a:ext uri="{FF2B5EF4-FFF2-40B4-BE49-F238E27FC236}">
                <a16:creationId xmlns:a16="http://schemas.microsoft.com/office/drawing/2014/main" id="{A87A314E-852C-4A53-8E81-E74EC8863E1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55776" y="2312616"/>
            <a:ext cx="3851920" cy="2523717"/>
          </a:xfrm>
          <a:prstGeom prst="rect">
            <a:avLst/>
          </a:prstGeom>
        </p:spPr>
      </p:pic>
    </p:spTree>
    <p:extLst>
      <p:ext uri="{BB962C8B-B14F-4D97-AF65-F5344CB8AC3E}">
        <p14:creationId xmlns:p14="http://schemas.microsoft.com/office/powerpoint/2010/main" val="4030193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February 2025</a:t>
            </a:r>
          </a:p>
        </p:txBody>
      </p:sp>
      <p:sp>
        <p:nvSpPr>
          <p:cNvPr id="4" name="Text Placeholder 3"/>
          <p:cNvSpPr>
            <a:spLocks noGrp="1"/>
          </p:cNvSpPr>
          <p:nvPr>
            <p:ph type="body" sz="quarter" idx="17"/>
          </p:nvPr>
        </p:nvSpPr>
        <p:spPr>
          <a:xfrm>
            <a:off x="696221" y="1052736"/>
            <a:ext cx="7845723" cy="5508401"/>
          </a:xfrm>
        </p:spPr>
        <p:txBody>
          <a:bodyPr vert="horz" lIns="91440" tIns="45720" rIns="91440" bIns="45720" rtlCol="0" anchor="t">
            <a:normAutofit/>
          </a:bodyPr>
          <a:lstStyle/>
          <a:p>
            <a:pPr marL="5715">
              <a:lnSpc>
                <a:spcPct val="170000"/>
              </a:lnSpc>
            </a:pPr>
            <a:r>
              <a:rPr lang="en-GB" sz="2400" b="0" dirty="0">
                <a:solidFill>
                  <a:srgbClr val="FF0000"/>
                </a:solidFill>
                <a:latin typeface="Arial"/>
                <a:ea typeface="+mj-ea"/>
                <a:cs typeface="Arial"/>
              </a:rPr>
              <a:t>In groups…</a:t>
            </a:r>
            <a:endParaRPr lang="en-US" sz="2400" dirty="0">
              <a:ea typeface="+mj-ea"/>
            </a:endParaRPr>
          </a:p>
          <a:p>
            <a:pPr marL="0">
              <a:lnSpc>
                <a:spcPct val="120000"/>
              </a:lnSpc>
              <a:buClr>
                <a:schemeClr val="tx1"/>
              </a:buClr>
              <a:buSzPct val="100000"/>
            </a:pPr>
            <a:r>
              <a:rPr lang="en-GB" sz="2400" dirty="0">
                <a:solidFill>
                  <a:schemeClr val="tx1"/>
                </a:solidFill>
              </a:rPr>
              <a:t>Case Study 1</a:t>
            </a:r>
          </a:p>
          <a:p>
            <a:pPr>
              <a:lnSpc>
                <a:spcPct val="110000"/>
              </a:lnSpc>
              <a:spcAft>
                <a:spcPts val="800"/>
              </a:spcAft>
            </a:pPr>
            <a:r>
              <a:rPr lang="en-GB" sz="1800" b="0" kern="100" dirty="0">
                <a:solidFill>
                  <a:schemeClr val="tx1"/>
                </a:solidFill>
                <a:effectLst/>
                <a:ea typeface="Calibri" panose="020F0502020204030204" pitchFamily="34" charset="0"/>
              </a:rPr>
              <a:t>Sarah joined the Department of Policy in a Band 6 role in 2024. Sarah performed well in her role for the first four months. However, in recent weeks you have noticed a significant drop in Sarah’s performance – her work often contains a number of mistakes and you have on occasion had to spend time correcting pieces of work before they are shared outside the team. </a:t>
            </a:r>
          </a:p>
          <a:p>
            <a:pPr>
              <a:lnSpc>
                <a:spcPct val="110000"/>
              </a:lnSpc>
              <a:spcAft>
                <a:spcPts val="800"/>
              </a:spcAft>
            </a:pPr>
            <a:r>
              <a:rPr lang="en-GB" sz="1800" b="0" kern="100" dirty="0">
                <a:solidFill>
                  <a:schemeClr val="tx1"/>
                </a:solidFill>
                <a:effectLst/>
                <a:ea typeface="Calibri" panose="020F0502020204030204" pitchFamily="34" charset="0"/>
              </a:rPr>
              <a:t>Sarah has not previously disclosed any issues (inside or outside work) at any one-to-ones. When you raised the mistakes during a recent discussion, Sarah was apologetic and promised to do better in future, but did not provide a reason.    </a:t>
            </a:r>
          </a:p>
          <a:p>
            <a:pPr>
              <a:lnSpc>
                <a:spcPct val="110000"/>
              </a:lnSpc>
              <a:spcAft>
                <a:spcPts val="800"/>
              </a:spcAft>
            </a:pPr>
            <a:r>
              <a:rPr lang="en-GB" sz="1800" b="0" kern="100" dirty="0">
                <a:solidFill>
                  <a:schemeClr val="tx1"/>
                </a:solidFill>
                <a:effectLst/>
                <a:ea typeface="Calibri" panose="020F0502020204030204" pitchFamily="34" charset="0"/>
              </a:rPr>
              <a:t>Sarah’s review period is due to end in four weeks’ time. What sort of actions might you consider as Sarah’s manager? </a:t>
            </a:r>
          </a:p>
          <a:p>
            <a:pPr algn="l" rtl="0" fontAlgn="base">
              <a:lnSpc>
                <a:spcPct val="120000"/>
              </a:lnSpc>
            </a:pPr>
            <a:endParaRPr lang="en-GB" sz="1900" b="0" i="0" dirty="0">
              <a:solidFill>
                <a:schemeClr val="tx1"/>
              </a:solidFill>
              <a:effectLst/>
            </a:endParaRPr>
          </a:p>
          <a:p>
            <a:pPr>
              <a:lnSpc>
                <a:spcPct val="107000"/>
              </a:lnSpc>
              <a:spcAft>
                <a:spcPts val="800"/>
              </a:spcAft>
            </a:pPr>
            <a:endParaRPr lang="en-GB" sz="1800" b="0" dirty="0">
              <a:solidFill>
                <a:schemeClr val="tx1"/>
              </a:solidFill>
              <a:effectLst/>
              <a:ea typeface="Calibri" panose="020F0502020204030204" pitchFamily="34" charset="0"/>
            </a:endParaRPr>
          </a:p>
          <a:p>
            <a:pPr marL="0">
              <a:lnSpc>
                <a:spcPct val="120000"/>
              </a:lnSpc>
              <a:buClr>
                <a:schemeClr val="tx1"/>
              </a:buClr>
              <a:buSzPct val="100000"/>
            </a:pPr>
            <a:endParaRPr lang="en-GB" sz="3700" dirty="0"/>
          </a:p>
          <a:p>
            <a:pPr marL="5715"/>
            <a:endParaRPr lang="en-GB" sz="2000" b="0" dirty="0">
              <a:solidFill>
                <a:schemeClr val="tx1"/>
              </a:solidFill>
              <a:latin typeface="Arial"/>
              <a:ea typeface="+mj-ea"/>
              <a:cs typeface="Arial"/>
            </a:endParaRPr>
          </a:p>
          <a:p>
            <a:pPr marL="5715">
              <a:lnSpc>
                <a:spcPct val="120000"/>
              </a:lnSpc>
            </a:pPr>
            <a:endParaRPr lang="en-GB" sz="2000" dirty="0">
              <a:solidFill>
                <a:schemeClr val="tx1"/>
              </a:solidFill>
            </a:endParaRPr>
          </a:p>
        </p:txBody>
      </p:sp>
    </p:spTree>
    <p:extLst>
      <p:ext uri="{BB962C8B-B14F-4D97-AF65-F5344CB8AC3E}">
        <p14:creationId xmlns:p14="http://schemas.microsoft.com/office/powerpoint/2010/main" val="4108517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February 2025</a:t>
            </a:r>
          </a:p>
        </p:txBody>
      </p:sp>
      <p:sp>
        <p:nvSpPr>
          <p:cNvPr id="4" name="Text Placeholder 3"/>
          <p:cNvSpPr>
            <a:spLocks noGrp="1"/>
          </p:cNvSpPr>
          <p:nvPr>
            <p:ph type="body" sz="quarter" idx="17"/>
          </p:nvPr>
        </p:nvSpPr>
        <p:spPr>
          <a:xfrm>
            <a:off x="696221" y="1052736"/>
            <a:ext cx="7845723" cy="5508401"/>
          </a:xfrm>
        </p:spPr>
        <p:txBody>
          <a:bodyPr>
            <a:normAutofit/>
          </a:bodyPr>
          <a:lstStyle/>
          <a:p>
            <a:pPr>
              <a:lnSpc>
                <a:spcPct val="100000"/>
              </a:lnSpc>
            </a:pPr>
            <a:r>
              <a:rPr lang="en-GB" sz="2400" dirty="0">
                <a:solidFill>
                  <a:schemeClr val="tx1"/>
                </a:solidFill>
              </a:rPr>
              <a:t>Case Study 2  </a:t>
            </a:r>
          </a:p>
          <a:p>
            <a:pPr>
              <a:lnSpc>
                <a:spcPct val="110000"/>
              </a:lnSpc>
              <a:spcAft>
                <a:spcPts val="800"/>
              </a:spcAft>
            </a:pPr>
            <a:r>
              <a:rPr lang="en-GB" sz="1800" b="0" kern="100" dirty="0">
                <a:solidFill>
                  <a:schemeClr val="tx1"/>
                </a:solidFill>
                <a:effectLst/>
                <a:ea typeface="Calibri" panose="020F0502020204030204" pitchFamily="34" charset="0"/>
              </a:rPr>
              <a:t>Michael started working in the team two months ago. You have noticed that he has a tendency to disengage during meetings, often keeping his camera off and contributing little. While his performance has been satisfactory in some respects, Michael has missed several work deadlines which has meant that his colleagues have occasionally had to pick up some pieces of work. </a:t>
            </a:r>
          </a:p>
          <a:p>
            <a:pPr>
              <a:lnSpc>
                <a:spcPct val="110000"/>
              </a:lnSpc>
              <a:spcAft>
                <a:spcPts val="800"/>
              </a:spcAft>
            </a:pPr>
            <a:r>
              <a:rPr lang="en-GB" sz="1800" b="0" kern="100" dirty="0">
                <a:solidFill>
                  <a:schemeClr val="tx1"/>
                </a:solidFill>
                <a:effectLst/>
                <a:ea typeface="Calibri" panose="020F0502020204030204" pitchFamily="34" charset="0"/>
              </a:rPr>
              <a:t>In his most recent one-to-one, Michael confided that he was diagnosed with depression six months ago. He did not mention this during the recruitment stage because he did not feel comfortable doing so. Michael explains that, while his mood varies from day to day, on his bad days he is aware that he is working less effectively and he feels less comfortable interacting with colleagues.  </a:t>
            </a:r>
          </a:p>
          <a:p>
            <a:pPr>
              <a:lnSpc>
                <a:spcPct val="110000"/>
              </a:lnSpc>
              <a:spcAft>
                <a:spcPts val="800"/>
              </a:spcAft>
            </a:pPr>
            <a:r>
              <a:rPr lang="en-GB" sz="1800" b="0" kern="100" dirty="0">
                <a:solidFill>
                  <a:schemeClr val="tx1"/>
                </a:solidFill>
                <a:effectLst/>
                <a:ea typeface="Calibri" panose="020F0502020204030204" pitchFamily="34" charset="0"/>
              </a:rPr>
              <a:t>What sort of actions might you consider as Michael’s manager? </a:t>
            </a:r>
          </a:p>
          <a:p>
            <a:pPr>
              <a:lnSpc>
                <a:spcPct val="107000"/>
              </a:lnSpc>
              <a:spcAft>
                <a:spcPts val="800"/>
              </a:spcAft>
            </a:pPr>
            <a:endParaRPr lang="en-GB" sz="1800" b="0" dirty="0">
              <a:solidFill>
                <a:schemeClr val="tx1"/>
              </a:solidFill>
              <a:effectLst/>
              <a:ea typeface="Calibri" panose="020F0502020204030204" pitchFamily="34" charset="0"/>
            </a:endParaRPr>
          </a:p>
          <a:p>
            <a:pPr>
              <a:lnSpc>
                <a:spcPct val="100000"/>
              </a:lnSpc>
            </a:pPr>
            <a:endParaRPr lang="en-GB" sz="1400" b="0" i="0" dirty="0">
              <a:solidFill>
                <a:schemeClr val="tx1"/>
              </a:solidFill>
              <a:effectLst/>
              <a:latin typeface="Times New Roman" panose="02020603050405020304" pitchFamily="18" charset="0"/>
            </a:endParaRPr>
          </a:p>
          <a:p>
            <a:endParaRPr lang="en-GB" sz="2000" dirty="0">
              <a:solidFill>
                <a:schemeClr val="tx1"/>
              </a:solidFill>
              <a:ea typeface="+mj-ea"/>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4036863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February 2025</a:t>
            </a:r>
          </a:p>
        </p:txBody>
      </p:sp>
      <p:sp>
        <p:nvSpPr>
          <p:cNvPr id="4" name="Text Placeholder 3"/>
          <p:cNvSpPr>
            <a:spLocks noGrp="1"/>
          </p:cNvSpPr>
          <p:nvPr>
            <p:ph type="body" sz="quarter" idx="17"/>
          </p:nvPr>
        </p:nvSpPr>
        <p:spPr>
          <a:xfrm>
            <a:off x="755576" y="1052109"/>
            <a:ext cx="7845723" cy="5582417"/>
          </a:xfrm>
        </p:spPr>
        <p:txBody>
          <a:bodyPr>
            <a:normAutofit/>
          </a:bodyPr>
          <a:lstStyle/>
          <a:p>
            <a:pPr marL="0">
              <a:lnSpc>
                <a:spcPct val="120000"/>
              </a:lnSpc>
              <a:buClr>
                <a:schemeClr val="tx1"/>
              </a:buClr>
              <a:buSzPct val="100000"/>
            </a:pPr>
            <a:r>
              <a:rPr lang="en-GB" sz="2400" dirty="0">
                <a:solidFill>
                  <a:schemeClr val="tx1"/>
                </a:solidFill>
              </a:rPr>
              <a:t>Case Study 3</a:t>
            </a:r>
          </a:p>
          <a:p>
            <a:pPr>
              <a:lnSpc>
                <a:spcPct val="100000"/>
              </a:lnSpc>
              <a:spcAft>
                <a:spcPts val="800"/>
              </a:spcAft>
            </a:pPr>
            <a:r>
              <a:rPr lang="en-GB" sz="1800" b="0" kern="100" dirty="0">
                <a:solidFill>
                  <a:schemeClr val="tx1"/>
                </a:solidFill>
                <a:effectLst/>
                <a:ea typeface="Calibri" panose="020F0502020204030204" pitchFamily="34" charset="0"/>
              </a:rPr>
              <a:t>Thomas joined the team 4 months ago. While his induction to LSE went well enough, you feel that he is not quite performing at the level that you expected based upon his interview and previous work history. Thomas completes some pieces of work well enough but some of his other work is below the standard required for the role and he has missed a number of deadlines. You have discussed this with Thomas on several occasions at one-to-ones and agreed some amended performance targets. </a:t>
            </a:r>
          </a:p>
          <a:p>
            <a:pPr>
              <a:lnSpc>
                <a:spcPct val="100000"/>
              </a:lnSpc>
              <a:spcAft>
                <a:spcPts val="800"/>
              </a:spcAft>
            </a:pPr>
            <a:r>
              <a:rPr lang="en-GB" sz="1800" b="0" kern="100" dirty="0">
                <a:solidFill>
                  <a:schemeClr val="tx1"/>
                </a:solidFill>
                <a:effectLst/>
                <a:ea typeface="Calibri" panose="020F0502020204030204" pitchFamily="34" charset="0"/>
              </a:rPr>
              <a:t>You are aware that you will need to schedule Thomas’s final review period meeting soon. </a:t>
            </a:r>
          </a:p>
          <a:p>
            <a:pPr>
              <a:lnSpc>
                <a:spcPct val="100000"/>
              </a:lnSpc>
              <a:spcAft>
                <a:spcPts val="800"/>
              </a:spcAft>
            </a:pPr>
            <a:r>
              <a:rPr lang="en-GB" sz="1800" b="0" kern="100" dirty="0">
                <a:solidFill>
                  <a:schemeClr val="tx1"/>
                </a:solidFill>
                <a:effectLst/>
                <a:ea typeface="Calibri" panose="020F0502020204030204" pitchFamily="34" charset="0"/>
              </a:rPr>
              <a:t>What sort of actions might you consider as Thomas’s manager? </a:t>
            </a:r>
          </a:p>
          <a:p>
            <a:pPr>
              <a:lnSpc>
                <a:spcPct val="107000"/>
              </a:lnSpc>
              <a:spcAft>
                <a:spcPts val="600"/>
              </a:spcAft>
            </a:pPr>
            <a:endParaRPr lang="en-GB" sz="1800" b="0" dirty="0">
              <a:solidFill>
                <a:schemeClr val="tx1"/>
              </a:solidFill>
              <a:effectLst/>
              <a:ea typeface="Calibri" panose="020F0502020204030204" pitchFamily="34" charset="0"/>
            </a:endParaRPr>
          </a:p>
          <a:p>
            <a:pPr marL="0">
              <a:lnSpc>
                <a:spcPct val="120000"/>
              </a:lnSpc>
              <a:buClr>
                <a:schemeClr val="tx1"/>
              </a:buClr>
              <a:buSzPct val="100000"/>
            </a:pPr>
            <a:endParaRPr lang="en-GB" sz="1700" b="0" dirty="0">
              <a:solidFill>
                <a:schemeClr val="tx1"/>
              </a:solidFill>
              <a:ea typeface="+mj-ea"/>
            </a:endParaRP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899997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February 2025</a:t>
            </a:r>
          </a:p>
        </p:txBody>
      </p:sp>
      <p:sp>
        <p:nvSpPr>
          <p:cNvPr id="4" name="Text Placeholder 3"/>
          <p:cNvSpPr>
            <a:spLocks noGrp="1"/>
          </p:cNvSpPr>
          <p:nvPr>
            <p:ph type="body" sz="quarter" idx="17"/>
          </p:nvPr>
        </p:nvSpPr>
        <p:spPr>
          <a:xfrm>
            <a:off x="696221" y="1052736"/>
            <a:ext cx="7845723" cy="4919833"/>
          </a:xfrm>
        </p:spPr>
        <p:txBody>
          <a:bodyPr>
            <a:normAutofit fontScale="85000" lnSpcReduction="10000"/>
          </a:bodyPr>
          <a:lstStyle/>
          <a:p>
            <a:pPr marL="0">
              <a:lnSpc>
                <a:spcPct val="120000"/>
              </a:lnSpc>
              <a:buClr>
                <a:schemeClr val="tx1"/>
              </a:buClr>
              <a:buSzPct val="100000"/>
            </a:pPr>
            <a:r>
              <a:rPr lang="en-GB" sz="2200" dirty="0">
                <a:solidFill>
                  <a:schemeClr val="tx1"/>
                </a:solidFill>
              </a:rPr>
              <a:t>Case Study 4</a:t>
            </a:r>
          </a:p>
          <a:p>
            <a:pPr>
              <a:lnSpc>
                <a:spcPct val="120000"/>
              </a:lnSpc>
              <a:spcAft>
                <a:spcPts val="800"/>
              </a:spcAft>
            </a:pPr>
            <a:r>
              <a:rPr lang="en-GB" sz="2100" b="0" kern="100" dirty="0">
                <a:solidFill>
                  <a:schemeClr val="tx1"/>
                </a:solidFill>
                <a:effectLst/>
                <a:ea typeface="Calibri" panose="020F0502020204030204" pitchFamily="34" charset="0"/>
              </a:rPr>
              <a:t>Nadia started at LSE three months ago in a role which is purely campus-based. Her role is student-facing and also involves a high degree of interaction with colleagues.  </a:t>
            </a:r>
          </a:p>
          <a:p>
            <a:pPr>
              <a:lnSpc>
                <a:spcPct val="120000"/>
              </a:lnSpc>
              <a:spcAft>
                <a:spcPts val="800"/>
              </a:spcAft>
            </a:pPr>
            <a:r>
              <a:rPr lang="en-GB" sz="2100" b="0" kern="100" dirty="0">
                <a:solidFill>
                  <a:schemeClr val="tx1"/>
                </a:solidFill>
                <a:effectLst/>
                <a:ea typeface="Calibri" panose="020F0502020204030204" pitchFamily="34" charset="0"/>
              </a:rPr>
              <a:t>You have noticed that Nadia has been off sick for a significant number of days since starting at LSE. These periods of sickness absence include both one-off days and, on one occasion, an absence of four consecutive days which necessitated a number of other colleagues in the team taking on extra duties so that service was maintained. </a:t>
            </a:r>
          </a:p>
          <a:p>
            <a:pPr>
              <a:lnSpc>
                <a:spcPct val="120000"/>
              </a:lnSpc>
              <a:spcAft>
                <a:spcPts val="800"/>
              </a:spcAft>
            </a:pPr>
            <a:r>
              <a:rPr lang="en-GB" sz="2100" b="0" kern="100" dirty="0">
                <a:solidFill>
                  <a:schemeClr val="tx1"/>
                </a:solidFill>
                <a:effectLst/>
                <a:ea typeface="Calibri" panose="020F0502020204030204" pitchFamily="34" charset="0"/>
              </a:rPr>
              <a:t>Nadia has always been punctual about reporting her sickness absence but she has been reluctant to provide many details about her absences and she has not, as far as you are aware, sought any advice from her GP. </a:t>
            </a:r>
          </a:p>
          <a:p>
            <a:pPr>
              <a:lnSpc>
                <a:spcPct val="120000"/>
              </a:lnSpc>
              <a:spcAft>
                <a:spcPts val="800"/>
              </a:spcAft>
            </a:pPr>
            <a:r>
              <a:rPr lang="en-GB" sz="2100" b="0" kern="100" dirty="0">
                <a:solidFill>
                  <a:schemeClr val="tx1"/>
                </a:solidFill>
                <a:effectLst/>
                <a:ea typeface="Calibri" panose="020F0502020204030204" pitchFamily="34" charset="0"/>
              </a:rPr>
              <a:t>What sort of actions might you consider as Nadia’s manager? </a:t>
            </a:r>
          </a:p>
          <a:p>
            <a:pPr>
              <a:lnSpc>
                <a:spcPct val="107000"/>
              </a:lnSpc>
              <a:spcAft>
                <a:spcPts val="800"/>
              </a:spcAft>
            </a:pPr>
            <a:endParaRPr lang="en-GB" sz="1600" b="0" i="1" dirty="0">
              <a:solidFill>
                <a:schemeClr val="tx1"/>
              </a:solidFill>
            </a:endParaRP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396223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February 2025</a:t>
            </a:r>
          </a:p>
        </p:txBody>
      </p:sp>
      <p:sp>
        <p:nvSpPr>
          <p:cNvPr id="4" name="Text Placeholder 3"/>
          <p:cNvSpPr>
            <a:spLocks noGrp="1"/>
          </p:cNvSpPr>
          <p:nvPr>
            <p:ph type="body" sz="quarter" idx="17"/>
          </p:nvPr>
        </p:nvSpPr>
        <p:spPr>
          <a:xfrm>
            <a:off x="696221" y="1484785"/>
            <a:ext cx="7845723" cy="4487784"/>
          </a:xfrm>
        </p:spPr>
        <p:txBody>
          <a:bodyPr/>
          <a:lstStyle/>
          <a:p>
            <a:r>
              <a:rPr lang="en-GB" sz="2800" b="0" dirty="0">
                <a:solidFill>
                  <a:srgbClr val="FF0000"/>
                </a:solidFill>
                <a:latin typeface="Arial"/>
                <a:ea typeface="+mj-ea"/>
                <a:cs typeface="Arial"/>
              </a:rPr>
              <a:t>Share your hints and tips</a:t>
            </a:r>
            <a:endParaRPr lang="en-GB" sz="2400" b="0" dirty="0">
              <a:solidFill>
                <a:prstClr val="black"/>
              </a:solidFill>
              <a:latin typeface="Arial"/>
              <a:ea typeface="+mn-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pPr algn="ctr"/>
            <a:r>
              <a:rPr lang="en-GB" sz="2000" b="0" dirty="0">
                <a:solidFill>
                  <a:schemeClr val="tx1"/>
                </a:solidFill>
                <a:latin typeface="Arial"/>
                <a:ea typeface="+mj-ea"/>
                <a:cs typeface="Arial"/>
              </a:rPr>
              <a:t>What has worked well for you when managing staff during review periods? </a:t>
            </a: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2748354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February 2025</a:t>
            </a:r>
          </a:p>
        </p:txBody>
      </p:sp>
      <p:sp>
        <p:nvSpPr>
          <p:cNvPr id="4" name="Text Placeholder 3"/>
          <p:cNvSpPr>
            <a:spLocks noGrp="1"/>
          </p:cNvSpPr>
          <p:nvPr>
            <p:ph type="body" sz="quarter" idx="17"/>
          </p:nvPr>
        </p:nvSpPr>
        <p:spPr>
          <a:xfrm>
            <a:off x="395537" y="1124744"/>
            <a:ext cx="8424936" cy="5733255"/>
          </a:xfrm>
        </p:spPr>
        <p:txBody>
          <a:bodyPr>
            <a:normAutofit/>
          </a:bodyPr>
          <a:lstStyle/>
          <a:p>
            <a:pPr>
              <a:buClrTx/>
            </a:pPr>
            <a:endParaRPr lang="en-GB" sz="2000" b="0" dirty="0">
              <a:solidFill>
                <a:schemeClr val="tx1"/>
              </a:solidFill>
            </a:endParaRPr>
          </a:p>
          <a:p>
            <a:pPr>
              <a:buClrTx/>
            </a:pPr>
            <a:endParaRPr lang="en-GB" sz="2000" b="0" dirty="0">
              <a:solidFill>
                <a:schemeClr val="tx1"/>
              </a:solidFill>
            </a:endParaRPr>
          </a:p>
          <a:p>
            <a:pPr>
              <a:buClrTx/>
            </a:pPr>
            <a:endParaRPr lang="en-GB" sz="2000" b="0" dirty="0">
              <a:solidFill>
                <a:schemeClr val="tx1"/>
              </a:solidFill>
            </a:endParaRPr>
          </a:p>
          <a:p>
            <a:pPr>
              <a:buClrTx/>
            </a:pPr>
            <a:endParaRPr lang="en-GB" sz="2000" b="0" dirty="0">
              <a:solidFill>
                <a:schemeClr val="tx1"/>
              </a:solidFill>
            </a:endParaRPr>
          </a:p>
          <a:p>
            <a:pPr algn="ctr">
              <a:buClrTx/>
            </a:pPr>
            <a:r>
              <a:rPr lang="en-GB" sz="2800" b="0" dirty="0">
                <a:solidFill>
                  <a:srgbClr val="FF0000"/>
                </a:solidFill>
              </a:rPr>
              <a:t>What questions are you left with? </a:t>
            </a:r>
          </a:p>
        </p:txBody>
      </p:sp>
    </p:spTree>
    <p:extLst>
      <p:ext uri="{BB962C8B-B14F-4D97-AF65-F5344CB8AC3E}">
        <p14:creationId xmlns:p14="http://schemas.microsoft.com/office/powerpoint/2010/main" val="999120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February 2025</a:t>
            </a:r>
          </a:p>
        </p:txBody>
      </p:sp>
      <p:sp>
        <p:nvSpPr>
          <p:cNvPr id="4" name="Text Placeholder 3"/>
          <p:cNvSpPr>
            <a:spLocks noGrp="1"/>
          </p:cNvSpPr>
          <p:nvPr>
            <p:ph type="body" sz="quarter" idx="17"/>
          </p:nvPr>
        </p:nvSpPr>
        <p:spPr>
          <a:xfrm>
            <a:off x="696221" y="1196752"/>
            <a:ext cx="7845723" cy="4775817"/>
          </a:xfrm>
        </p:spPr>
        <p:txBody>
          <a:bodyPr>
            <a:normAutofit fontScale="92500"/>
          </a:bodyPr>
          <a:lstStyle/>
          <a:p>
            <a:r>
              <a:rPr lang="en-GB" sz="2400" b="0" dirty="0"/>
              <a:t>Aims for this session…</a:t>
            </a:r>
          </a:p>
          <a:p>
            <a:pPr marL="342900" indent="-342900">
              <a:lnSpc>
                <a:spcPct val="150000"/>
              </a:lnSpc>
              <a:buFont typeface="Arial" panose="020B0604020202020204" pitchFamily="34" charset="0"/>
              <a:buChar char="•"/>
            </a:pPr>
            <a:r>
              <a:rPr lang="en-GB" sz="2200" dirty="0">
                <a:solidFill>
                  <a:schemeClr val="tx1"/>
                </a:solidFill>
              </a:rPr>
              <a:t>Show</a:t>
            </a:r>
            <a:r>
              <a:rPr lang="en-GB" sz="2200" b="0" dirty="0">
                <a:solidFill>
                  <a:schemeClr val="tx1"/>
                </a:solidFill>
              </a:rPr>
              <a:t> the guidance that supports the management of review periods in the School.</a:t>
            </a:r>
          </a:p>
          <a:p>
            <a:pPr marL="342900" indent="-342900">
              <a:lnSpc>
                <a:spcPct val="150000"/>
              </a:lnSpc>
              <a:buFont typeface="Arial" panose="020B0604020202020204" pitchFamily="34" charset="0"/>
              <a:buChar char="•"/>
            </a:pPr>
            <a:r>
              <a:rPr lang="en-GB" sz="2200" dirty="0">
                <a:solidFill>
                  <a:schemeClr val="tx1"/>
                </a:solidFill>
              </a:rPr>
              <a:t>Highlight </a:t>
            </a:r>
            <a:r>
              <a:rPr lang="en-GB" sz="2200" b="0" dirty="0">
                <a:solidFill>
                  <a:schemeClr val="tx1"/>
                </a:solidFill>
              </a:rPr>
              <a:t>other relevant resources that can help new starters to settle into their role and the LSE community. </a:t>
            </a:r>
          </a:p>
          <a:p>
            <a:pPr marL="342900" indent="-342900">
              <a:lnSpc>
                <a:spcPct val="150000"/>
              </a:lnSpc>
              <a:buFont typeface="Arial" panose="020B0604020202020204" pitchFamily="34" charset="0"/>
              <a:buChar char="•"/>
            </a:pPr>
            <a:r>
              <a:rPr lang="en-GB" sz="2200" dirty="0">
                <a:solidFill>
                  <a:schemeClr val="tx1"/>
                </a:solidFill>
              </a:rPr>
              <a:t>Discuss </a:t>
            </a:r>
            <a:r>
              <a:rPr lang="en-GB" sz="2200" b="0" dirty="0">
                <a:solidFill>
                  <a:schemeClr val="tx1"/>
                </a:solidFill>
              </a:rPr>
              <a:t>how you would manage different scenarios during the review period. </a:t>
            </a:r>
          </a:p>
          <a:p>
            <a:pPr marL="342900" indent="-342900">
              <a:lnSpc>
                <a:spcPct val="150000"/>
              </a:lnSpc>
              <a:buFont typeface="Arial" panose="020B0604020202020204" pitchFamily="34" charset="0"/>
              <a:buChar char="•"/>
            </a:pPr>
            <a:r>
              <a:rPr lang="en-GB" sz="2200" dirty="0">
                <a:solidFill>
                  <a:schemeClr val="tx1"/>
                </a:solidFill>
              </a:rPr>
              <a:t>Construct</a:t>
            </a:r>
            <a:r>
              <a:rPr lang="en-GB" sz="2200" b="0" dirty="0">
                <a:solidFill>
                  <a:schemeClr val="tx1"/>
                </a:solidFill>
              </a:rPr>
              <a:t> some best practice hints and tips.</a:t>
            </a:r>
          </a:p>
          <a:p>
            <a:pPr marL="342900" indent="-342900">
              <a:lnSpc>
                <a:spcPct val="150000"/>
              </a:lnSpc>
              <a:buFont typeface="Arial" panose="020B0604020202020204" pitchFamily="34" charset="0"/>
              <a:buChar char="•"/>
            </a:pPr>
            <a:r>
              <a:rPr lang="en-GB" sz="2200" dirty="0">
                <a:solidFill>
                  <a:schemeClr val="tx1"/>
                </a:solidFill>
              </a:rPr>
              <a:t>State</a:t>
            </a:r>
            <a:r>
              <a:rPr lang="en-GB" sz="2200" b="0" dirty="0">
                <a:solidFill>
                  <a:schemeClr val="tx1"/>
                </a:solidFill>
              </a:rPr>
              <a:t> what support is available to you as a manager.</a:t>
            </a: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3789561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February 2025</a:t>
            </a:r>
          </a:p>
        </p:txBody>
      </p:sp>
      <p:sp>
        <p:nvSpPr>
          <p:cNvPr id="4" name="Text Placeholder 3"/>
          <p:cNvSpPr>
            <a:spLocks noGrp="1"/>
          </p:cNvSpPr>
          <p:nvPr>
            <p:ph type="body" sz="quarter" idx="17"/>
          </p:nvPr>
        </p:nvSpPr>
        <p:spPr>
          <a:xfrm>
            <a:off x="649138" y="1196752"/>
            <a:ext cx="7845723" cy="5510409"/>
          </a:xfrm>
        </p:spPr>
        <p:txBody>
          <a:bodyPr>
            <a:normAutofit/>
          </a:bodyPr>
          <a:lstStyle/>
          <a:p>
            <a:r>
              <a:rPr lang="en-GB" sz="2400" b="0" dirty="0"/>
              <a:t>Overview…</a:t>
            </a:r>
            <a:endParaRPr lang="en-GB" sz="2600" b="0" dirty="0">
              <a:solidFill>
                <a:schemeClr val="tx1"/>
              </a:solidFill>
            </a:endParaRPr>
          </a:p>
          <a:p>
            <a:pPr marL="342900" indent="-342900">
              <a:lnSpc>
                <a:spcPct val="150000"/>
              </a:lnSpc>
              <a:buFont typeface="Arial" panose="020B0604020202020204" pitchFamily="34" charset="0"/>
              <a:buChar char="•"/>
            </a:pPr>
            <a:r>
              <a:rPr lang="en-GB" sz="2600" b="0" dirty="0">
                <a:solidFill>
                  <a:schemeClr val="tx1"/>
                </a:solidFill>
              </a:rPr>
              <a:t>Introduction &amp; context</a:t>
            </a:r>
          </a:p>
          <a:p>
            <a:pPr marL="342900" indent="-342900">
              <a:lnSpc>
                <a:spcPct val="150000"/>
              </a:lnSpc>
              <a:buFont typeface="Arial" panose="020B0604020202020204" pitchFamily="34" charset="0"/>
              <a:buChar char="•"/>
            </a:pPr>
            <a:r>
              <a:rPr lang="en-GB" sz="2600" b="0" dirty="0">
                <a:solidFill>
                  <a:schemeClr val="tx1"/>
                </a:solidFill>
              </a:rPr>
              <a:t>Other relevant resources</a:t>
            </a:r>
            <a:endParaRPr lang="en-GB" sz="2600" dirty="0">
              <a:solidFill>
                <a:schemeClr val="tx1"/>
              </a:solidFill>
            </a:endParaRPr>
          </a:p>
          <a:p>
            <a:pPr marL="342900" indent="-342900">
              <a:lnSpc>
                <a:spcPct val="150000"/>
              </a:lnSpc>
              <a:buFont typeface="Arial" panose="020B0604020202020204" pitchFamily="34" charset="0"/>
              <a:buChar char="•"/>
            </a:pPr>
            <a:r>
              <a:rPr lang="en-GB" sz="2600" b="0" dirty="0">
                <a:solidFill>
                  <a:schemeClr val="tx1"/>
                </a:solidFill>
              </a:rPr>
              <a:t>Review Periods: Guidance for PSS </a:t>
            </a:r>
          </a:p>
          <a:p>
            <a:pPr marL="342900" indent="-342900">
              <a:lnSpc>
                <a:spcPct val="150000"/>
              </a:lnSpc>
              <a:buFont typeface="Arial" panose="020B0604020202020204" pitchFamily="34" charset="0"/>
              <a:buChar char="•"/>
            </a:pPr>
            <a:r>
              <a:rPr lang="en-GB" sz="2600" b="0" dirty="0">
                <a:solidFill>
                  <a:schemeClr val="tx1"/>
                </a:solidFill>
              </a:rPr>
              <a:t>Case studies &amp; group discussions</a:t>
            </a:r>
          </a:p>
          <a:p>
            <a:pPr marL="342900" indent="-342900">
              <a:lnSpc>
                <a:spcPct val="150000"/>
              </a:lnSpc>
              <a:buFont typeface="Arial" panose="020B0604020202020204" pitchFamily="34" charset="0"/>
              <a:buChar char="•"/>
            </a:pPr>
            <a:r>
              <a:rPr lang="en-GB" sz="2600" b="0" dirty="0">
                <a:solidFill>
                  <a:schemeClr val="tx1"/>
                </a:solidFill>
              </a:rPr>
              <a:t>Share hints &amp; tips</a:t>
            </a:r>
          </a:p>
          <a:p>
            <a:pPr marL="342900" indent="-342900">
              <a:lnSpc>
                <a:spcPct val="150000"/>
              </a:lnSpc>
              <a:buFont typeface="Arial" panose="020B0604020202020204" pitchFamily="34" charset="0"/>
              <a:buChar char="•"/>
            </a:pPr>
            <a:r>
              <a:rPr lang="en-GB" sz="2600" b="0" dirty="0">
                <a:solidFill>
                  <a:schemeClr val="tx1"/>
                </a:solidFill>
              </a:rPr>
              <a:t>Some final thoughts…</a:t>
            </a:r>
          </a:p>
          <a:p>
            <a:pPr marL="342900" indent="-342900">
              <a:lnSpc>
                <a:spcPct val="150000"/>
              </a:lnSpc>
              <a:buFont typeface="Arial" panose="020B0604020202020204" pitchFamily="34" charset="0"/>
              <a:buChar char="•"/>
            </a:pPr>
            <a:endParaRPr lang="en-GB" sz="2000" b="0" dirty="0">
              <a:solidFill>
                <a:schemeClr val="tx1"/>
              </a:solidFill>
            </a:endParaRPr>
          </a:p>
          <a:p>
            <a:pPr marL="342900" indent="-342900">
              <a:lnSpc>
                <a:spcPct val="150000"/>
              </a:lnSpc>
              <a:buFont typeface="Arial" panose="020B0604020202020204" pitchFamily="34" charset="0"/>
              <a:buChar char="•"/>
            </a:pPr>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420523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February 2025</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400" b="0" dirty="0"/>
              <a:t>Introduction and context</a:t>
            </a:r>
          </a:p>
          <a:p>
            <a:pPr>
              <a:lnSpc>
                <a:spcPct val="110000"/>
              </a:lnSpc>
            </a:pPr>
            <a:endParaRPr lang="en-GB" sz="4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2000" dirty="0">
                <a:solidFill>
                  <a:schemeClr val="tx1"/>
                </a:solidFill>
              </a:rPr>
              <a:t>Focus on the importance of review periods within the context of: </a:t>
            </a:r>
            <a:endParaRPr lang="en-GB" sz="1800" dirty="0">
              <a:latin typeface="Arial" panose="020B0604020202020204" pitchFamily="34" charset="0"/>
              <a:cs typeface="Arial" panose="020B0604020202020204" pitchFamily="34" charset="0"/>
            </a:endParaRP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What blended and flexible working means for new starters: for example, what the new starter experience means when someone is only on-campus for part of the working week;</a:t>
            </a: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Importance of supporting new disabled staff: including importance of reasonable adjustments; </a:t>
            </a: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Greater focus on employee wellbeing, including how LSE is supporting the wellbeing of new starters;</a:t>
            </a: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Changes to new starter materials at LSE: including introduction of Managers’ Induction Toolkit and updates to ‘Flying Start’ Induction;</a:t>
            </a: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Implications of Employment Rights Bill: introduces basic employment rights from day one, including right to bring an unfair dismissal claim against their employer from the first day of their employment.</a:t>
            </a:r>
          </a:p>
          <a:p>
            <a:pPr lvl="3" indent="0">
              <a:lnSpc>
                <a:spcPct val="100000"/>
              </a:lnSpc>
              <a:buClrTx/>
              <a:buNone/>
            </a:pPr>
            <a:endParaRPr lang="en-GB" sz="1800" dirty="0">
              <a:latin typeface="Arial" panose="020B0604020202020204" pitchFamily="34" charset="0"/>
              <a:cs typeface="Arial" panose="020B0604020202020204" pitchFamily="34" charset="0"/>
            </a:endParaRPr>
          </a:p>
          <a:p>
            <a:pPr marL="748904" lvl="3" indent="-342900">
              <a:lnSpc>
                <a:spcPct val="100000"/>
              </a:lnSpc>
              <a:buClrTx/>
              <a:buFont typeface="Wingdings" panose="05000000000000000000" pitchFamily="2" charset="2"/>
              <a:buChar char="Ø"/>
            </a:pPr>
            <a:endParaRPr lang="en-GB" sz="1800" dirty="0">
              <a:latin typeface="Arial" panose="020B0604020202020204" pitchFamily="34" charset="0"/>
              <a:cs typeface="Arial" panose="020B0604020202020204" pitchFamily="34" charset="0"/>
            </a:endParaRPr>
          </a:p>
          <a:p>
            <a:pPr lvl="3" indent="0">
              <a:lnSpc>
                <a:spcPct val="100000"/>
              </a:lnSpc>
              <a:buClrTx/>
              <a:buNone/>
            </a:pPr>
            <a:endParaRPr lang="en-GB" sz="10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385935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February 2025</a:t>
            </a:r>
          </a:p>
        </p:txBody>
      </p:sp>
      <p:sp>
        <p:nvSpPr>
          <p:cNvPr id="4" name="Text Placeholder 3"/>
          <p:cNvSpPr>
            <a:spLocks noGrp="1"/>
          </p:cNvSpPr>
          <p:nvPr>
            <p:ph type="body" sz="quarter" idx="17"/>
          </p:nvPr>
        </p:nvSpPr>
        <p:spPr>
          <a:xfrm>
            <a:off x="683568" y="937143"/>
            <a:ext cx="7845723" cy="5616624"/>
          </a:xfrm>
        </p:spPr>
        <p:txBody>
          <a:bodyPr vert="horz" lIns="91440" tIns="45720" rIns="91440" bIns="45720" rtlCol="0" anchor="t">
            <a:normAutofit lnSpcReduction="10000"/>
          </a:bodyPr>
          <a:lstStyle/>
          <a:p>
            <a:r>
              <a:rPr lang="en-GB" sz="2400" b="0" dirty="0"/>
              <a:t>Other relevant resources </a:t>
            </a:r>
            <a:endParaRPr lang="en-GB" sz="1800" b="0" dirty="0">
              <a:solidFill>
                <a:schemeClr val="tx1"/>
              </a:solidFill>
            </a:endParaRPr>
          </a:p>
          <a:p>
            <a:pPr marL="291703" indent="-285750">
              <a:lnSpc>
                <a:spcPct val="100000"/>
              </a:lnSpc>
              <a:buFont typeface="Arial" panose="020B0604020202020204" pitchFamily="34" charset="0"/>
              <a:buChar char="•"/>
            </a:pPr>
            <a:r>
              <a:rPr lang="en-GB" sz="1800" b="0" dirty="0">
                <a:solidFill>
                  <a:schemeClr val="tx1"/>
                </a:solidFill>
                <a:hlinkClick r:id="rId3"/>
              </a:rPr>
              <a:t>Managers’ Induction Toolkit</a:t>
            </a:r>
            <a:endParaRPr lang="en-GB" sz="1800" b="0" dirty="0">
              <a:solidFill>
                <a:schemeClr val="tx1"/>
              </a:solidFill>
            </a:endParaRPr>
          </a:p>
          <a:p>
            <a:pPr marL="291703" indent="-285750">
              <a:lnSpc>
                <a:spcPct val="100000"/>
              </a:lnSpc>
              <a:buFont typeface="Arial" panose="020B0604020202020204" pitchFamily="34" charset="0"/>
              <a:buChar char="•"/>
            </a:pPr>
            <a:r>
              <a:rPr lang="en-GB" sz="1800" b="0" dirty="0">
                <a:solidFill>
                  <a:schemeClr val="tx1"/>
                </a:solidFill>
                <a:hlinkClick r:id="rId4"/>
              </a:rPr>
              <a:t>New Starter Guide</a:t>
            </a:r>
            <a:endParaRPr lang="en-GB" sz="1800" b="0" dirty="0">
              <a:solidFill>
                <a:schemeClr val="tx1"/>
              </a:solidFill>
            </a:endParaRPr>
          </a:p>
          <a:p>
            <a:pPr marL="291703" indent="-285750">
              <a:lnSpc>
                <a:spcPct val="100000"/>
              </a:lnSpc>
              <a:buFont typeface="Arial" panose="020B0604020202020204" pitchFamily="34" charset="0"/>
              <a:buChar char="•"/>
            </a:pPr>
            <a:r>
              <a:rPr lang="en-GB" sz="1800" b="0" dirty="0">
                <a:solidFill>
                  <a:schemeClr val="tx1"/>
                </a:solidFill>
              </a:rPr>
              <a:t>Supporting disabled new starters:</a:t>
            </a:r>
          </a:p>
          <a:p>
            <a:pPr marL="691754" lvl="3" indent="-285750">
              <a:lnSpc>
                <a:spcPct val="100000"/>
              </a:lnSpc>
              <a:buFont typeface="Wingdings" panose="05000000000000000000" pitchFamily="2" charset="2"/>
              <a:buChar char="Ø"/>
            </a:pPr>
            <a:r>
              <a:rPr lang="en-GB" sz="1800" dirty="0">
                <a:hlinkClick r:id="rId5"/>
              </a:rPr>
              <a:t>Reasonable Adjustments Pocket Guide</a:t>
            </a:r>
            <a:endParaRPr lang="en-GB" sz="1800" dirty="0"/>
          </a:p>
          <a:p>
            <a:pPr marL="691754" lvl="3" indent="-285750">
              <a:lnSpc>
                <a:spcPct val="100000"/>
              </a:lnSpc>
              <a:buFont typeface="Wingdings" panose="05000000000000000000" pitchFamily="2" charset="2"/>
              <a:buChar char="Ø"/>
            </a:pPr>
            <a:r>
              <a:rPr lang="en-GB" sz="1800" dirty="0">
                <a:hlinkClick r:id="rId6"/>
              </a:rPr>
              <a:t>Access to Work Toolkit</a:t>
            </a:r>
            <a:endParaRPr lang="en-GB" sz="1800" dirty="0"/>
          </a:p>
          <a:p>
            <a:pPr marL="691754" lvl="3" indent="-285750">
              <a:lnSpc>
                <a:spcPct val="100000"/>
              </a:lnSpc>
              <a:buFont typeface="Wingdings" panose="05000000000000000000" pitchFamily="2" charset="2"/>
              <a:buChar char="Ø"/>
            </a:pPr>
            <a:r>
              <a:rPr lang="en-GB" sz="1800" dirty="0"/>
              <a:t>Staff Disability and Mental Health Adviser</a:t>
            </a:r>
            <a:endParaRPr lang="en-GB" sz="450" b="0" dirty="0">
              <a:solidFill>
                <a:schemeClr val="tx1"/>
              </a:solidFill>
            </a:endParaRPr>
          </a:p>
          <a:p>
            <a:pPr marL="691754" lvl="3" indent="-285750">
              <a:lnSpc>
                <a:spcPct val="100000"/>
              </a:lnSpc>
              <a:buFont typeface="Wingdings" panose="05000000000000000000" pitchFamily="2" charset="2"/>
              <a:buChar char="Ø"/>
            </a:pPr>
            <a:endParaRPr lang="en-GB" sz="450" b="0" dirty="0">
              <a:solidFill>
                <a:schemeClr val="tx1"/>
              </a:solidFill>
            </a:endParaRPr>
          </a:p>
          <a:p>
            <a:pPr marL="291703" indent="-285750">
              <a:lnSpc>
                <a:spcPct val="100000"/>
              </a:lnSpc>
              <a:buFont typeface="Arial" panose="020B0604020202020204" pitchFamily="34" charset="0"/>
              <a:buChar char="•"/>
            </a:pPr>
            <a:r>
              <a:rPr lang="en-GB" sz="1800" b="0" dirty="0">
                <a:solidFill>
                  <a:schemeClr val="tx1"/>
                </a:solidFill>
              </a:rPr>
              <a:t>Induction experiences for new starters: </a:t>
            </a:r>
            <a:endParaRPr lang="en-GB" sz="1800" dirty="0">
              <a:solidFill>
                <a:schemeClr val="tx1"/>
              </a:solidFill>
            </a:endParaRPr>
          </a:p>
          <a:p>
            <a:pPr marL="691754" lvl="3" indent="-285750">
              <a:lnSpc>
                <a:spcPct val="10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hlinkClick r:id="rId7"/>
              </a:rPr>
              <a:t>‘Flying Start’ Induction</a:t>
            </a:r>
            <a:endParaRPr lang="en-GB" sz="1800" b="0" dirty="0">
              <a:solidFill>
                <a:schemeClr val="tx1"/>
              </a:solidFill>
              <a:latin typeface="Arial" panose="020B0604020202020204" pitchFamily="34" charset="0"/>
              <a:cs typeface="Arial" panose="020B0604020202020204" pitchFamily="34" charset="0"/>
            </a:endParaRPr>
          </a:p>
          <a:p>
            <a:pPr marL="691754" lvl="3" indent="-285750">
              <a:lnSpc>
                <a:spcPct val="100000"/>
              </a:lnSpc>
              <a:buFont typeface="Wingdings" panose="05000000000000000000" pitchFamily="2" charset="2"/>
              <a:buChar char="Ø"/>
            </a:pPr>
            <a:r>
              <a:rPr lang="en-GB" sz="1800" dirty="0">
                <a:latin typeface="Arial" panose="020B0604020202020204" pitchFamily="34" charset="0"/>
                <a:cs typeface="Arial" panose="020B0604020202020204" pitchFamily="34" charset="0"/>
              </a:rPr>
              <a:t>Campus tour</a:t>
            </a:r>
          </a:p>
          <a:p>
            <a:pPr marL="691754" lvl="3" indent="-285750">
              <a:lnSpc>
                <a:spcPct val="10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Adapted ‘Flying Start’ for anyone joining LSE as a manager</a:t>
            </a:r>
          </a:p>
          <a:p>
            <a:pPr marL="691754" lvl="3" indent="-285750">
              <a:lnSpc>
                <a:spcPct val="10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Monthly ‘</a:t>
            </a:r>
            <a:r>
              <a:rPr lang="en-GB" sz="1800" dirty="0">
                <a:latin typeface="Arial" panose="020B0604020202020204" pitchFamily="34" charset="0"/>
                <a:cs typeface="Arial" panose="020B0604020202020204" pitchFamily="34" charset="0"/>
              </a:rPr>
              <a:t>f</a:t>
            </a:r>
            <a:r>
              <a:rPr lang="en-GB" sz="1800" b="0" dirty="0">
                <a:solidFill>
                  <a:schemeClr val="tx1"/>
                </a:solidFill>
                <a:latin typeface="Arial" panose="020B0604020202020204" pitchFamily="34" charset="0"/>
                <a:cs typeface="Arial" panose="020B0604020202020204" pitchFamily="34" charset="0"/>
              </a:rPr>
              <a:t>ire</a:t>
            </a:r>
            <a:r>
              <a:rPr lang="en-GB" sz="1800" dirty="0">
                <a:latin typeface="Arial" panose="020B0604020202020204" pitchFamily="34" charset="0"/>
                <a:cs typeface="Arial" panose="020B0604020202020204" pitchFamily="34" charset="0"/>
              </a:rPr>
              <a:t>side chats’ with key leaders </a:t>
            </a:r>
          </a:p>
          <a:p>
            <a:pPr marL="691754" lvl="3" indent="-285750">
              <a:lnSpc>
                <a:spcPct val="10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Buddying system: new starters can ask to buddy with someone at </a:t>
            </a:r>
            <a:r>
              <a:rPr lang="en-GB" sz="1800" dirty="0">
                <a:latin typeface="Arial" panose="020B0604020202020204" pitchFamily="34" charset="0"/>
                <a:cs typeface="Arial" panose="020B0604020202020204" pitchFamily="34" charset="0"/>
              </a:rPr>
              <a:t>LSE </a:t>
            </a:r>
            <a:endParaRPr lang="en-GB" sz="1800" b="0" dirty="0">
              <a:solidFill>
                <a:schemeClr val="tx1"/>
              </a:solidFill>
              <a:latin typeface="Arial" panose="020B0604020202020204" pitchFamily="34" charset="0"/>
              <a:cs typeface="Arial" panose="020B0604020202020204" pitchFamily="34" charset="0"/>
            </a:endParaRPr>
          </a:p>
          <a:p>
            <a:pPr marL="348853" indent="-342900">
              <a:lnSpc>
                <a:spcPct val="100000"/>
              </a:lnSpc>
              <a:buFont typeface="Arial" panose="020B0604020202020204" pitchFamily="34" charset="0"/>
              <a:buChar char="•"/>
            </a:pPr>
            <a:r>
              <a:rPr lang="en-GB" sz="1800" b="0" dirty="0">
                <a:solidFill>
                  <a:schemeClr val="tx1"/>
                </a:solidFill>
              </a:rPr>
              <a:t>Other information that your new starter may find useful:</a:t>
            </a:r>
          </a:p>
          <a:p>
            <a:pPr marL="691754" lvl="3" indent="-285750">
              <a:lnSpc>
                <a:spcPct val="10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hlinkClick r:id="rId8"/>
              </a:rPr>
              <a:t>Online training and resources</a:t>
            </a:r>
            <a:endParaRPr lang="en-GB" sz="1800" b="0" dirty="0">
              <a:solidFill>
                <a:schemeClr val="tx1"/>
              </a:solidFill>
              <a:latin typeface="Arial" panose="020B0604020202020204" pitchFamily="34" charset="0"/>
              <a:cs typeface="Arial" panose="020B0604020202020204" pitchFamily="34" charset="0"/>
              <a:hlinkClick r:id="rId9"/>
            </a:endParaRPr>
          </a:p>
          <a:p>
            <a:pPr marL="691754" lvl="3" indent="-285750">
              <a:lnSpc>
                <a:spcPct val="10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hlinkClick r:id="rId9"/>
              </a:rPr>
              <a:t>Staff wellbeing </a:t>
            </a:r>
            <a:r>
              <a:rPr lang="en-GB" sz="1800" b="0" dirty="0">
                <a:solidFill>
                  <a:schemeClr val="tx1"/>
                </a:solidFill>
                <a:latin typeface="Arial" panose="020B0604020202020204" pitchFamily="34" charset="0"/>
                <a:cs typeface="Arial" panose="020B0604020202020204" pitchFamily="34" charset="0"/>
              </a:rPr>
              <a:t>pages</a:t>
            </a:r>
          </a:p>
          <a:p>
            <a:pPr marL="691754" lvl="3" indent="-285750">
              <a:lnSpc>
                <a:spcPct val="100000"/>
              </a:lnSpc>
              <a:buFont typeface="Wingdings" panose="05000000000000000000" pitchFamily="2" charset="2"/>
              <a:buChar char="Ø"/>
            </a:pPr>
            <a:r>
              <a:rPr lang="en-GB" sz="1800" dirty="0">
                <a:latin typeface="Arial" panose="020B0604020202020204" pitchFamily="34" charset="0"/>
                <a:cs typeface="Arial" panose="020B0604020202020204" pitchFamily="34" charset="0"/>
                <a:hlinkClick r:id="rId10"/>
              </a:rPr>
              <a:t>Staff benefits </a:t>
            </a:r>
            <a:r>
              <a:rPr lang="en-GB" sz="1800" dirty="0">
                <a:latin typeface="Arial" panose="020B0604020202020204" pitchFamily="34" charset="0"/>
                <a:cs typeface="Arial" panose="020B0604020202020204" pitchFamily="34" charset="0"/>
              </a:rPr>
              <a:t>pages</a:t>
            </a:r>
          </a:p>
          <a:p>
            <a:pPr marL="691754" lvl="3" indent="-285750">
              <a:lnSpc>
                <a:spcPct val="100000"/>
              </a:lnSpc>
              <a:buFont typeface="Wingdings" panose="05000000000000000000" pitchFamily="2" charset="2"/>
              <a:buChar char="Ø"/>
            </a:pPr>
            <a:endParaRPr lang="en-GB" sz="1800" dirty="0"/>
          </a:p>
          <a:p>
            <a:pPr marL="691754" lvl="3" indent="-285750">
              <a:lnSpc>
                <a:spcPct val="100000"/>
              </a:lnSpc>
              <a:buFont typeface="Wingdings" panose="05000000000000000000" pitchFamily="2" charset="2"/>
              <a:buChar char="Ø"/>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400" b="0" dirty="0">
              <a:solidFill>
                <a:schemeClr val="tx1"/>
              </a:solidFill>
            </a:endParaRPr>
          </a:p>
        </p:txBody>
      </p:sp>
    </p:spTree>
    <p:extLst>
      <p:ext uri="{BB962C8B-B14F-4D97-AF65-F5344CB8AC3E}">
        <p14:creationId xmlns:p14="http://schemas.microsoft.com/office/powerpoint/2010/main" val="1687314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February 2025</a:t>
            </a:r>
          </a:p>
        </p:txBody>
      </p:sp>
      <p:sp>
        <p:nvSpPr>
          <p:cNvPr id="4" name="Text Placeholder 3"/>
          <p:cNvSpPr>
            <a:spLocks noGrp="1"/>
          </p:cNvSpPr>
          <p:nvPr>
            <p:ph type="body" sz="quarter" idx="17"/>
          </p:nvPr>
        </p:nvSpPr>
        <p:spPr>
          <a:xfrm>
            <a:off x="539552" y="937143"/>
            <a:ext cx="7989739" cy="5616624"/>
          </a:xfrm>
        </p:spPr>
        <p:txBody>
          <a:bodyPr>
            <a:normAutofit/>
          </a:bodyPr>
          <a:lstStyle/>
          <a:p>
            <a:r>
              <a:rPr lang="en-GB" sz="2400" b="0" dirty="0"/>
              <a:t>Review Periods: Guidance for Professional Services Staff</a:t>
            </a:r>
          </a:p>
          <a:p>
            <a:pPr>
              <a:lnSpc>
                <a:spcPct val="110000"/>
              </a:lnSpc>
            </a:pPr>
            <a:endParaRPr lang="en-GB" sz="400" b="0" dirty="0">
              <a:solidFill>
                <a:schemeClr val="tx1"/>
              </a:solidFill>
            </a:endParaRPr>
          </a:p>
          <a:p>
            <a:pPr>
              <a:lnSpc>
                <a:spcPct val="100000"/>
              </a:lnSpc>
              <a:spcBef>
                <a:spcPts val="0"/>
              </a:spcBef>
              <a:spcAft>
                <a:spcPts val="600"/>
              </a:spcAft>
              <a:buClrTx/>
            </a:pPr>
            <a:r>
              <a:rPr lang="en-GB" sz="1800" dirty="0">
                <a:solidFill>
                  <a:srgbClr val="FF0000"/>
                </a:solidFill>
                <a:latin typeface="Arial" panose="020B0604020202020204" pitchFamily="34" charset="0"/>
                <a:cs typeface="Arial" panose="020B0604020202020204" pitchFamily="34" charset="0"/>
              </a:rPr>
              <a:t>Who has a review period? </a:t>
            </a: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latin typeface="Arial" panose="020B0604020202020204" pitchFamily="34" charset="0"/>
                <a:cs typeface="Arial" panose="020B0604020202020204" pitchFamily="34" charset="0"/>
              </a:rPr>
              <a:t>Formal review periods are used for all salaried PSS roles. Hourly </a:t>
            </a:r>
            <a:r>
              <a:rPr lang="en-GB" sz="1800" b="0" dirty="0">
                <a:solidFill>
                  <a:schemeClr val="tx1"/>
                </a:solidFill>
              </a:rPr>
              <a:t>paid appointments do not have formal review periods, but managers should still ensure that individuals receive a proper induction, and performance should be assessed and discussed on an ongoing basis. </a:t>
            </a:r>
            <a:endParaRPr lang="en-GB" sz="2000" dirty="0">
              <a:latin typeface="Arial" panose="020B0604020202020204" pitchFamily="34" charset="0"/>
              <a:cs typeface="Arial" panose="020B0604020202020204" pitchFamily="34" charset="0"/>
            </a:endParaRPr>
          </a:p>
          <a:p>
            <a:pPr>
              <a:lnSpc>
                <a:spcPct val="100000"/>
              </a:lnSpc>
            </a:pPr>
            <a:r>
              <a:rPr lang="en-GB" sz="1800" dirty="0">
                <a:solidFill>
                  <a:srgbClr val="FF0000"/>
                </a:solidFill>
              </a:rPr>
              <a:t>What are review periods for? </a:t>
            </a:r>
          </a:p>
          <a:p>
            <a:pPr>
              <a:lnSpc>
                <a:spcPct val="100000"/>
              </a:lnSpc>
              <a:buClr>
                <a:schemeClr val="tx1"/>
              </a:buClr>
            </a:pPr>
            <a:r>
              <a:rPr lang="en-GB" sz="1800" b="0" dirty="0">
                <a:solidFill>
                  <a:schemeClr val="tx1"/>
                </a:solidFill>
              </a:rPr>
              <a:t>Review periods are an opportunity during the early stages of an appointment to: </a:t>
            </a:r>
          </a:p>
          <a:p>
            <a:pPr marL="291703" indent="-285750">
              <a:lnSpc>
                <a:spcPct val="100000"/>
              </a:lnSpc>
              <a:buClr>
                <a:schemeClr val="tx1"/>
              </a:buClr>
              <a:buFont typeface="Arial" panose="020B0604020202020204" pitchFamily="34" charset="0"/>
              <a:buChar char="•"/>
            </a:pPr>
            <a:r>
              <a:rPr lang="en-GB" sz="1800" b="0" dirty="0">
                <a:solidFill>
                  <a:schemeClr val="tx1"/>
                </a:solidFill>
              </a:rPr>
              <a:t>Enable the new employee to adapt to their new work environment &amp; reach the required standard of their post within a reasonable timeframe; </a:t>
            </a:r>
          </a:p>
          <a:p>
            <a:pPr marL="291703" indent="-285750">
              <a:lnSpc>
                <a:spcPct val="100000"/>
              </a:lnSpc>
              <a:buClr>
                <a:schemeClr val="tx1"/>
              </a:buClr>
              <a:buFont typeface="Arial" panose="020B0604020202020204" pitchFamily="34" charset="0"/>
              <a:buChar char="•"/>
            </a:pPr>
            <a:r>
              <a:rPr lang="en-GB" sz="1800" b="0" dirty="0">
                <a:solidFill>
                  <a:schemeClr val="tx1"/>
                </a:solidFill>
              </a:rPr>
              <a:t>Allow any issues to be identified (by both manager and/or employee) and normally resolved at an early stage;</a:t>
            </a:r>
          </a:p>
          <a:p>
            <a:pPr marL="291703" indent="-285750">
              <a:lnSpc>
                <a:spcPct val="100000"/>
              </a:lnSpc>
              <a:buClr>
                <a:schemeClr val="tx1"/>
              </a:buClr>
              <a:buFont typeface="Arial" panose="020B0604020202020204" pitchFamily="34" charset="0"/>
              <a:buChar char="•"/>
            </a:pPr>
            <a:r>
              <a:rPr lang="en-GB" sz="1800" b="0" dirty="0">
                <a:solidFill>
                  <a:schemeClr val="tx1"/>
                </a:solidFill>
              </a:rPr>
              <a:t>Support staff who do not initially meet the required standard to improve;</a:t>
            </a:r>
          </a:p>
          <a:p>
            <a:pPr marL="291703" indent="-285750">
              <a:lnSpc>
                <a:spcPct val="100000"/>
              </a:lnSpc>
              <a:buClr>
                <a:schemeClr val="tx1"/>
              </a:buClr>
              <a:buFont typeface="Arial" panose="020B0604020202020204" pitchFamily="34" charset="0"/>
              <a:buChar char="•"/>
            </a:pPr>
            <a:r>
              <a:rPr lang="en-GB" sz="1800" b="0" dirty="0">
                <a:solidFill>
                  <a:schemeClr val="tx1"/>
                </a:solidFill>
              </a:rPr>
              <a:t>Provide a process for the outcome of the review period. </a:t>
            </a:r>
          </a:p>
          <a:p>
            <a:pPr marL="291703" indent="-285750">
              <a:lnSpc>
                <a:spcPct val="100000"/>
              </a:lnSpc>
              <a:buClr>
                <a:schemeClr val="tx1"/>
              </a:buClr>
              <a:buFont typeface="Arial" panose="020B0604020202020204" pitchFamily="34" charset="0"/>
              <a:buChar char="•"/>
            </a:pPr>
            <a:endParaRPr lang="en-GB" sz="1800" b="0" dirty="0">
              <a:solidFill>
                <a:schemeClr val="tx1"/>
              </a:solidFill>
            </a:endParaRPr>
          </a:p>
          <a:p>
            <a:pPr marL="291703" indent="-285750">
              <a:lnSpc>
                <a:spcPct val="100000"/>
              </a:lnSpc>
              <a:buClr>
                <a:schemeClr val="tx1"/>
              </a:buClr>
              <a:buFont typeface="Arial" panose="020B0604020202020204" pitchFamily="34" charset="0"/>
              <a:buChar cha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buClr>
                <a:schemeClr val="tx1"/>
              </a:buClr>
            </a:pPr>
            <a:endParaRPr lang="en-GB" sz="1800" b="0" dirty="0">
              <a:solidFill>
                <a:schemeClr val="tx1"/>
              </a:solidFill>
            </a:endParaRPr>
          </a:p>
        </p:txBody>
      </p:sp>
    </p:spTree>
    <p:extLst>
      <p:ext uri="{BB962C8B-B14F-4D97-AF65-F5344CB8AC3E}">
        <p14:creationId xmlns:p14="http://schemas.microsoft.com/office/powerpoint/2010/main" val="3382651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February 2025</a:t>
            </a:r>
          </a:p>
        </p:txBody>
      </p:sp>
      <p:sp>
        <p:nvSpPr>
          <p:cNvPr id="4" name="Text Placeholder 3"/>
          <p:cNvSpPr>
            <a:spLocks noGrp="1"/>
          </p:cNvSpPr>
          <p:nvPr>
            <p:ph type="body" sz="quarter" idx="17"/>
          </p:nvPr>
        </p:nvSpPr>
        <p:spPr>
          <a:xfrm>
            <a:off x="539552" y="937143"/>
            <a:ext cx="7989739" cy="5616624"/>
          </a:xfrm>
        </p:spPr>
        <p:txBody>
          <a:bodyPr>
            <a:normAutofit/>
          </a:bodyPr>
          <a:lstStyle/>
          <a:p>
            <a:r>
              <a:rPr lang="en-GB" sz="2400" b="0" dirty="0"/>
              <a:t>Review Meetings </a:t>
            </a:r>
            <a:endParaRPr lang="en-GB" sz="1600" b="0" dirty="0">
              <a:solidFill>
                <a:schemeClr val="tx1"/>
              </a:solidFill>
            </a:endParaRPr>
          </a:p>
          <a:p>
            <a:pPr marL="291703" indent="-285750">
              <a:lnSpc>
                <a:spcPct val="100000"/>
              </a:lnSpc>
              <a:spcBef>
                <a:spcPts val="0"/>
              </a:spcBef>
              <a:spcAft>
                <a:spcPts val="600"/>
              </a:spcAft>
              <a:buClr>
                <a:schemeClr val="tx1"/>
              </a:buClr>
              <a:buFont typeface="Arial" panose="020B0604020202020204" pitchFamily="34" charset="0"/>
              <a:buChar char="•"/>
            </a:pPr>
            <a:r>
              <a:rPr lang="en-GB" sz="1600" b="0" dirty="0">
                <a:solidFill>
                  <a:schemeClr val="tx1"/>
                </a:solidFill>
              </a:rPr>
              <a:t>For the review period to be effective, you should provide feedback to the new starter on a regular basis. Any concerns should be raised at an early stage &amp; should be accompanied by a discussion of what support could help to address those concerns. Regular feedback also gives the new starter opportunities to raise any concerns they may have so that appropriate action can be taken.   </a:t>
            </a:r>
          </a:p>
          <a:p>
            <a:pPr marL="291703" indent="-285750">
              <a:lnSpc>
                <a:spcPct val="100000"/>
              </a:lnSpc>
              <a:spcBef>
                <a:spcPts val="0"/>
              </a:spcBef>
              <a:spcAft>
                <a:spcPts val="600"/>
              </a:spcAft>
              <a:buClr>
                <a:schemeClr val="tx1"/>
              </a:buClr>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As part of the induction</a:t>
            </a:r>
            <a:r>
              <a:rPr lang="en-GB" sz="1600" b="0" dirty="0">
                <a:solidFill>
                  <a:schemeClr val="tx1"/>
                </a:solidFill>
              </a:rPr>
              <a:t> process, you should hold an initial meeting with the new starter to:</a:t>
            </a:r>
          </a:p>
          <a:p>
            <a:pPr marL="691754" lvl="3" indent="-285750">
              <a:lnSpc>
                <a:spcPct val="100000"/>
              </a:lnSpc>
              <a:spcAft>
                <a:spcPts val="600"/>
              </a:spcAft>
              <a:buClr>
                <a:schemeClr val="tx1"/>
              </a:buClr>
              <a:buFont typeface="Wingdings" panose="05000000000000000000" pitchFamily="2" charset="2"/>
              <a:buChar char="Ø"/>
            </a:pPr>
            <a:r>
              <a:rPr lang="en-GB" sz="1600" dirty="0">
                <a:latin typeface="Arial" panose="020B0604020202020204" pitchFamily="34" charset="0"/>
                <a:cs typeface="Arial" panose="020B0604020202020204" pitchFamily="34" charset="0"/>
              </a:rPr>
              <a:t>Explain about the review period and the standards required for successful completion;</a:t>
            </a:r>
          </a:p>
          <a:p>
            <a:pPr marL="691754" lvl="3" indent="-285750">
              <a:lnSpc>
                <a:spcPct val="100000"/>
              </a:lnSpc>
              <a:spcAft>
                <a:spcPts val="600"/>
              </a:spcAft>
              <a:buClr>
                <a:schemeClr val="tx1"/>
              </a:buClr>
              <a:buFont typeface="Wingdings" panose="05000000000000000000" pitchFamily="2" charset="2"/>
              <a:buChar char="Ø"/>
            </a:pPr>
            <a:r>
              <a:rPr lang="en-GB" sz="1600" b="0" dirty="0">
                <a:solidFill>
                  <a:schemeClr val="tx1"/>
                </a:solidFill>
                <a:latin typeface="Arial" panose="020B0604020202020204" pitchFamily="34" charset="0"/>
                <a:cs typeface="Arial" panose="020B0604020202020204" pitchFamily="34" charset="0"/>
              </a:rPr>
              <a:t>Give any necessary feedback from the interview; this is also an opportunity to discuss any necessary training;</a:t>
            </a:r>
          </a:p>
          <a:p>
            <a:pPr marL="691754" lvl="3" indent="-285750">
              <a:lnSpc>
                <a:spcPct val="100000"/>
              </a:lnSpc>
              <a:spcAft>
                <a:spcPts val="600"/>
              </a:spcAft>
              <a:buClr>
                <a:schemeClr val="tx1"/>
              </a:buClr>
              <a:buFont typeface="Wingdings" panose="05000000000000000000" pitchFamily="2" charset="2"/>
              <a:buChar char="Ø"/>
            </a:pPr>
            <a:r>
              <a:rPr lang="en-GB" sz="1600" dirty="0">
                <a:latin typeface="Arial" panose="020B0604020202020204" pitchFamily="34" charset="0"/>
                <a:cs typeface="Arial" panose="020B0604020202020204" pitchFamily="34" charset="0"/>
              </a:rPr>
              <a:t>Agree on a process for giving feedback during the review period, including dates of any subsequent review meetings;</a:t>
            </a:r>
          </a:p>
          <a:p>
            <a:pPr marL="691754" lvl="3" indent="-285750">
              <a:lnSpc>
                <a:spcPct val="100000"/>
              </a:lnSpc>
              <a:spcAft>
                <a:spcPts val="600"/>
              </a:spcAft>
              <a:buClr>
                <a:schemeClr val="tx1"/>
              </a:buClr>
              <a:buFont typeface="Wingdings" panose="05000000000000000000" pitchFamily="2" charset="2"/>
              <a:buChar char="Ø"/>
            </a:pPr>
            <a:r>
              <a:rPr lang="en-GB" sz="1600" b="0" dirty="0">
                <a:solidFill>
                  <a:schemeClr val="tx1"/>
                </a:solidFill>
                <a:latin typeface="Arial" panose="020B0604020202020204" pitchFamily="34" charset="0"/>
                <a:cs typeface="Arial" panose="020B0604020202020204" pitchFamily="34" charset="0"/>
              </a:rPr>
              <a:t>Explain that the outcome of the review period will be confirmed in writing.  </a:t>
            </a:r>
          </a:p>
          <a:p>
            <a:pPr marL="291703" indent="-285750">
              <a:lnSpc>
                <a:spcPct val="100000"/>
              </a:lnSpc>
              <a:buClr>
                <a:schemeClr val="tx1"/>
              </a:buClr>
              <a:buFont typeface="Arial" panose="020B0604020202020204" pitchFamily="34" charset="0"/>
              <a:buChar char="•"/>
            </a:pPr>
            <a:r>
              <a:rPr lang="en-GB" sz="1600" b="0" dirty="0">
                <a:solidFill>
                  <a:schemeClr val="tx1"/>
                </a:solidFill>
              </a:rPr>
              <a:t>You should continue to hold formal review meetings on an ongoing basis during the review period to monitor progress, provide feedback and discus any necessary support.   </a:t>
            </a:r>
          </a:p>
          <a:p>
            <a:pPr marL="291703" indent="-285750">
              <a:lnSpc>
                <a:spcPct val="100000"/>
              </a:lnSpc>
              <a:buClr>
                <a:schemeClr val="tx1"/>
              </a:buClr>
              <a:buFont typeface="Arial" panose="020B0604020202020204" pitchFamily="34" charset="0"/>
              <a:buChar cha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buClr>
                <a:schemeClr val="tx1"/>
              </a:buClr>
            </a:pPr>
            <a:endParaRPr lang="en-GB" sz="1800" b="0" dirty="0">
              <a:solidFill>
                <a:schemeClr val="tx1"/>
              </a:solidFill>
            </a:endParaRPr>
          </a:p>
        </p:txBody>
      </p:sp>
    </p:spTree>
    <p:extLst>
      <p:ext uri="{BB962C8B-B14F-4D97-AF65-F5344CB8AC3E}">
        <p14:creationId xmlns:p14="http://schemas.microsoft.com/office/powerpoint/2010/main" val="1989125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February 2025</a:t>
            </a:r>
          </a:p>
        </p:txBody>
      </p:sp>
      <p:sp>
        <p:nvSpPr>
          <p:cNvPr id="4" name="Text Placeholder 3"/>
          <p:cNvSpPr>
            <a:spLocks noGrp="1"/>
          </p:cNvSpPr>
          <p:nvPr>
            <p:ph type="body" sz="quarter" idx="17"/>
          </p:nvPr>
        </p:nvSpPr>
        <p:spPr>
          <a:xfrm>
            <a:off x="539552" y="937143"/>
            <a:ext cx="7989739" cy="5616624"/>
          </a:xfrm>
        </p:spPr>
        <p:txBody>
          <a:bodyPr>
            <a:normAutofit fontScale="92500" lnSpcReduction="10000"/>
          </a:bodyPr>
          <a:lstStyle/>
          <a:p>
            <a:r>
              <a:rPr lang="en-GB" sz="2400" b="0" dirty="0"/>
              <a:t>Coaching for improvement</a:t>
            </a:r>
            <a:endParaRPr lang="en-GB" sz="1800" b="0" i="0" u="none" strike="noStrike" baseline="0" dirty="0">
              <a:solidFill>
                <a:srgbClr val="000000"/>
              </a:solidFill>
              <a:latin typeface="Roboto" panose="02000000000000000000" pitchFamily="2" charset="0"/>
            </a:endParaRPr>
          </a:p>
          <a:p>
            <a:pPr marL="291703" indent="-285750">
              <a:lnSpc>
                <a:spcPct val="100000"/>
              </a:lnSpc>
              <a:buFont typeface="Arial" panose="020B0604020202020204" pitchFamily="34" charset="0"/>
              <a:buChar char="•"/>
            </a:pPr>
            <a:r>
              <a:rPr lang="en-GB" sz="1800" b="0" i="0" u="none" strike="noStrike" baseline="0" dirty="0">
                <a:solidFill>
                  <a:srgbClr val="000000"/>
                </a:solidFill>
                <a:latin typeface="Roboto" panose="02000000000000000000" pitchFamily="2" charset="0"/>
              </a:rPr>
              <a:t>Any concerns during the review period that are related to performance should normally be addressed through ‘coaching for improvement’, with the aim of encouraging and supporting the employee to improve. The same applies for conduct concerns, except in the case of gross misconduct. </a:t>
            </a:r>
          </a:p>
          <a:p>
            <a:pPr marL="291703" indent="-285750">
              <a:lnSpc>
                <a:spcPct val="100000"/>
              </a:lnSpc>
              <a:buFont typeface="Arial" panose="020B0604020202020204" pitchFamily="34" charset="0"/>
              <a:buChar char="•"/>
            </a:pPr>
            <a:r>
              <a:rPr lang="en-GB" sz="1900" b="0" dirty="0">
                <a:solidFill>
                  <a:srgbClr val="000000"/>
                </a:solidFill>
                <a:latin typeface="Roboto" panose="02000000000000000000" pitchFamily="2" charset="0"/>
              </a:rPr>
              <a:t>You should raise any concerns promptly with the employee: </a:t>
            </a:r>
            <a:endParaRPr lang="en-GB" sz="1900" b="0" i="0" u="none" strike="noStrike" baseline="0" dirty="0">
              <a:solidFill>
                <a:srgbClr val="000000"/>
              </a:solidFill>
              <a:latin typeface="Symbol" panose="05050102010706020507" pitchFamily="18" charset="2"/>
            </a:endParaRPr>
          </a:p>
          <a:p>
            <a:pPr marL="691754" lvl="3" indent="-285750">
              <a:lnSpc>
                <a:spcPct val="110000"/>
              </a:lnSpc>
              <a:buFont typeface="Wingdings" panose="05000000000000000000" pitchFamily="2" charset="2"/>
              <a:buChar char="Ø"/>
            </a:pPr>
            <a:r>
              <a:rPr lang="en-GB" sz="1900" b="0" dirty="0">
                <a:solidFill>
                  <a:srgbClr val="000000"/>
                </a:solidFill>
                <a:latin typeface="Roboto" panose="02000000000000000000" pitchFamily="2" charset="0"/>
              </a:rPr>
              <a:t>Explain the required standards and the importance of achieving them; </a:t>
            </a:r>
          </a:p>
          <a:p>
            <a:pPr marL="691754" lvl="3" indent="-285750">
              <a:lnSpc>
                <a:spcPct val="110000"/>
              </a:lnSpc>
              <a:buFont typeface="Wingdings" panose="05000000000000000000" pitchFamily="2" charset="2"/>
              <a:buChar char="Ø"/>
            </a:pPr>
            <a:r>
              <a:rPr lang="en-GB" sz="1900" b="0" i="0" u="none" strike="noStrike" baseline="0" dirty="0">
                <a:solidFill>
                  <a:srgbClr val="000000"/>
                </a:solidFill>
                <a:latin typeface="Roboto" panose="02000000000000000000" pitchFamily="2" charset="0"/>
              </a:rPr>
              <a:t>Explain which aspects of work are not considered satisfactory, providing specific examples; </a:t>
            </a:r>
          </a:p>
          <a:p>
            <a:pPr marL="691754" lvl="3" indent="-285750">
              <a:lnSpc>
                <a:spcPct val="110000"/>
              </a:lnSpc>
              <a:buFont typeface="Wingdings" panose="05000000000000000000" pitchFamily="2" charset="2"/>
              <a:buChar char="Ø"/>
            </a:pPr>
            <a:r>
              <a:rPr lang="en-GB" sz="1800" b="0" i="0" u="none" strike="noStrike" baseline="0" dirty="0">
                <a:solidFill>
                  <a:srgbClr val="000000"/>
                </a:solidFill>
                <a:latin typeface="Roboto" panose="02000000000000000000" pitchFamily="2" charset="0"/>
              </a:rPr>
              <a:t>Explore the reasons for any gaps with the employee; </a:t>
            </a:r>
          </a:p>
          <a:p>
            <a:pPr marL="691754" lvl="3" indent="-285750">
              <a:lnSpc>
                <a:spcPct val="110000"/>
              </a:lnSpc>
              <a:buFont typeface="Wingdings" panose="05000000000000000000" pitchFamily="2" charset="2"/>
              <a:buChar char="Ø"/>
            </a:pPr>
            <a:r>
              <a:rPr lang="en-GB" sz="1800" b="0" i="0" u="none" strike="noStrike" baseline="0" dirty="0">
                <a:solidFill>
                  <a:srgbClr val="000000"/>
                </a:solidFill>
                <a:latin typeface="Roboto" panose="02000000000000000000" pitchFamily="2" charset="0"/>
              </a:rPr>
              <a:t>Discuss with the employee any remedial action (such as training, support, advice and guidance) and agree a course of action; </a:t>
            </a:r>
          </a:p>
          <a:p>
            <a:pPr marL="691754" lvl="3" indent="-285750">
              <a:lnSpc>
                <a:spcPct val="110000"/>
              </a:lnSpc>
              <a:buFont typeface="Wingdings" panose="05000000000000000000" pitchFamily="2" charset="2"/>
              <a:buChar char="Ø"/>
            </a:pPr>
            <a:r>
              <a:rPr lang="en-GB" sz="1800" b="0" i="0" u="none" strike="noStrike" baseline="0" dirty="0">
                <a:solidFill>
                  <a:srgbClr val="000000"/>
                </a:solidFill>
                <a:latin typeface="Roboto" panose="02000000000000000000" pitchFamily="2" charset="0"/>
              </a:rPr>
              <a:t>Explain how performance will be assessed during the remainder of the review period; </a:t>
            </a:r>
          </a:p>
          <a:p>
            <a:pPr marL="691754" lvl="3" indent="-285750">
              <a:lnSpc>
                <a:spcPct val="110000"/>
              </a:lnSpc>
              <a:buFont typeface="Wingdings" panose="05000000000000000000" pitchFamily="2" charset="2"/>
              <a:buChar char="Ø"/>
            </a:pPr>
            <a:r>
              <a:rPr lang="en-GB" sz="1800" b="0" i="0" u="none" strike="noStrike" baseline="0" dirty="0">
                <a:solidFill>
                  <a:srgbClr val="000000"/>
                </a:solidFill>
                <a:latin typeface="Roboto" panose="02000000000000000000" pitchFamily="2" charset="0"/>
              </a:rPr>
              <a:t>Based on the above discussion, draw up and agree an appropriate improvement plan, including objectives and timeframes; </a:t>
            </a:r>
          </a:p>
          <a:p>
            <a:pPr marL="691754" lvl="3" indent="-285750">
              <a:lnSpc>
                <a:spcPct val="110000"/>
              </a:lnSpc>
              <a:buFont typeface="Wingdings" panose="05000000000000000000" pitchFamily="2" charset="2"/>
              <a:buChar char="Ø"/>
            </a:pPr>
            <a:r>
              <a:rPr lang="en-GB" sz="1800" b="0" i="0" u="none" strike="noStrike" baseline="0" dirty="0">
                <a:solidFill>
                  <a:srgbClr val="000000"/>
                </a:solidFill>
                <a:latin typeface="Roboto" panose="02000000000000000000" pitchFamily="2" charset="0"/>
              </a:rPr>
              <a:t>Explain to the employee the potential consequences if the objectives and/or performance standards are not met; </a:t>
            </a:r>
          </a:p>
          <a:p>
            <a:pPr marL="691754" lvl="3" indent="-285750">
              <a:lnSpc>
                <a:spcPct val="110000"/>
              </a:lnSpc>
              <a:buFont typeface="Wingdings" panose="05000000000000000000" pitchFamily="2" charset="2"/>
              <a:buChar char="Ø"/>
            </a:pPr>
            <a:r>
              <a:rPr lang="en-GB" sz="1800" b="0" i="0" u="none" strike="noStrike" baseline="0" dirty="0">
                <a:solidFill>
                  <a:srgbClr val="000000"/>
                </a:solidFill>
                <a:latin typeface="Roboto" panose="02000000000000000000" pitchFamily="2" charset="0"/>
              </a:rPr>
              <a:t>Record the outcome of the meeting in writing and give a copy to the employee. </a:t>
            </a:r>
          </a:p>
          <a:p>
            <a:endParaRPr lang="en-GB" sz="1800" b="0" i="0" u="none" strike="noStrike" baseline="0" dirty="0">
              <a:solidFill>
                <a:srgbClr val="000000"/>
              </a:solidFill>
              <a:latin typeface="Roboto" panose="02000000000000000000" pitchFamily="2" charset="0"/>
            </a:endParaRPr>
          </a:p>
          <a:p>
            <a:pPr marL="291703" indent="-285750">
              <a:lnSpc>
                <a:spcPct val="100000"/>
              </a:lnSpc>
              <a:spcBef>
                <a:spcPts val="0"/>
              </a:spcBef>
              <a:spcAft>
                <a:spcPts val="600"/>
              </a:spcAft>
              <a:buClr>
                <a:schemeClr val="tx1"/>
              </a:buClr>
              <a:buFont typeface="Arial" panose="020B0604020202020204" pitchFamily="34" charset="0"/>
              <a:buChar cha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buClr>
                <a:schemeClr val="tx1"/>
              </a:buClr>
            </a:pPr>
            <a:endParaRPr lang="en-GB" sz="1800" b="0" dirty="0">
              <a:solidFill>
                <a:schemeClr val="tx1"/>
              </a:solidFill>
            </a:endParaRPr>
          </a:p>
        </p:txBody>
      </p:sp>
    </p:spTree>
    <p:extLst>
      <p:ext uri="{BB962C8B-B14F-4D97-AF65-F5344CB8AC3E}">
        <p14:creationId xmlns:p14="http://schemas.microsoft.com/office/powerpoint/2010/main" val="4091046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February 2025</a:t>
            </a:r>
          </a:p>
        </p:txBody>
      </p:sp>
      <p:sp>
        <p:nvSpPr>
          <p:cNvPr id="4" name="Text Placeholder 3"/>
          <p:cNvSpPr>
            <a:spLocks noGrp="1"/>
          </p:cNvSpPr>
          <p:nvPr>
            <p:ph type="body" sz="quarter" idx="17"/>
          </p:nvPr>
        </p:nvSpPr>
        <p:spPr>
          <a:xfrm>
            <a:off x="683568" y="937143"/>
            <a:ext cx="7845723" cy="5616624"/>
          </a:xfrm>
        </p:spPr>
        <p:txBody>
          <a:bodyPr>
            <a:normAutofit lnSpcReduction="10000"/>
          </a:bodyPr>
          <a:lstStyle/>
          <a:p>
            <a:r>
              <a:rPr lang="en-GB" sz="2400" b="0" dirty="0"/>
              <a:t>End of the review period</a:t>
            </a:r>
            <a:endParaRPr lang="en-GB" sz="400" b="0" dirty="0">
              <a:solidFill>
                <a:schemeClr val="tx1"/>
              </a:solidFill>
            </a:endParaRPr>
          </a:p>
          <a:p>
            <a:pPr marL="348853" indent="-342900">
              <a:lnSpc>
                <a:spcPct val="100000"/>
              </a:lnSpc>
              <a:buFont typeface="Arial" panose="020B0604020202020204" pitchFamily="34" charset="0"/>
              <a:buChar char="•"/>
            </a:pPr>
            <a:r>
              <a:rPr lang="en-GB" sz="1600" b="0" dirty="0">
                <a:solidFill>
                  <a:schemeClr val="tx1"/>
                </a:solidFill>
              </a:rPr>
              <a:t>HR will email you, normally at least 4 weeks prior to the end of the review period, to ask for the outcome. You should:</a:t>
            </a:r>
          </a:p>
          <a:p>
            <a:pPr marL="691754" lvl="3" indent="-285750">
              <a:lnSpc>
                <a:spcPct val="100000"/>
              </a:lnSpc>
              <a:buFont typeface="Wingdings" panose="05000000000000000000" pitchFamily="2" charset="2"/>
              <a:buChar char="Ø"/>
            </a:pPr>
            <a:r>
              <a:rPr lang="en-GB" sz="1600" b="0" dirty="0">
                <a:solidFill>
                  <a:schemeClr val="tx1"/>
                </a:solidFill>
                <a:latin typeface="Arial" panose="020B0604020202020204" pitchFamily="34" charset="0"/>
                <a:cs typeface="Arial" panose="020B0604020202020204" pitchFamily="34" charset="0"/>
              </a:rPr>
              <a:t> Arrange a final review meeting with the employee. </a:t>
            </a:r>
          </a:p>
          <a:p>
            <a:pPr marL="691754" lvl="3" indent="-285750">
              <a:lnSpc>
                <a:spcPct val="100000"/>
              </a:lnSpc>
              <a:buFont typeface="Wingdings" panose="05000000000000000000" pitchFamily="2" charset="2"/>
              <a:buChar char="Ø"/>
            </a:pPr>
            <a:r>
              <a:rPr lang="en-GB" sz="1600" dirty="0">
                <a:latin typeface="Arial" panose="020B0604020202020204" pitchFamily="34" charset="0"/>
                <a:cs typeface="Arial" panose="020B0604020202020204" pitchFamily="34" charset="0"/>
              </a:rPr>
              <a:t>Prepare for the meeting - there is a review form which you can complete and share with the employee before the meeting, although this is optional. </a:t>
            </a:r>
            <a:endParaRPr lang="en-GB" sz="1600" b="0" dirty="0">
              <a:solidFill>
                <a:schemeClr val="tx1"/>
              </a:solidFill>
              <a:latin typeface="Arial" panose="020B0604020202020204" pitchFamily="34" charset="0"/>
              <a:cs typeface="Arial" panose="020B0604020202020204" pitchFamily="34" charset="0"/>
            </a:endParaRPr>
          </a:p>
          <a:p>
            <a:pPr lvl="3" indent="0">
              <a:lnSpc>
                <a:spcPct val="100000"/>
              </a:lnSpc>
              <a:buNone/>
            </a:pPr>
            <a:endParaRPr lang="en-GB" sz="1800" dirty="0"/>
          </a:p>
          <a:p>
            <a:pPr lvl="1" indent="0">
              <a:lnSpc>
                <a:spcPct val="100000"/>
              </a:lnSpc>
              <a:buNone/>
            </a:pPr>
            <a:r>
              <a:rPr lang="en-GB" sz="2025" b="1" dirty="0">
                <a:solidFill>
                  <a:schemeClr val="accent1"/>
                </a:solidFill>
              </a:rPr>
              <a:t>The final review meeting </a:t>
            </a:r>
          </a:p>
          <a:p>
            <a:pPr lvl="1" indent="0">
              <a:lnSpc>
                <a:spcPct val="100000"/>
              </a:lnSpc>
              <a:buNone/>
            </a:pPr>
            <a:endParaRPr lang="en-GB" sz="1000" b="1" dirty="0">
              <a:solidFill>
                <a:schemeClr val="accent1"/>
              </a:solidFill>
            </a:endParaRPr>
          </a:p>
          <a:p>
            <a:pPr lvl="1" indent="0">
              <a:lnSpc>
                <a:spcPct val="110000"/>
              </a:lnSpc>
              <a:buNone/>
            </a:pPr>
            <a:r>
              <a:rPr lang="en-GB" sz="1800" dirty="0"/>
              <a:t>The final review meeting should cover:</a:t>
            </a:r>
          </a:p>
          <a:p>
            <a:pPr marL="423863" lvl="1" indent="-285750">
              <a:lnSpc>
                <a:spcPct val="110000"/>
              </a:lnSpc>
              <a:buFont typeface="Arial" panose="020B0604020202020204" pitchFamily="34" charset="0"/>
              <a:buChar char="•"/>
            </a:pPr>
            <a:endParaRPr lang="en-GB" sz="1800" dirty="0"/>
          </a:p>
          <a:p>
            <a:pPr marL="423863" lvl="1" indent="-285750">
              <a:lnSpc>
                <a:spcPct val="110000"/>
              </a:lnSpc>
              <a:buFont typeface="Arial" panose="020B0604020202020204" pitchFamily="34" charset="0"/>
              <a:buChar char="•"/>
            </a:pPr>
            <a:r>
              <a:rPr lang="en-GB" sz="1800" dirty="0"/>
              <a:t>Examples of work under each of the criteria in the role’s job description and person specification to demonstrate that each area has been carried out successfully. </a:t>
            </a:r>
          </a:p>
          <a:p>
            <a:pPr marL="423863" lvl="1" indent="-285750">
              <a:lnSpc>
                <a:spcPct val="110000"/>
              </a:lnSpc>
              <a:buFont typeface="Arial" panose="020B0604020202020204" pitchFamily="34" charset="0"/>
              <a:buChar char="•"/>
            </a:pPr>
            <a:r>
              <a:rPr lang="en-GB" sz="1800" dirty="0"/>
              <a:t>Steps taken to address any development needs, including any examples of successful resolution.</a:t>
            </a:r>
          </a:p>
          <a:p>
            <a:pPr marL="423863" lvl="1" indent="-285750">
              <a:lnSpc>
                <a:spcPct val="110000"/>
              </a:lnSpc>
              <a:buFont typeface="Arial" panose="020B0604020202020204" pitchFamily="34" charset="0"/>
              <a:buChar char="•"/>
            </a:pPr>
            <a:r>
              <a:rPr lang="en-GB" sz="1800" dirty="0"/>
              <a:t>Any other relevant areas, such as attendance and timekeeping. </a:t>
            </a:r>
          </a:p>
          <a:p>
            <a:pPr lvl="3" indent="0">
              <a:lnSpc>
                <a:spcPct val="110000"/>
              </a:lnSpc>
              <a:buNone/>
            </a:pPr>
            <a:endParaRPr lang="en-GB" sz="1800" b="0" dirty="0">
              <a:solidFill>
                <a:schemeClr val="tx1"/>
              </a:solidFill>
            </a:endParaRPr>
          </a:p>
          <a:p>
            <a:pPr>
              <a:lnSpc>
                <a:spcPct val="110000"/>
              </a:lnSpc>
            </a:pPr>
            <a:r>
              <a:rPr lang="en-GB" sz="1800" b="0" dirty="0">
                <a:solidFill>
                  <a:schemeClr val="tx1"/>
                </a:solidFill>
              </a:rPr>
              <a:t>Above all, nothing discussed in the final review meeting should be a   surprise to the employee. </a:t>
            </a: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400" b="0" dirty="0">
              <a:solidFill>
                <a:schemeClr val="tx1"/>
              </a:solidFill>
            </a:endParaRPr>
          </a:p>
        </p:txBody>
      </p:sp>
    </p:spTree>
    <p:extLst>
      <p:ext uri="{BB962C8B-B14F-4D97-AF65-F5344CB8AC3E}">
        <p14:creationId xmlns:p14="http://schemas.microsoft.com/office/powerpoint/2010/main" val="2503818425"/>
      </p:ext>
    </p:extLst>
  </p:cSld>
  <p:clrMapOvr>
    <a:masterClrMapping/>
  </p:clrMapOvr>
</p:sld>
</file>

<file path=ppt/theme/theme1.xml><?xml version="1.0" encoding="utf-8"?>
<a:theme xmlns:a="http://schemas.openxmlformats.org/drawingml/2006/main" name="Introduction">
  <a:themeElements>
    <a:clrScheme name="LSE Colour Palette">
      <a:dk1>
        <a:srgbClr val="000000"/>
      </a:dk1>
      <a:lt1>
        <a:srgbClr val="FFFFFF"/>
      </a:lt1>
      <a:dk2>
        <a:srgbClr val="A3AAAE"/>
      </a:dk2>
      <a:lt2>
        <a:srgbClr val="D0D3D3"/>
      </a:lt2>
      <a:accent1>
        <a:srgbClr val="F33030"/>
      </a:accent1>
      <a:accent2>
        <a:srgbClr val="5B325F"/>
      </a:accent2>
      <a:accent3>
        <a:srgbClr val="6BABE5"/>
      </a:accent3>
      <a:accent4>
        <a:srgbClr val="FFCE00"/>
      </a:accent4>
      <a:accent5>
        <a:srgbClr val="009383"/>
      </a:accent5>
      <a:accent6>
        <a:srgbClr val="70AD47"/>
      </a:accent6>
      <a:hlink>
        <a:srgbClr val="5B325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155FBFBFC70C4D89F1F5FA70525D72" ma:contentTypeVersion="14" ma:contentTypeDescription="Create a new document." ma:contentTypeScope="" ma:versionID="77933bd0e61ffb548eb74afb1ee21a5a">
  <xsd:schema xmlns:xsd="http://www.w3.org/2001/XMLSchema" xmlns:xs="http://www.w3.org/2001/XMLSchema" xmlns:p="http://schemas.microsoft.com/office/2006/metadata/properties" xmlns:ns3="b9b2fac4-8f7f-4cd6-a85c-beaac053337c" xmlns:ns4="36875b30-df8f-492c-889f-b6464e40d008" targetNamespace="http://schemas.microsoft.com/office/2006/metadata/properties" ma:root="true" ma:fieldsID="9f7e45b90f937d7fbab7d2ad65e26d6f" ns3:_="" ns4:_="">
    <xsd:import namespace="b9b2fac4-8f7f-4cd6-a85c-beaac053337c"/>
    <xsd:import namespace="36875b30-df8f-492c-889f-b6464e40d00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b2fac4-8f7f-4cd6-a85c-beaac05333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875b30-df8f-492c-889f-b6464e40d0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416CEB-9A54-4F8D-B531-8D582AD8CE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b2fac4-8f7f-4cd6-a85c-beaac053337c"/>
    <ds:schemaRef ds:uri="36875b30-df8f-492c-889f-b6464e40d0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A20A20-2128-4EF9-8337-07CD57888C1D}">
  <ds:schemaRefs>
    <ds:schemaRef ds:uri="http://purl.org/dc/terms/"/>
    <ds:schemaRef ds:uri="http://schemas.microsoft.com/office/2006/metadata/properties"/>
    <ds:schemaRef ds:uri="http://purl.org/dc/dcmitype/"/>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36875b30-df8f-492c-889f-b6464e40d008"/>
    <ds:schemaRef ds:uri="b9b2fac4-8f7f-4cd6-a85c-beaac053337c"/>
  </ds:schemaRefs>
</ds:datastoreItem>
</file>

<file path=customXml/itemProps3.xml><?xml version="1.0" encoding="utf-8"?>
<ds:datastoreItem xmlns:ds="http://schemas.openxmlformats.org/officeDocument/2006/customXml" ds:itemID="{4C825566-677A-4DA9-80C7-C7DDA0E394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3640</TotalTime>
  <Words>2390</Words>
  <Application>Microsoft Office PowerPoint</Application>
  <PresentationFormat>On-screen Show (4:3)</PresentationFormat>
  <Paragraphs>256</Paragraphs>
  <Slides>19</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Arial Regular</vt:lpstr>
      <vt:lpstr>Calibri</vt:lpstr>
      <vt:lpstr>Roboto</vt:lpstr>
      <vt:lpstr>Roboto Medium</vt:lpstr>
      <vt:lpstr>Roboto Regular</vt:lpstr>
      <vt:lpstr>Symbol</vt:lpstr>
      <vt:lpstr>Times New Roman</vt:lpstr>
      <vt:lpstr>Wingdings</vt:lpstr>
      <vt:lpstr>Introduction</vt:lpstr>
      <vt:lpstr>Review Periods</vt:lpstr>
      <vt:lpstr>Review Periods</vt:lpstr>
      <vt:lpstr>Review Periods</vt:lpstr>
      <vt:lpstr>Review Periods</vt:lpstr>
      <vt:lpstr>Review Periods</vt:lpstr>
      <vt:lpstr>Review Periods</vt:lpstr>
      <vt:lpstr>Review Periods</vt:lpstr>
      <vt:lpstr>Review Periods</vt:lpstr>
      <vt:lpstr>Review Periods</vt:lpstr>
      <vt:lpstr>Review Periods</vt:lpstr>
      <vt:lpstr>Review Periods</vt:lpstr>
      <vt:lpstr>Review Periods</vt:lpstr>
      <vt:lpstr>Review Periods</vt:lpstr>
      <vt:lpstr>Review Periods</vt:lpstr>
      <vt:lpstr>Review Periods</vt:lpstr>
      <vt:lpstr>Review Periods</vt:lpstr>
      <vt:lpstr>Review Periods</vt:lpstr>
      <vt:lpstr>Review Periods</vt:lpstr>
      <vt:lpstr>Review Periods</vt:lpstr>
    </vt:vector>
  </TitlesOfParts>
  <Company>London School of Economics and Political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Darling1,K</cp:lastModifiedBy>
  <cp:revision>541</cp:revision>
  <dcterms:created xsi:type="dcterms:W3CDTF">2019-04-09T16:31:17Z</dcterms:created>
  <dcterms:modified xsi:type="dcterms:W3CDTF">2025-02-25T18:10:45Z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0x0101001F155FBFBFC70C4D89F1F5FA70525D72</vt:lpwstr>
  </property>
</Properties>
</file>