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7" r:id="rId5"/>
    <p:sldId id="261" r:id="rId6"/>
    <p:sldId id="272" r:id="rId7"/>
    <p:sldId id="258" r:id="rId8"/>
    <p:sldId id="298" r:id="rId9"/>
    <p:sldId id="312" r:id="rId10"/>
    <p:sldId id="315" r:id="rId11"/>
    <p:sldId id="309" r:id="rId12"/>
    <p:sldId id="307" r:id="rId13"/>
    <p:sldId id="306" r:id="rId14"/>
    <p:sldId id="311" r:id="rId15"/>
    <p:sldId id="313" r:id="rId16"/>
    <p:sldId id="314" r:id="rId17"/>
    <p:sldId id="310" r:id="rId18"/>
    <p:sldId id="297" r:id="rId19"/>
    <p:sldId id="283" r:id="rId20"/>
    <p:sldId id="284" r:id="rId21"/>
    <p:sldId id="286" r:id="rId22"/>
    <p:sldId id="289" r:id="rId23"/>
    <p:sldId id="282" r:id="rId24"/>
    <p:sldId id="29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ABB8E3-8652-4CF3-B304-E6CB99EB3B96}" v="4" dt="2025-03-19T14:37:37.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3754" autoAdjust="0"/>
  </p:normalViewPr>
  <p:slideViewPr>
    <p:cSldViewPr>
      <p:cViewPr varScale="1">
        <p:scale>
          <a:sx n="89" d="100"/>
          <a:sy n="89" d="100"/>
        </p:scale>
        <p:origin x="213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c1e6774d-7e64-49db-b8dc-75157dade4de" providerId="ADAL" clId="{B5BBC769-DD88-4EDA-932C-AEEA95F86C56}"/>
    <pc:docChg chg="custSel addSld modSld sldOrd">
      <pc:chgData name="Darling1,K" userId="c1e6774d-7e64-49db-b8dc-75157dade4de" providerId="ADAL" clId="{B5BBC769-DD88-4EDA-932C-AEEA95F86C56}" dt="2024-11-26T17:05:10.881" v="2394" actId="20577"/>
      <pc:docMkLst>
        <pc:docMk/>
      </pc:docMkLst>
      <pc:sldChg chg="modSp mod">
        <pc:chgData name="Darling1,K" userId="c1e6774d-7e64-49db-b8dc-75157dade4de" providerId="ADAL" clId="{B5BBC769-DD88-4EDA-932C-AEEA95F86C56}" dt="2024-11-26T15:57:39.933" v="1079" actId="20577"/>
        <pc:sldMkLst>
          <pc:docMk/>
          <pc:sldMk cId="3019756141" sldId="257"/>
        </pc:sldMkLst>
        <pc:spChg chg="mod">
          <ac:chgData name="Darling1,K" userId="c1e6774d-7e64-49db-b8dc-75157dade4de" providerId="ADAL" clId="{B5BBC769-DD88-4EDA-932C-AEEA95F86C56}" dt="2024-11-26T15:57:39.933" v="1079" actId="20577"/>
          <ac:spMkLst>
            <pc:docMk/>
            <pc:sldMk cId="3019756141" sldId="257"/>
            <ac:spMk id="14" creationId="{89FDBC20-D099-0F45-AC75-1681705F30A6}"/>
          </ac:spMkLst>
        </pc:spChg>
        <pc:spChg chg="mod">
          <ac:chgData name="Darling1,K" userId="c1e6774d-7e64-49db-b8dc-75157dade4de" providerId="ADAL" clId="{B5BBC769-DD88-4EDA-932C-AEEA95F86C56}" dt="2024-11-19T15:51:28.792" v="35" actId="20577"/>
          <ac:spMkLst>
            <pc:docMk/>
            <pc:sldMk cId="3019756141" sldId="257"/>
            <ac:spMk id="15" creationId="{8F1B155D-E36E-B641-90A1-5630BEC3F74A}"/>
          </ac:spMkLst>
        </pc:spChg>
        <pc:spChg chg="mod">
          <ac:chgData name="Darling1,K" userId="c1e6774d-7e64-49db-b8dc-75157dade4de" providerId="ADAL" clId="{B5BBC769-DD88-4EDA-932C-AEEA95F86C56}" dt="2024-11-19T15:51:37.905" v="49" actId="20577"/>
          <ac:spMkLst>
            <pc:docMk/>
            <pc:sldMk cId="3019756141" sldId="257"/>
            <ac:spMk id="17" creationId="{C142FE7A-1BD4-204F-8B66-50A9CA7C24CD}"/>
          </ac:spMkLst>
        </pc:spChg>
      </pc:sldChg>
      <pc:sldChg chg="modSp mod">
        <pc:chgData name="Darling1,K" userId="c1e6774d-7e64-49db-b8dc-75157dade4de" providerId="ADAL" clId="{B5BBC769-DD88-4EDA-932C-AEEA95F86C56}" dt="2024-11-26T16:59:01.314" v="2260" actId="20577"/>
        <pc:sldMkLst>
          <pc:docMk/>
          <pc:sldMk cId="3859354973" sldId="258"/>
        </pc:sldMkLst>
        <pc:spChg chg="mod">
          <ac:chgData name="Darling1,K" userId="c1e6774d-7e64-49db-b8dc-75157dade4de" providerId="ADAL" clId="{B5BBC769-DD88-4EDA-932C-AEEA95F86C56}" dt="2024-11-26T15:58:19.841" v="1199" actId="20577"/>
          <ac:spMkLst>
            <pc:docMk/>
            <pc:sldMk cId="3859354973" sldId="258"/>
            <ac:spMk id="2" creationId="{00000000-0000-0000-0000-000000000000}"/>
          </ac:spMkLst>
        </pc:spChg>
        <pc:spChg chg="mod">
          <ac:chgData name="Darling1,K" userId="c1e6774d-7e64-49db-b8dc-75157dade4de" providerId="ADAL" clId="{B5BBC769-DD88-4EDA-932C-AEEA95F86C56}" dt="2024-11-19T15:57:20.384" v="93" actId="20577"/>
          <ac:spMkLst>
            <pc:docMk/>
            <pc:sldMk cId="3859354973" sldId="258"/>
            <ac:spMk id="3" creationId="{00000000-0000-0000-0000-000000000000}"/>
          </ac:spMkLst>
        </pc:spChg>
        <pc:spChg chg="mod">
          <ac:chgData name="Darling1,K" userId="c1e6774d-7e64-49db-b8dc-75157dade4de" providerId="ADAL" clId="{B5BBC769-DD88-4EDA-932C-AEEA95F86C56}" dt="2024-11-26T16:59:01.314" v="2260" actId="20577"/>
          <ac:spMkLst>
            <pc:docMk/>
            <pc:sldMk cId="3859354973" sldId="258"/>
            <ac:spMk id="4" creationId="{00000000-0000-0000-0000-000000000000}"/>
          </ac:spMkLst>
        </pc:spChg>
      </pc:sldChg>
      <pc:sldChg chg="modSp mod">
        <pc:chgData name="Darling1,K" userId="c1e6774d-7e64-49db-b8dc-75157dade4de" providerId="ADAL" clId="{B5BBC769-DD88-4EDA-932C-AEEA95F86C56}" dt="2024-11-26T15:57:54.642" v="1121" actId="20577"/>
        <pc:sldMkLst>
          <pc:docMk/>
          <pc:sldMk cId="3789561192" sldId="261"/>
        </pc:sldMkLst>
        <pc:spChg chg="mod">
          <ac:chgData name="Darling1,K" userId="c1e6774d-7e64-49db-b8dc-75157dade4de" providerId="ADAL" clId="{B5BBC769-DD88-4EDA-932C-AEEA95F86C56}" dt="2024-11-26T15:57:54.642" v="1121" actId="20577"/>
          <ac:spMkLst>
            <pc:docMk/>
            <pc:sldMk cId="3789561192" sldId="261"/>
            <ac:spMk id="2" creationId="{00000000-0000-0000-0000-000000000000}"/>
          </ac:spMkLst>
        </pc:spChg>
        <pc:spChg chg="mod">
          <ac:chgData name="Darling1,K" userId="c1e6774d-7e64-49db-b8dc-75157dade4de" providerId="ADAL" clId="{B5BBC769-DD88-4EDA-932C-AEEA95F86C56}" dt="2024-11-19T15:51:52.928" v="65" actId="20577"/>
          <ac:spMkLst>
            <pc:docMk/>
            <pc:sldMk cId="3789561192" sldId="261"/>
            <ac:spMk id="3" creationId="{00000000-0000-0000-0000-000000000000}"/>
          </ac:spMkLst>
        </pc:spChg>
        <pc:spChg chg="mod">
          <ac:chgData name="Darling1,K" userId="c1e6774d-7e64-49db-b8dc-75157dade4de" providerId="ADAL" clId="{B5BBC769-DD88-4EDA-932C-AEEA95F86C56}" dt="2024-11-19T16:15:10.432" v="399" actId="113"/>
          <ac:spMkLst>
            <pc:docMk/>
            <pc:sldMk cId="3789561192" sldId="261"/>
            <ac:spMk id="4" creationId="{00000000-0000-0000-0000-000000000000}"/>
          </ac:spMkLst>
        </pc:spChg>
      </pc:sldChg>
      <pc:sldChg chg="modSp mod">
        <pc:chgData name="Darling1,K" userId="c1e6774d-7e64-49db-b8dc-75157dade4de" providerId="ADAL" clId="{B5BBC769-DD88-4EDA-932C-AEEA95F86C56}" dt="2024-11-26T16:02:00.908" v="1715" actId="20577"/>
        <pc:sldMkLst>
          <pc:docMk/>
          <pc:sldMk cId="185646994" sldId="269"/>
        </pc:sldMkLst>
        <pc:spChg chg="mod">
          <ac:chgData name="Darling1,K" userId="c1e6774d-7e64-49db-b8dc-75157dade4de" providerId="ADAL" clId="{B5BBC769-DD88-4EDA-932C-AEEA95F86C56}" dt="2024-11-26T16:02:00.908" v="1715" actId="20577"/>
          <ac:spMkLst>
            <pc:docMk/>
            <pc:sldMk cId="185646994" sldId="269"/>
            <ac:spMk id="2" creationId="{00000000-0000-0000-0000-000000000000}"/>
          </ac:spMkLst>
        </pc:spChg>
        <pc:spChg chg="mod">
          <ac:chgData name="Darling1,K" userId="c1e6774d-7e64-49db-b8dc-75157dade4de" providerId="ADAL" clId="{B5BBC769-DD88-4EDA-932C-AEEA95F86C56}" dt="2024-11-19T15:59:02.990" v="255" actId="20577"/>
          <ac:spMkLst>
            <pc:docMk/>
            <pc:sldMk cId="185646994" sldId="269"/>
            <ac:spMk id="3" creationId="{00000000-0000-0000-0000-000000000000}"/>
          </ac:spMkLst>
        </pc:spChg>
        <pc:spChg chg="mod">
          <ac:chgData name="Darling1,K" userId="c1e6774d-7e64-49db-b8dc-75157dade4de" providerId="ADAL" clId="{B5BBC769-DD88-4EDA-932C-AEEA95F86C56}" dt="2024-11-20T11:24:21.403" v="1039" actId="20577"/>
          <ac:spMkLst>
            <pc:docMk/>
            <pc:sldMk cId="185646994" sldId="269"/>
            <ac:spMk id="4" creationId="{00000000-0000-0000-0000-000000000000}"/>
          </ac:spMkLst>
        </pc:spChg>
      </pc:sldChg>
      <pc:sldChg chg="modSp mod">
        <pc:chgData name="Darling1,K" userId="c1e6774d-7e64-49db-b8dc-75157dade4de" providerId="ADAL" clId="{B5BBC769-DD88-4EDA-932C-AEEA95F86C56}" dt="2024-11-26T15:58:08.984" v="1161" actId="20577"/>
        <pc:sldMkLst>
          <pc:docMk/>
          <pc:sldMk cId="4205239600" sldId="272"/>
        </pc:sldMkLst>
        <pc:spChg chg="mod">
          <ac:chgData name="Darling1,K" userId="c1e6774d-7e64-49db-b8dc-75157dade4de" providerId="ADAL" clId="{B5BBC769-DD88-4EDA-932C-AEEA95F86C56}" dt="2024-11-26T15:58:08.984" v="1161" actId="20577"/>
          <ac:spMkLst>
            <pc:docMk/>
            <pc:sldMk cId="4205239600" sldId="272"/>
            <ac:spMk id="2" creationId="{00000000-0000-0000-0000-000000000000}"/>
          </ac:spMkLst>
        </pc:spChg>
        <pc:spChg chg="mod">
          <ac:chgData name="Darling1,K" userId="c1e6774d-7e64-49db-b8dc-75157dade4de" providerId="ADAL" clId="{B5BBC769-DD88-4EDA-932C-AEEA95F86C56}" dt="2024-11-19T15:52:04.708" v="79" actId="20577"/>
          <ac:spMkLst>
            <pc:docMk/>
            <pc:sldMk cId="4205239600" sldId="272"/>
            <ac:spMk id="3" creationId="{00000000-0000-0000-0000-000000000000}"/>
          </ac:spMkLst>
        </pc:spChg>
      </pc:sldChg>
      <pc:sldChg chg="modSp mod modNotesTx">
        <pc:chgData name="Darling1,K" userId="c1e6774d-7e64-49db-b8dc-75157dade4de" providerId="ADAL" clId="{B5BBC769-DD88-4EDA-932C-AEEA95F86C56}" dt="2024-11-26T16:11:19.816" v="2208" actId="122"/>
        <pc:sldMkLst>
          <pc:docMk/>
          <pc:sldMk cId="2748354195" sldId="282"/>
        </pc:sldMkLst>
        <pc:spChg chg="mod">
          <ac:chgData name="Darling1,K" userId="c1e6774d-7e64-49db-b8dc-75157dade4de" providerId="ADAL" clId="{B5BBC769-DD88-4EDA-932C-AEEA95F86C56}" dt="2024-11-26T16:01:50.700" v="1677" actId="20577"/>
          <ac:spMkLst>
            <pc:docMk/>
            <pc:sldMk cId="2748354195" sldId="282"/>
            <ac:spMk id="2" creationId="{00000000-0000-0000-0000-000000000000}"/>
          </ac:spMkLst>
        </pc:spChg>
        <pc:spChg chg="mod">
          <ac:chgData name="Darling1,K" userId="c1e6774d-7e64-49db-b8dc-75157dade4de" providerId="ADAL" clId="{B5BBC769-DD88-4EDA-932C-AEEA95F86C56}" dt="2024-11-19T15:58:48.784" v="241" actId="20577"/>
          <ac:spMkLst>
            <pc:docMk/>
            <pc:sldMk cId="2748354195" sldId="282"/>
            <ac:spMk id="3" creationId="{00000000-0000-0000-0000-000000000000}"/>
          </ac:spMkLst>
        </pc:spChg>
        <pc:spChg chg="mod">
          <ac:chgData name="Darling1,K" userId="c1e6774d-7e64-49db-b8dc-75157dade4de" providerId="ADAL" clId="{B5BBC769-DD88-4EDA-932C-AEEA95F86C56}" dt="2024-11-26T16:11:19.816" v="2208" actId="122"/>
          <ac:spMkLst>
            <pc:docMk/>
            <pc:sldMk cId="2748354195" sldId="282"/>
            <ac:spMk id="4" creationId="{00000000-0000-0000-0000-000000000000}"/>
          </ac:spMkLst>
        </pc:spChg>
      </pc:sldChg>
      <pc:sldChg chg="modSp mod">
        <pc:chgData name="Darling1,K" userId="c1e6774d-7e64-49db-b8dc-75157dade4de" providerId="ADAL" clId="{B5BBC769-DD88-4EDA-932C-AEEA95F86C56}" dt="2024-11-26T17:05:10.881" v="2394" actId="20577"/>
        <pc:sldMkLst>
          <pc:docMk/>
          <pc:sldMk cId="4108517122" sldId="283"/>
        </pc:sldMkLst>
        <pc:spChg chg="mod">
          <ac:chgData name="Darling1,K" userId="c1e6774d-7e64-49db-b8dc-75157dade4de" providerId="ADAL" clId="{B5BBC769-DD88-4EDA-932C-AEEA95F86C56}" dt="2024-11-26T16:00:46.211" v="1437" actId="20577"/>
          <ac:spMkLst>
            <pc:docMk/>
            <pc:sldMk cId="4108517122" sldId="283"/>
            <ac:spMk id="2" creationId="{00000000-0000-0000-0000-000000000000}"/>
          </ac:spMkLst>
        </pc:spChg>
        <pc:spChg chg="mod">
          <ac:chgData name="Darling1,K" userId="c1e6774d-7e64-49db-b8dc-75157dade4de" providerId="ADAL" clId="{B5BBC769-DD88-4EDA-932C-AEEA95F86C56}" dt="2024-11-19T15:58:06.619" v="169" actId="20577"/>
          <ac:spMkLst>
            <pc:docMk/>
            <pc:sldMk cId="4108517122" sldId="283"/>
            <ac:spMk id="3" creationId="{00000000-0000-0000-0000-000000000000}"/>
          </ac:spMkLst>
        </pc:spChg>
        <pc:spChg chg="mod">
          <ac:chgData name="Darling1,K" userId="c1e6774d-7e64-49db-b8dc-75157dade4de" providerId="ADAL" clId="{B5BBC769-DD88-4EDA-932C-AEEA95F86C56}" dt="2024-11-26T17:05:10.881" v="2394" actId="20577"/>
          <ac:spMkLst>
            <pc:docMk/>
            <pc:sldMk cId="4108517122" sldId="283"/>
            <ac:spMk id="4" creationId="{00000000-0000-0000-0000-000000000000}"/>
          </ac:spMkLst>
        </pc:spChg>
      </pc:sldChg>
      <pc:sldChg chg="modSp mod">
        <pc:chgData name="Darling1,K" userId="c1e6774d-7e64-49db-b8dc-75157dade4de" providerId="ADAL" clId="{B5BBC769-DD88-4EDA-932C-AEEA95F86C56}" dt="2024-11-26T16:10:01.944" v="2138" actId="20577"/>
        <pc:sldMkLst>
          <pc:docMk/>
          <pc:sldMk cId="4036863589" sldId="284"/>
        </pc:sldMkLst>
        <pc:spChg chg="mod">
          <ac:chgData name="Darling1,K" userId="c1e6774d-7e64-49db-b8dc-75157dade4de" providerId="ADAL" clId="{B5BBC769-DD88-4EDA-932C-AEEA95F86C56}" dt="2024-11-26T16:01:00.241" v="1493" actId="20577"/>
          <ac:spMkLst>
            <pc:docMk/>
            <pc:sldMk cId="4036863589" sldId="284"/>
            <ac:spMk id="2" creationId="{00000000-0000-0000-0000-000000000000}"/>
          </ac:spMkLst>
        </pc:spChg>
        <pc:spChg chg="mod">
          <ac:chgData name="Darling1,K" userId="c1e6774d-7e64-49db-b8dc-75157dade4de" providerId="ADAL" clId="{B5BBC769-DD88-4EDA-932C-AEEA95F86C56}" dt="2024-11-19T15:58:15.354" v="183" actId="20577"/>
          <ac:spMkLst>
            <pc:docMk/>
            <pc:sldMk cId="4036863589" sldId="284"/>
            <ac:spMk id="3" creationId="{00000000-0000-0000-0000-000000000000}"/>
          </ac:spMkLst>
        </pc:spChg>
        <pc:spChg chg="mod">
          <ac:chgData name="Darling1,K" userId="c1e6774d-7e64-49db-b8dc-75157dade4de" providerId="ADAL" clId="{B5BBC769-DD88-4EDA-932C-AEEA95F86C56}" dt="2024-11-26T16:10:01.944" v="2138" actId="20577"/>
          <ac:spMkLst>
            <pc:docMk/>
            <pc:sldMk cId="4036863589" sldId="284"/>
            <ac:spMk id="4" creationId="{00000000-0000-0000-0000-000000000000}"/>
          </ac:spMkLst>
        </pc:spChg>
      </pc:sldChg>
      <pc:sldChg chg="modSp mod">
        <pc:chgData name="Darling1,K" userId="c1e6774d-7e64-49db-b8dc-75157dade4de" providerId="ADAL" clId="{B5BBC769-DD88-4EDA-932C-AEEA95F86C56}" dt="2024-11-26T16:01:23.667" v="1581" actId="20577"/>
        <pc:sldMkLst>
          <pc:docMk/>
          <pc:sldMk cId="1899997546" sldId="286"/>
        </pc:sldMkLst>
        <pc:spChg chg="mod">
          <ac:chgData name="Darling1,K" userId="c1e6774d-7e64-49db-b8dc-75157dade4de" providerId="ADAL" clId="{B5BBC769-DD88-4EDA-932C-AEEA95F86C56}" dt="2024-11-26T16:01:23.667" v="1581" actId="20577"/>
          <ac:spMkLst>
            <pc:docMk/>
            <pc:sldMk cId="1899997546" sldId="286"/>
            <ac:spMk id="2" creationId="{00000000-0000-0000-0000-000000000000}"/>
          </ac:spMkLst>
        </pc:spChg>
        <pc:spChg chg="mod">
          <ac:chgData name="Darling1,K" userId="c1e6774d-7e64-49db-b8dc-75157dade4de" providerId="ADAL" clId="{B5BBC769-DD88-4EDA-932C-AEEA95F86C56}" dt="2024-11-19T15:58:34.120" v="213" actId="20577"/>
          <ac:spMkLst>
            <pc:docMk/>
            <pc:sldMk cId="1899997546" sldId="286"/>
            <ac:spMk id="3" creationId="{00000000-0000-0000-0000-000000000000}"/>
          </ac:spMkLst>
        </pc:spChg>
      </pc:sldChg>
      <pc:sldChg chg="modSp mod">
        <pc:chgData name="Darling1,K" userId="c1e6774d-7e64-49db-b8dc-75157dade4de" providerId="ADAL" clId="{B5BBC769-DD88-4EDA-932C-AEEA95F86C56}" dt="2024-11-26T16:01:38.228" v="1633" actId="20577"/>
        <pc:sldMkLst>
          <pc:docMk/>
          <pc:sldMk cId="396223823" sldId="289"/>
        </pc:sldMkLst>
        <pc:spChg chg="mod">
          <ac:chgData name="Darling1,K" userId="c1e6774d-7e64-49db-b8dc-75157dade4de" providerId="ADAL" clId="{B5BBC769-DD88-4EDA-932C-AEEA95F86C56}" dt="2024-11-26T16:01:38.228" v="1633" actId="20577"/>
          <ac:spMkLst>
            <pc:docMk/>
            <pc:sldMk cId="396223823" sldId="289"/>
            <ac:spMk id="2" creationId="{00000000-0000-0000-0000-000000000000}"/>
          </ac:spMkLst>
        </pc:spChg>
        <pc:spChg chg="mod">
          <ac:chgData name="Darling1,K" userId="c1e6774d-7e64-49db-b8dc-75157dade4de" providerId="ADAL" clId="{B5BBC769-DD88-4EDA-932C-AEEA95F86C56}" dt="2024-11-19T15:58:42.191" v="227" actId="20577"/>
          <ac:spMkLst>
            <pc:docMk/>
            <pc:sldMk cId="396223823" sldId="289"/>
            <ac:spMk id="3" creationId="{00000000-0000-0000-0000-000000000000}"/>
          </ac:spMkLst>
        </pc:spChg>
      </pc:sldChg>
      <pc:sldChg chg="modSp mod">
        <pc:chgData name="Darling1,K" userId="c1e6774d-7e64-49db-b8dc-75157dade4de" providerId="ADAL" clId="{B5BBC769-DD88-4EDA-932C-AEEA95F86C56}" dt="2024-11-26T16:02:11.361" v="1759" actId="20577"/>
        <pc:sldMkLst>
          <pc:docMk/>
          <pc:sldMk cId="999120449" sldId="290"/>
        </pc:sldMkLst>
        <pc:spChg chg="mod">
          <ac:chgData name="Darling1,K" userId="c1e6774d-7e64-49db-b8dc-75157dade4de" providerId="ADAL" clId="{B5BBC769-DD88-4EDA-932C-AEEA95F86C56}" dt="2024-11-26T16:02:11.361" v="1759" actId="20577"/>
          <ac:spMkLst>
            <pc:docMk/>
            <pc:sldMk cId="999120449" sldId="290"/>
            <ac:spMk id="2" creationId="{00000000-0000-0000-0000-000000000000}"/>
          </ac:spMkLst>
        </pc:spChg>
        <pc:spChg chg="mod">
          <ac:chgData name="Darling1,K" userId="c1e6774d-7e64-49db-b8dc-75157dade4de" providerId="ADAL" clId="{B5BBC769-DD88-4EDA-932C-AEEA95F86C56}" dt="2024-11-19T15:59:13.583" v="269" actId="20577"/>
          <ac:spMkLst>
            <pc:docMk/>
            <pc:sldMk cId="999120449" sldId="290"/>
            <ac:spMk id="3" creationId="{00000000-0000-0000-0000-000000000000}"/>
          </ac:spMkLst>
        </pc:spChg>
      </pc:sldChg>
      <pc:sldChg chg="modSp mod ord">
        <pc:chgData name="Darling1,K" userId="c1e6774d-7e64-49db-b8dc-75157dade4de" providerId="ADAL" clId="{B5BBC769-DD88-4EDA-932C-AEEA95F86C56}" dt="2024-11-26T16:06:05.497" v="1847"/>
        <pc:sldMkLst>
          <pc:docMk/>
          <pc:sldMk cId="4030193947" sldId="297"/>
        </pc:sldMkLst>
        <pc:spChg chg="mod">
          <ac:chgData name="Darling1,K" userId="c1e6774d-7e64-49db-b8dc-75157dade4de" providerId="ADAL" clId="{B5BBC769-DD88-4EDA-932C-AEEA95F86C56}" dt="2024-11-26T16:01:10.272" v="1531" actId="20577"/>
          <ac:spMkLst>
            <pc:docMk/>
            <pc:sldMk cId="4030193947" sldId="297"/>
            <ac:spMk id="2" creationId="{00000000-0000-0000-0000-000000000000}"/>
          </ac:spMkLst>
        </pc:spChg>
        <pc:spChg chg="mod">
          <ac:chgData name="Darling1,K" userId="c1e6774d-7e64-49db-b8dc-75157dade4de" providerId="ADAL" clId="{B5BBC769-DD88-4EDA-932C-AEEA95F86C56}" dt="2024-11-19T15:58:25.895" v="199" actId="20577"/>
          <ac:spMkLst>
            <pc:docMk/>
            <pc:sldMk cId="4030193947" sldId="297"/>
            <ac:spMk id="3" creationId="{00000000-0000-0000-0000-000000000000}"/>
          </ac:spMkLst>
        </pc:spChg>
      </pc:sldChg>
      <pc:sldChg chg="modSp mod">
        <pc:chgData name="Darling1,K" userId="c1e6774d-7e64-49db-b8dc-75157dade4de" providerId="ADAL" clId="{B5BBC769-DD88-4EDA-932C-AEEA95F86C56}" dt="2024-11-26T15:58:40.990" v="1275" actId="20577"/>
        <pc:sldMkLst>
          <pc:docMk/>
          <pc:sldMk cId="3382651879" sldId="298"/>
        </pc:sldMkLst>
        <pc:spChg chg="mod">
          <ac:chgData name="Darling1,K" userId="c1e6774d-7e64-49db-b8dc-75157dade4de" providerId="ADAL" clId="{B5BBC769-DD88-4EDA-932C-AEEA95F86C56}" dt="2024-11-26T15:58:40.990" v="1275" actId="20577"/>
          <ac:spMkLst>
            <pc:docMk/>
            <pc:sldMk cId="3382651879" sldId="298"/>
            <ac:spMk id="2" creationId="{00000000-0000-0000-0000-000000000000}"/>
          </ac:spMkLst>
        </pc:spChg>
        <pc:spChg chg="mod">
          <ac:chgData name="Darling1,K" userId="c1e6774d-7e64-49db-b8dc-75157dade4de" providerId="ADAL" clId="{B5BBC769-DD88-4EDA-932C-AEEA95F86C56}" dt="2024-11-19T15:57:40.094" v="127" actId="20577"/>
          <ac:spMkLst>
            <pc:docMk/>
            <pc:sldMk cId="3382651879" sldId="298"/>
            <ac:spMk id="3" creationId="{00000000-0000-0000-0000-000000000000}"/>
          </ac:spMkLst>
        </pc:spChg>
        <pc:spChg chg="mod">
          <ac:chgData name="Darling1,K" userId="c1e6774d-7e64-49db-b8dc-75157dade4de" providerId="ADAL" clId="{B5BBC769-DD88-4EDA-932C-AEEA95F86C56}" dt="2024-11-20T11:23:36.327" v="962" actId="20577"/>
          <ac:spMkLst>
            <pc:docMk/>
            <pc:sldMk cId="3382651879" sldId="298"/>
            <ac:spMk id="4" creationId="{00000000-0000-0000-0000-000000000000}"/>
          </ac:spMkLst>
        </pc:spChg>
      </pc:sldChg>
      <pc:sldChg chg="modSp mod">
        <pc:chgData name="Darling1,K" userId="c1e6774d-7e64-49db-b8dc-75157dade4de" providerId="ADAL" clId="{B5BBC769-DD88-4EDA-932C-AEEA95F86C56}" dt="2024-11-26T15:58:30.897" v="1237" actId="20577"/>
        <pc:sldMkLst>
          <pc:docMk/>
          <pc:sldMk cId="2487305788" sldId="299"/>
        </pc:sldMkLst>
        <pc:spChg chg="mod">
          <ac:chgData name="Darling1,K" userId="c1e6774d-7e64-49db-b8dc-75157dade4de" providerId="ADAL" clId="{B5BBC769-DD88-4EDA-932C-AEEA95F86C56}" dt="2024-11-26T15:58:30.897" v="1237" actId="20577"/>
          <ac:spMkLst>
            <pc:docMk/>
            <pc:sldMk cId="2487305788" sldId="299"/>
            <ac:spMk id="2" creationId="{00000000-0000-0000-0000-000000000000}"/>
          </ac:spMkLst>
        </pc:spChg>
        <pc:spChg chg="mod">
          <ac:chgData name="Darling1,K" userId="c1e6774d-7e64-49db-b8dc-75157dade4de" providerId="ADAL" clId="{B5BBC769-DD88-4EDA-932C-AEEA95F86C56}" dt="2024-11-19T15:57:30.699" v="107" actId="20577"/>
          <ac:spMkLst>
            <pc:docMk/>
            <pc:sldMk cId="2487305788" sldId="299"/>
            <ac:spMk id="3" creationId="{00000000-0000-0000-0000-000000000000}"/>
          </ac:spMkLst>
        </pc:spChg>
        <pc:spChg chg="mod">
          <ac:chgData name="Darling1,K" userId="c1e6774d-7e64-49db-b8dc-75157dade4de" providerId="ADAL" clId="{B5BBC769-DD88-4EDA-932C-AEEA95F86C56}" dt="2024-11-19T16:20:33.184" v="627" actId="5793"/>
          <ac:spMkLst>
            <pc:docMk/>
            <pc:sldMk cId="2487305788" sldId="299"/>
            <ac:spMk id="4" creationId="{00000000-0000-0000-0000-000000000000}"/>
          </ac:spMkLst>
        </pc:spChg>
      </pc:sldChg>
      <pc:sldChg chg="modSp mod">
        <pc:chgData name="Darling1,K" userId="c1e6774d-7e64-49db-b8dc-75157dade4de" providerId="ADAL" clId="{B5BBC769-DD88-4EDA-932C-AEEA95F86C56}" dt="2024-11-26T16:00:11.147" v="1313" actId="20577"/>
        <pc:sldMkLst>
          <pc:docMk/>
          <pc:sldMk cId="2503818425" sldId="300"/>
        </pc:sldMkLst>
        <pc:spChg chg="mod">
          <ac:chgData name="Darling1,K" userId="c1e6774d-7e64-49db-b8dc-75157dade4de" providerId="ADAL" clId="{B5BBC769-DD88-4EDA-932C-AEEA95F86C56}" dt="2024-11-26T16:00:11.147" v="1313" actId="20577"/>
          <ac:spMkLst>
            <pc:docMk/>
            <pc:sldMk cId="2503818425" sldId="300"/>
            <ac:spMk id="2" creationId="{00000000-0000-0000-0000-000000000000}"/>
          </ac:spMkLst>
        </pc:spChg>
        <pc:spChg chg="mod">
          <ac:chgData name="Darling1,K" userId="c1e6774d-7e64-49db-b8dc-75157dade4de" providerId="ADAL" clId="{B5BBC769-DD88-4EDA-932C-AEEA95F86C56}" dt="2024-11-19T15:57:49.002" v="141" actId="20577"/>
          <ac:spMkLst>
            <pc:docMk/>
            <pc:sldMk cId="2503818425" sldId="300"/>
            <ac:spMk id="3" creationId="{00000000-0000-0000-0000-000000000000}"/>
          </ac:spMkLst>
        </pc:spChg>
      </pc:sldChg>
      <pc:sldChg chg="modSp mod">
        <pc:chgData name="Darling1,K" userId="c1e6774d-7e64-49db-b8dc-75157dade4de" providerId="ADAL" clId="{B5BBC769-DD88-4EDA-932C-AEEA95F86C56}" dt="2024-11-26T16:00:22.067" v="1351" actId="20577"/>
        <pc:sldMkLst>
          <pc:docMk/>
          <pc:sldMk cId="895005952" sldId="301"/>
        </pc:sldMkLst>
        <pc:spChg chg="mod">
          <ac:chgData name="Darling1,K" userId="c1e6774d-7e64-49db-b8dc-75157dade4de" providerId="ADAL" clId="{B5BBC769-DD88-4EDA-932C-AEEA95F86C56}" dt="2024-11-26T16:00:22.067" v="1351" actId="20577"/>
          <ac:spMkLst>
            <pc:docMk/>
            <pc:sldMk cId="895005952" sldId="301"/>
            <ac:spMk id="2" creationId="{00000000-0000-0000-0000-000000000000}"/>
          </ac:spMkLst>
        </pc:spChg>
        <pc:spChg chg="mod">
          <ac:chgData name="Darling1,K" userId="c1e6774d-7e64-49db-b8dc-75157dade4de" providerId="ADAL" clId="{B5BBC769-DD88-4EDA-932C-AEEA95F86C56}" dt="2024-11-19T15:57:58.280" v="155" actId="20577"/>
          <ac:spMkLst>
            <pc:docMk/>
            <pc:sldMk cId="895005952" sldId="301"/>
            <ac:spMk id="3" creationId="{00000000-0000-0000-0000-000000000000}"/>
          </ac:spMkLst>
        </pc:spChg>
      </pc:sldChg>
      <pc:sldChg chg="modSp add mod">
        <pc:chgData name="Darling1,K" userId="c1e6774d-7e64-49db-b8dc-75157dade4de" providerId="ADAL" clId="{B5BBC769-DD88-4EDA-932C-AEEA95F86C56}" dt="2024-11-26T16:00:31.648" v="1389" actId="20577"/>
        <pc:sldMkLst>
          <pc:docMk/>
          <pc:sldMk cId="1687314926" sldId="302"/>
        </pc:sldMkLst>
        <pc:spChg chg="mod">
          <ac:chgData name="Darling1,K" userId="c1e6774d-7e64-49db-b8dc-75157dade4de" providerId="ADAL" clId="{B5BBC769-DD88-4EDA-932C-AEEA95F86C56}" dt="2024-11-26T16:00:31.648" v="1389" actId="20577"/>
          <ac:spMkLst>
            <pc:docMk/>
            <pc:sldMk cId="1687314926" sldId="302"/>
            <ac:spMk id="2" creationId="{00000000-0000-0000-0000-000000000000}"/>
          </ac:spMkLst>
        </pc:spChg>
        <pc:spChg chg="mod">
          <ac:chgData name="Darling1,K" userId="c1e6774d-7e64-49db-b8dc-75157dade4de" providerId="ADAL" clId="{B5BBC769-DD88-4EDA-932C-AEEA95F86C56}" dt="2024-11-19T16:18:13.410" v="618" actId="113"/>
          <ac:spMkLst>
            <pc:docMk/>
            <pc:sldMk cId="1687314926" sldId="302"/>
            <ac:spMk id="4" creationId="{00000000-0000-0000-0000-000000000000}"/>
          </ac:spMkLst>
        </pc:spChg>
      </pc:sldChg>
    </pc:docChg>
  </pc:docChgLst>
  <pc:docChgLst>
    <pc:chgData name="Darling1,K" userId="c1e6774d-7e64-49db-b8dc-75157dade4de" providerId="ADAL" clId="{A1ABB8E3-8652-4CF3-B304-E6CB99EB3B96}"/>
    <pc:docChg chg="undo custSel addSld delSld modSld sldOrd">
      <pc:chgData name="Darling1,K" userId="c1e6774d-7e64-49db-b8dc-75157dade4de" providerId="ADAL" clId="{A1ABB8E3-8652-4CF3-B304-E6CB99EB3B96}" dt="2025-03-19T17:45:06.135" v="18562" actId="20577"/>
      <pc:docMkLst>
        <pc:docMk/>
      </pc:docMkLst>
      <pc:sldChg chg="modSp mod">
        <pc:chgData name="Darling1,K" userId="c1e6774d-7e64-49db-b8dc-75157dade4de" providerId="ADAL" clId="{A1ABB8E3-8652-4CF3-B304-E6CB99EB3B96}" dt="2025-03-14T12:39:36.758" v="62" actId="20577"/>
        <pc:sldMkLst>
          <pc:docMk/>
          <pc:sldMk cId="3019756141" sldId="257"/>
        </pc:sldMkLst>
        <pc:spChg chg="mod">
          <ac:chgData name="Darling1,K" userId="c1e6774d-7e64-49db-b8dc-75157dade4de" providerId="ADAL" clId="{A1ABB8E3-8652-4CF3-B304-E6CB99EB3B96}" dt="2025-03-14T12:39:12.769" v="15" actId="20577"/>
          <ac:spMkLst>
            <pc:docMk/>
            <pc:sldMk cId="3019756141" sldId="257"/>
            <ac:spMk id="14" creationId="{89FDBC20-D099-0F45-AC75-1681705F30A6}"/>
          </ac:spMkLst>
        </pc:spChg>
        <pc:spChg chg="mod">
          <ac:chgData name="Darling1,K" userId="c1e6774d-7e64-49db-b8dc-75157dade4de" providerId="ADAL" clId="{A1ABB8E3-8652-4CF3-B304-E6CB99EB3B96}" dt="2025-03-14T12:39:24.955" v="37" actId="20577"/>
          <ac:spMkLst>
            <pc:docMk/>
            <pc:sldMk cId="3019756141" sldId="257"/>
            <ac:spMk id="15" creationId="{8F1B155D-E36E-B641-90A1-5630BEC3F74A}"/>
          </ac:spMkLst>
        </pc:spChg>
        <pc:spChg chg="mod">
          <ac:chgData name="Darling1,K" userId="c1e6774d-7e64-49db-b8dc-75157dade4de" providerId="ADAL" clId="{A1ABB8E3-8652-4CF3-B304-E6CB99EB3B96}" dt="2025-03-14T12:39:36.758" v="62" actId="20577"/>
          <ac:spMkLst>
            <pc:docMk/>
            <pc:sldMk cId="3019756141" sldId="257"/>
            <ac:spMk id="17" creationId="{C142FE7A-1BD4-204F-8B66-50A9CA7C24CD}"/>
          </ac:spMkLst>
        </pc:spChg>
      </pc:sldChg>
      <pc:sldChg chg="modSp mod">
        <pc:chgData name="Darling1,K" userId="c1e6774d-7e64-49db-b8dc-75157dade4de" providerId="ADAL" clId="{A1ABB8E3-8652-4CF3-B304-E6CB99EB3B96}" dt="2025-03-19T17:37:28.707" v="18186" actId="20577"/>
        <pc:sldMkLst>
          <pc:docMk/>
          <pc:sldMk cId="3859354973" sldId="258"/>
        </pc:sldMkLst>
        <pc:spChg chg="mod">
          <ac:chgData name="Darling1,K" userId="c1e6774d-7e64-49db-b8dc-75157dade4de" providerId="ADAL" clId="{A1ABB8E3-8652-4CF3-B304-E6CB99EB3B96}" dt="2025-03-14T12:40:24.622" v="148" actId="20577"/>
          <ac:spMkLst>
            <pc:docMk/>
            <pc:sldMk cId="3859354973" sldId="258"/>
            <ac:spMk id="2" creationId="{00000000-0000-0000-0000-000000000000}"/>
          </ac:spMkLst>
        </pc:spChg>
        <pc:spChg chg="mod">
          <ac:chgData name="Darling1,K" userId="c1e6774d-7e64-49db-b8dc-75157dade4de" providerId="ADAL" clId="{A1ABB8E3-8652-4CF3-B304-E6CB99EB3B96}" dt="2025-03-14T12:40:31.278" v="161" actId="20577"/>
          <ac:spMkLst>
            <pc:docMk/>
            <pc:sldMk cId="3859354973" sldId="258"/>
            <ac:spMk id="3" creationId="{00000000-0000-0000-0000-000000000000}"/>
          </ac:spMkLst>
        </pc:spChg>
        <pc:spChg chg="mod">
          <ac:chgData name="Darling1,K" userId="c1e6774d-7e64-49db-b8dc-75157dade4de" providerId="ADAL" clId="{A1ABB8E3-8652-4CF3-B304-E6CB99EB3B96}" dt="2025-03-19T17:37:28.707" v="18186" actId="20577"/>
          <ac:spMkLst>
            <pc:docMk/>
            <pc:sldMk cId="3859354973" sldId="258"/>
            <ac:spMk id="4" creationId="{00000000-0000-0000-0000-000000000000}"/>
          </ac:spMkLst>
        </pc:spChg>
      </pc:sldChg>
      <pc:sldChg chg="modSp mod">
        <pc:chgData name="Darling1,K" userId="c1e6774d-7e64-49db-b8dc-75157dade4de" providerId="ADAL" clId="{A1ABB8E3-8652-4CF3-B304-E6CB99EB3B96}" dt="2025-03-14T12:47:16.422" v="772" actId="20577"/>
        <pc:sldMkLst>
          <pc:docMk/>
          <pc:sldMk cId="3789561192" sldId="261"/>
        </pc:sldMkLst>
        <pc:spChg chg="mod">
          <ac:chgData name="Darling1,K" userId="c1e6774d-7e64-49db-b8dc-75157dade4de" providerId="ADAL" clId="{A1ABB8E3-8652-4CF3-B304-E6CB99EB3B96}" dt="2025-03-14T12:39:46.973" v="82" actId="20577"/>
          <ac:spMkLst>
            <pc:docMk/>
            <pc:sldMk cId="3789561192" sldId="261"/>
            <ac:spMk id="2" creationId="{00000000-0000-0000-0000-000000000000}"/>
          </ac:spMkLst>
        </pc:spChg>
        <pc:spChg chg="mod">
          <ac:chgData name="Darling1,K" userId="c1e6774d-7e64-49db-b8dc-75157dade4de" providerId="ADAL" clId="{A1ABB8E3-8652-4CF3-B304-E6CB99EB3B96}" dt="2025-03-14T12:39:56.957" v="97" actId="20577"/>
          <ac:spMkLst>
            <pc:docMk/>
            <pc:sldMk cId="3789561192" sldId="261"/>
            <ac:spMk id="3" creationId="{00000000-0000-0000-0000-000000000000}"/>
          </ac:spMkLst>
        </pc:spChg>
        <pc:spChg chg="mod">
          <ac:chgData name="Darling1,K" userId="c1e6774d-7e64-49db-b8dc-75157dade4de" providerId="ADAL" clId="{A1ABB8E3-8652-4CF3-B304-E6CB99EB3B96}" dt="2025-03-14T12:47:16.422" v="772" actId="20577"/>
          <ac:spMkLst>
            <pc:docMk/>
            <pc:sldMk cId="3789561192" sldId="261"/>
            <ac:spMk id="4" creationId="{00000000-0000-0000-0000-000000000000}"/>
          </ac:spMkLst>
        </pc:spChg>
      </pc:sldChg>
      <pc:sldChg chg="modSp mod">
        <pc:chgData name="Darling1,K" userId="c1e6774d-7e64-49db-b8dc-75157dade4de" providerId="ADAL" clId="{A1ABB8E3-8652-4CF3-B304-E6CB99EB3B96}" dt="2025-03-19T17:41:01.298" v="18350" actId="20577"/>
        <pc:sldMkLst>
          <pc:docMk/>
          <pc:sldMk cId="4205239600" sldId="272"/>
        </pc:sldMkLst>
        <pc:spChg chg="mod">
          <ac:chgData name="Darling1,K" userId="c1e6774d-7e64-49db-b8dc-75157dade4de" providerId="ADAL" clId="{A1ABB8E3-8652-4CF3-B304-E6CB99EB3B96}" dt="2025-03-14T12:40:07.452" v="119" actId="20577"/>
          <ac:spMkLst>
            <pc:docMk/>
            <pc:sldMk cId="4205239600" sldId="272"/>
            <ac:spMk id="2" creationId="{00000000-0000-0000-0000-000000000000}"/>
          </ac:spMkLst>
        </pc:spChg>
        <pc:spChg chg="mod">
          <ac:chgData name="Darling1,K" userId="c1e6774d-7e64-49db-b8dc-75157dade4de" providerId="ADAL" clId="{A1ABB8E3-8652-4CF3-B304-E6CB99EB3B96}" dt="2025-03-14T12:40:16.605" v="132" actId="20577"/>
          <ac:spMkLst>
            <pc:docMk/>
            <pc:sldMk cId="4205239600" sldId="272"/>
            <ac:spMk id="3" creationId="{00000000-0000-0000-0000-000000000000}"/>
          </ac:spMkLst>
        </pc:spChg>
        <pc:spChg chg="mod">
          <ac:chgData name="Darling1,K" userId="c1e6774d-7e64-49db-b8dc-75157dade4de" providerId="ADAL" clId="{A1ABB8E3-8652-4CF3-B304-E6CB99EB3B96}" dt="2025-03-19T17:41:01.298" v="18350" actId="20577"/>
          <ac:spMkLst>
            <pc:docMk/>
            <pc:sldMk cId="4205239600" sldId="272"/>
            <ac:spMk id="4" creationId="{00000000-0000-0000-0000-000000000000}"/>
          </ac:spMkLst>
        </pc:spChg>
      </pc:sldChg>
      <pc:sldChg chg="modSp mod">
        <pc:chgData name="Darling1,K" userId="c1e6774d-7e64-49db-b8dc-75157dade4de" providerId="ADAL" clId="{A1ABB8E3-8652-4CF3-B304-E6CB99EB3B96}" dt="2025-03-14T13:10:46.404" v="1546" actId="20577"/>
        <pc:sldMkLst>
          <pc:docMk/>
          <pc:sldMk cId="2748354195" sldId="282"/>
        </pc:sldMkLst>
        <pc:spChg chg="mod">
          <ac:chgData name="Darling1,K" userId="c1e6774d-7e64-49db-b8dc-75157dade4de" providerId="ADAL" clId="{A1ABB8E3-8652-4CF3-B304-E6CB99EB3B96}" dt="2025-03-14T12:43:54.905" v="552" actId="20577"/>
          <ac:spMkLst>
            <pc:docMk/>
            <pc:sldMk cId="2748354195" sldId="282"/>
            <ac:spMk id="2" creationId="{00000000-0000-0000-0000-000000000000}"/>
          </ac:spMkLst>
        </pc:spChg>
        <pc:spChg chg="mod">
          <ac:chgData name="Darling1,K" userId="c1e6774d-7e64-49db-b8dc-75157dade4de" providerId="ADAL" clId="{A1ABB8E3-8652-4CF3-B304-E6CB99EB3B96}" dt="2025-03-14T12:44:00.820" v="565" actId="20577"/>
          <ac:spMkLst>
            <pc:docMk/>
            <pc:sldMk cId="2748354195" sldId="282"/>
            <ac:spMk id="3" creationId="{00000000-0000-0000-0000-000000000000}"/>
          </ac:spMkLst>
        </pc:spChg>
        <pc:spChg chg="mod">
          <ac:chgData name="Darling1,K" userId="c1e6774d-7e64-49db-b8dc-75157dade4de" providerId="ADAL" clId="{A1ABB8E3-8652-4CF3-B304-E6CB99EB3B96}" dt="2025-03-14T13:10:46.404" v="1546" actId="20577"/>
          <ac:spMkLst>
            <pc:docMk/>
            <pc:sldMk cId="2748354195" sldId="282"/>
            <ac:spMk id="4" creationId="{00000000-0000-0000-0000-000000000000}"/>
          </ac:spMkLst>
        </pc:spChg>
      </pc:sldChg>
      <pc:sldChg chg="modSp mod">
        <pc:chgData name="Darling1,K" userId="c1e6774d-7e64-49db-b8dc-75157dade4de" providerId="ADAL" clId="{A1ABB8E3-8652-4CF3-B304-E6CB99EB3B96}" dt="2025-03-19T17:44:10.823" v="18533" actId="27636"/>
        <pc:sldMkLst>
          <pc:docMk/>
          <pc:sldMk cId="4108517122" sldId="283"/>
        </pc:sldMkLst>
        <pc:spChg chg="mod">
          <ac:chgData name="Darling1,K" userId="c1e6774d-7e64-49db-b8dc-75157dade4de" providerId="ADAL" clId="{A1ABB8E3-8652-4CF3-B304-E6CB99EB3B96}" dt="2025-03-14T12:42:57.691" v="436" actId="20577"/>
          <ac:spMkLst>
            <pc:docMk/>
            <pc:sldMk cId="4108517122" sldId="283"/>
            <ac:spMk id="2" creationId="{00000000-0000-0000-0000-000000000000}"/>
          </ac:spMkLst>
        </pc:spChg>
        <pc:spChg chg="mod">
          <ac:chgData name="Darling1,K" userId="c1e6774d-7e64-49db-b8dc-75157dade4de" providerId="ADAL" clId="{A1ABB8E3-8652-4CF3-B304-E6CB99EB3B96}" dt="2025-03-14T12:43:05.661" v="449" actId="20577"/>
          <ac:spMkLst>
            <pc:docMk/>
            <pc:sldMk cId="4108517122" sldId="283"/>
            <ac:spMk id="3" creationId="{00000000-0000-0000-0000-000000000000}"/>
          </ac:spMkLst>
        </pc:spChg>
        <pc:spChg chg="mod">
          <ac:chgData name="Darling1,K" userId="c1e6774d-7e64-49db-b8dc-75157dade4de" providerId="ADAL" clId="{A1ABB8E3-8652-4CF3-B304-E6CB99EB3B96}" dt="2025-03-19T17:44:10.823" v="18533" actId="27636"/>
          <ac:spMkLst>
            <pc:docMk/>
            <pc:sldMk cId="4108517122" sldId="283"/>
            <ac:spMk id="4" creationId="{00000000-0000-0000-0000-000000000000}"/>
          </ac:spMkLst>
        </pc:spChg>
      </pc:sldChg>
      <pc:sldChg chg="modSp mod">
        <pc:chgData name="Darling1,K" userId="c1e6774d-7e64-49db-b8dc-75157dade4de" providerId="ADAL" clId="{A1ABB8E3-8652-4CF3-B304-E6CB99EB3B96}" dt="2025-03-19T17:44:28.680" v="18541" actId="20577"/>
        <pc:sldMkLst>
          <pc:docMk/>
          <pc:sldMk cId="4036863589" sldId="284"/>
        </pc:sldMkLst>
        <pc:spChg chg="mod">
          <ac:chgData name="Darling1,K" userId="c1e6774d-7e64-49db-b8dc-75157dade4de" providerId="ADAL" clId="{A1ABB8E3-8652-4CF3-B304-E6CB99EB3B96}" dt="2025-03-14T12:43:12.910" v="465" actId="20577"/>
          <ac:spMkLst>
            <pc:docMk/>
            <pc:sldMk cId="4036863589" sldId="284"/>
            <ac:spMk id="2" creationId="{00000000-0000-0000-0000-000000000000}"/>
          </ac:spMkLst>
        </pc:spChg>
        <pc:spChg chg="mod">
          <ac:chgData name="Darling1,K" userId="c1e6774d-7e64-49db-b8dc-75157dade4de" providerId="ADAL" clId="{A1ABB8E3-8652-4CF3-B304-E6CB99EB3B96}" dt="2025-03-14T12:43:19.024" v="478" actId="20577"/>
          <ac:spMkLst>
            <pc:docMk/>
            <pc:sldMk cId="4036863589" sldId="284"/>
            <ac:spMk id="3" creationId="{00000000-0000-0000-0000-000000000000}"/>
          </ac:spMkLst>
        </pc:spChg>
        <pc:spChg chg="mod">
          <ac:chgData name="Darling1,K" userId="c1e6774d-7e64-49db-b8dc-75157dade4de" providerId="ADAL" clId="{A1ABB8E3-8652-4CF3-B304-E6CB99EB3B96}" dt="2025-03-19T17:44:28.680" v="18541" actId="20577"/>
          <ac:spMkLst>
            <pc:docMk/>
            <pc:sldMk cId="4036863589" sldId="284"/>
            <ac:spMk id="4" creationId="{00000000-0000-0000-0000-000000000000}"/>
          </ac:spMkLst>
        </pc:spChg>
      </pc:sldChg>
      <pc:sldChg chg="modSp mod">
        <pc:chgData name="Darling1,K" userId="c1e6774d-7e64-49db-b8dc-75157dade4de" providerId="ADAL" clId="{A1ABB8E3-8652-4CF3-B304-E6CB99EB3B96}" dt="2025-03-19T17:44:49.885" v="18554" actId="20577"/>
        <pc:sldMkLst>
          <pc:docMk/>
          <pc:sldMk cId="1899997546" sldId="286"/>
        </pc:sldMkLst>
        <pc:spChg chg="mod">
          <ac:chgData name="Darling1,K" userId="c1e6774d-7e64-49db-b8dc-75157dade4de" providerId="ADAL" clId="{A1ABB8E3-8652-4CF3-B304-E6CB99EB3B96}" dt="2025-03-14T12:43:26.371" v="494" actId="20577"/>
          <ac:spMkLst>
            <pc:docMk/>
            <pc:sldMk cId="1899997546" sldId="286"/>
            <ac:spMk id="2" creationId="{00000000-0000-0000-0000-000000000000}"/>
          </ac:spMkLst>
        </pc:spChg>
        <pc:spChg chg="mod">
          <ac:chgData name="Darling1,K" userId="c1e6774d-7e64-49db-b8dc-75157dade4de" providerId="ADAL" clId="{A1ABB8E3-8652-4CF3-B304-E6CB99EB3B96}" dt="2025-03-14T12:43:33.361" v="507" actId="20577"/>
          <ac:spMkLst>
            <pc:docMk/>
            <pc:sldMk cId="1899997546" sldId="286"/>
            <ac:spMk id="3" creationId="{00000000-0000-0000-0000-000000000000}"/>
          </ac:spMkLst>
        </pc:spChg>
        <pc:spChg chg="mod">
          <ac:chgData name="Darling1,K" userId="c1e6774d-7e64-49db-b8dc-75157dade4de" providerId="ADAL" clId="{A1ABB8E3-8652-4CF3-B304-E6CB99EB3B96}" dt="2025-03-19T17:44:49.885" v="18554" actId="20577"/>
          <ac:spMkLst>
            <pc:docMk/>
            <pc:sldMk cId="1899997546" sldId="286"/>
            <ac:spMk id="4" creationId="{00000000-0000-0000-0000-000000000000}"/>
          </ac:spMkLst>
        </pc:spChg>
      </pc:sldChg>
      <pc:sldChg chg="modSp mod">
        <pc:chgData name="Darling1,K" userId="c1e6774d-7e64-49db-b8dc-75157dade4de" providerId="ADAL" clId="{A1ABB8E3-8652-4CF3-B304-E6CB99EB3B96}" dt="2025-03-19T17:45:06.135" v="18562" actId="20577"/>
        <pc:sldMkLst>
          <pc:docMk/>
          <pc:sldMk cId="396223823" sldId="289"/>
        </pc:sldMkLst>
        <pc:spChg chg="mod">
          <ac:chgData name="Darling1,K" userId="c1e6774d-7e64-49db-b8dc-75157dade4de" providerId="ADAL" clId="{A1ABB8E3-8652-4CF3-B304-E6CB99EB3B96}" dt="2025-03-14T12:43:40.469" v="523" actId="20577"/>
          <ac:spMkLst>
            <pc:docMk/>
            <pc:sldMk cId="396223823" sldId="289"/>
            <ac:spMk id="2" creationId="{00000000-0000-0000-0000-000000000000}"/>
          </ac:spMkLst>
        </pc:spChg>
        <pc:spChg chg="mod">
          <ac:chgData name="Darling1,K" userId="c1e6774d-7e64-49db-b8dc-75157dade4de" providerId="ADAL" clId="{A1ABB8E3-8652-4CF3-B304-E6CB99EB3B96}" dt="2025-03-14T12:43:47.945" v="536" actId="20577"/>
          <ac:spMkLst>
            <pc:docMk/>
            <pc:sldMk cId="396223823" sldId="289"/>
            <ac:spMk id="3" creationId="{00000000-0000-0000-0000-000000000000}"/>
          </ac:spMkLst>
        </pc:spChg>
        <pc:spChg chg="mod">
          <ac:chgData name="Darling1,K" userId="c1e6774d-7e64-49db-b8dc-75157dade4de" providerId="ADAL" clId="{A1ABB8E3-8652-4CF3-B304-E6CB99EB3B96}" dt="2025-03-19T17:45:06.135" v="18562" actId="20577"/>
          <ac:spMkLst>
            <pc:docMk/>
            <pc:sldMk cId="396223823" sldId="289"/>
            <ac:spMk id="4" creationId="{00000000-0000-0000-0000-000000000000}"/>
          </ac:spMkLst>
        </pc:spChg>
      </pc:sldChg>
      <pc:sldChg chg="modSp mod">
        <pc:chgData name="Darling1,K" userId="c1e6774d-7e64-49db-b8dc-75157dade4de" providerId="ADAL" clId="{A1ABB8E3-8652-4CF3-B304-E6CB99EB3B96}" dt="2025-03-14T12:44:13.769" v="594" actId="20577"/>
        <pc:sldMkLst>
          <pc:docMk/>
          <pc:sldMk cId="999120449" sldId="290"/>
        </pc:sldMkLst>
        <pc:spChg chg="mod">
          <ac:chgData name="Darling1,K" userId="c1e6774d-7e64-49db-b8dc-75157dade4de" providerId="ADAL" clId="{A1ABB8E3-8652-4CF3-B304-E6CB99EB3B96}" dt="2025-03-14T12:44:08.321" v="581" actId="20577"/>
          <ac:spMkLst>
            <pc:docMk/>
            <pc:sldMk cId="999120449" sldId="290"/>
            <ac:spMk id="2" creationId="{00000000-0000-0000-0000-000000000000}"/>
          </ac:spMkLst>
        </pc:spChg>
        <pc:spChg chg="mod">
          <ac:chgData name="Darling1,K" userId="c1e6774d-7e64-49db-b8dc-75157dade4de" providerId="ADAL" clId="{A1ABB8E3-8652-4CF3-B304-E6CB99EB3B96}" dt="2025-03-14T12:44:13.769" v="594" actId="20577"/>
          <ac:spMkLst>
            <pc:docMk/>
            <pc:sldMk cId="999120449" sldId="290"/>
            <ac:spMk id="3" creationId="{00000000-0000-0000-0000-000000000000}"/>
          </ac:spMkLst>
        </pc:spChg>
      </pc:sldChg>
      <pc:sldChg chg="modSp mod">
        <pc:chgData name="Darling1,K" userId="c1e6774d-7e64-49db-b8dc-75157dade4de" providerId="ADAL" clId="{A1ABB8E3-8652-4CF3-B304-E6CB99EB3B96}" dt="2025-03-14T12:42:49.766" v="420" actId="20577"/>
        <pc:sldMkLst>
          <pc:docMk/>
          <pc:sldMk cId="4030193947" sldId="297"/>
        </pc:sldMkLst>
        <pc:spChg chg="mod">
          <ac:chgData name="Darling1,K" userId="c1e6774d-7e64-49db-b8dc-75157dade4de" providerId="ADAL" clId="{A1ABB8E3-8652-4CF3-B304-E6CB99EB3B96}" dt="2025-03-14T12:42:43.506" v="415" actId="20577"/>
          <ac:spMkLst>
            <pc:docMk/>
            <pc:sldMk cId="4030193947" sldId="297"/>
            <ac:spMk id="2" creationId="{00000000-0000-0000-0000-000000000000}"/>
          </ac:spMkLst>
        </pc:spChg>
        <pc:spChg chg="mod">
          <ac:chgData name="Darling1,K" userId="c1e6774d-7e64-49db-b8dc-75157dade4de" providerId="ADAL" clId="{A1ABB8E3-8652-4CF3-B304-E6CB99EB3B96}" dt="2025-03-14T12:42:49.766" v="420" actId="20577"/>
          <ac:spMkLst>
            <pc:docMk/>
            <pc:sldMk cId="4030193947" sldId="297"/>
            <ac:spMk id="3" creationId="{00000000-0000-0000-0000-000000000000}"/>
          </ac:spMkLst>
        </pc:spChg>
      </pc:sldChg>
      <pc:sldChg chg="modSp mod modNotesTx">
        <pc:chgData name="Darling1,K" userId="c1e6774d-7e64-49db-b8dc-75157dade4de" providerId="ADAL" clId="{A1ABB8E3-8652-4CF3-B304-E6CB99EB3B96}" dt="2025-03-19T17:38:38.740" v="18197" actId="20577"/>
        <pc:sldMkLst>
          <pc:docMk/>
          <pc:sldMk cId="3382651879" sldId="298"/>
        </pc:sldMkLst>
        <pc:spChg chg="mod">
          <ac:chgData name="Darling1,K" userId="c1e6774d-7e64-49db-b8dc-75157dade4de" providerId="ADAL" clId="{A1ABB8E3-8652-4CF3-B304-E6CB99EB3B96}" dt="2025-03-14T12:40:51.630" v="206" actId="20577"/>
          <ac:spMkLst>
            <pc:docMk/>
            <pc:sldMk cId="3382651879" sldId="298"/>
            <ac:spMk id="2" creationId="{00000000-0000-0000-0000-000000000000}"/>
          </ac:spMkLst>
        </pc:spChg>
        <pc:spChg chg="mod">
          <ac:chgData name="Darling1,K" userId="c1e6774d-7e64-49db-b8dc-75157dade4de" providerId="ADAL" clId="{A1ABB8E3-8652-4CF3-B304-E6CB99EB3B96}" dt="2025-03-14T12:41:00.002" v="219" actId="20577"/>
          <ac:spMkLst>
            <pc:docMk/>
            <pc:sldMk cId="3382651879" sldId="298"/>
            <ac:spMk id="3" creationId="{00000000-0000-0000-0000-000000000000}"/>
          </ac:spMkLst>
        </pc:spChg>
        <pc:spChg chg="mod">
          <ac:chgData name="Darling1,K" userId="c1e6774d-7e64-49db-b8dc-75157dade4de" providerId="ADAL" clId="{A1ABB8E3-8652-4CF3-B304-E6CB99EB3B96}" dt="2025-03-19T17:38:38.740" v="18197" actId="20577"/>
          <ac:spMkLst>
            <pc:docMk/>
            <pc:sldMk cId="3382651879" sldId="298"/>
            <ac:spMk id="4" creationId="{00000000-0000-0000-0000-000000000000}"/>
          </ac:spMkLst>
        </pc:spChg>
      </pc:sldChg>
      <pc:sldChg chg="modSp del mod">
        <pc:chgData name="Darling1,K" userId="c1e6774d-7e64-49db-b8dc-75157dade4de" providerId="ADAL" clId="{A1ABB8E3-8652-4CF3-B304-E6CB99EB3B96}" dt="2025-03-19T17:42:29.482" v="18522" actId="2696"/>
        <pc:sldMkLst>
          <pc:docMk/>
          <pc:sldMk cId="2487305788" sldId="299"/>
        </pc:sldMkLst>
        <pc:spChg chg="mod">
          <ac:chgData name="Darling1,K" userId="c1e6774d-7e64-49db-b8dc-75157dade4de" providerId="ADAL" clId="{A1ABB8E3-8652-4CF3-B304-E6CB99EB3B96}" dt="2025-03-14T12:42:28.089" v="386" actId="20577"/>
          <ac:spMkLst>
            <pc:docMk/>
            <pc:sldMk cId="2487305788" sldId="299"/>
            <ac:spMk id="2" creationId="{00000000-0000-0000-0000-000000000000}"/>
          </ac:spMkLst>
        </pc:spChg>
        <pc:spChg chg="mod">
          <ac:chgData name="Darling1,K" userId="c1e6774d-7e64-49db-b8dc-75157dade4de" providerId="ADAL" clId="{A1ABB8E3-8652-4CF3-B304-E6CB99EB3B96}" dt="2025-03-14T12:42:36.239" v="399" actId="20577"/>
          <ac:spMkLst>
            <pc:docMk/>
            <pc:sldMk cId="2487305788" sldId="299"/>
            <ac:spMk id="3" creationId="{00000000-0000-0000-0000-000000000000}"/>
          </ac:spMkLst>
        </pc:spChg>
        <pc:spChg chg="mod">
          <ac:chgData name="Darling1,K" userId="c1e6774d-7e64-49db-b8dc-75157dade4de" providerId="ADAL" clId="{A1ABB8E3-8652-4CF3-B304-E6CB99EB3B96}" dt="2025-03-19T17:42:17.972" v="18521" actId="20577"/>
          <ac:spMkLst>
            <pc:docMk/>
            <pc:sldMk cId="2487305788" sldId="299"/>
            <ac:spMk id="4" creationId="{00000000-0000-0000-0000-000000000000}"/>
          </ac:spMkLst>
        </pc:spChg>
      </pc:sldChg>
      <pc:sldChg chg="modSp del mod">
        <pc:chgData name="Darling1,K" userId="c1e6774d-7e64-49db-b8dc-75157dade4de" providerId="ADAL" clId="{A1ABB8E3-8652-4CF3-B304-E6CB99EB3B96}" dt="2025-03-17T10:17:20.978" v="1720" actId="2696"/>
        <pc:sldMkLst>
          <pc:docMk/>
          <pc:sldMk cId="2503818425" sldId="300"/>
        </pc:sldMkLst>
        <pc:spChg chg="mod">
          <ac:chgData name="Darling1,K" userId="c1e6774d-7e64-49db-b8dc-75157dade4de" providerId="ADAL" clId="{A1ABB8E3-8652-4CF3-B304-E6CB99EB3B96}" dt="2025-03-14T12:41:42.004" v="299" actId="20577"/>
          <ac:spMkLst>
            <pc:docMk/>
            <pc:sldMk cId="2503818425" sldId="300"/>
            <ac:spMk id="2" creationId="{00000000-0000-0000-0000-000000000000}"/>
          </ac:spMkLst>
        </pc:spChg>
        <pc:spChg chg="mod">
          <ac:chgData name="Darling1,K" userId="c1e6774d-7e64-49db-b8dc-75157dade4de" providerId="ADAL" clId="{A1ABB8E3-8652-4CF3-B304-E6CB99EB3B96}" dt="2025-03-14T12:41:50.091" v="312" actId="20577"/>
          <ac:spMkLst>
            <pc:docMk/>
            <pc:sldMk cId="2503818425" sldId="300"/>
            <ac:spMk id="3" creationId="{00000000-0000-0000-0000-000000000000}"/>
          </ac:spMkLst>
        </pc:spChg>
        <pc:spChg chg="mod">
          <ac:chgData name="Darling1,K" userId="c1e6774d-7e64-49db-b8dc-75157dade4de" providerId="ADAL" clId="{A1ABB8E3-8652-4CF3-B304-E6CB99EB3B96}" dt="2025-03-14T13:06:52.139" v="1383" actId="27636"/>
          <ac:spMkLst>
            <pc:docMk/>
            <pc:sldMk cId="2503818425" sldId="300"/>
            <ac:spMk id="4" creationId="{00000000-0000-0000-0000-000000000000}"/>
          </ac:spMkLst>
        </pc:spChg>
      </pc:sldChg>
      <pc:sldChg chg="modSp del mod">
        <pc:chgData name="Darling1,K" userId="c1e6774d-7e64-49db-b8dc-75157dade4de" providerId="ADAL" clId="{A1ABB8E3-8652-4CF3-B304-E6CB99EB3B96}" dt="2025-03-14T12:57:19.758" v="892" actId="2696"/>
        <pc:sldMkLst>
          <pc:docMk/>
          <pc:sldMk cId="1687314926" sldId="302"/>
        </pc:sldMkLst>
        <pc:spChg chg="mod">
          <ac:chgData name="Darling1,K" userId="c1e6774d-7e64-49db-b8dc-75157dade4de" providerId="ADAL" clId="{A1ABB8E3-8652-4CF3-B304-E6CB99EB3B96}" dt="2025-03-14T12:40:39.033" v="177" actId="20577"/>
          <ac:spMkLst>
            <pc:docMk/>
            <pc:sldMk cId="1687314926" sldId="302"/>
            <ac:spMk id="2" creationId="{00000000-0000-0000-0000-000000000000}"/>
          </ac:spMkLst>
        </pc:spChg>
        <pc:spChg chg="mod">
          <ac:chgData name="Darling1,K" userId="c1e6774d-7e64-49db-b8dc-75157dade4de" providerId="ADAL" clId="{A1ABB8E3-8652-4CF3-B304-E6CB99EB3B96}" dt="2025-03-14T12:40:44.416" v="190" actId="20577"/>
          <ac:spMkLst>
            <pc:docMk/>
            <pc:sldMk cId="1687314926" sldId="302"/>
            <ac:spMk id="3" creationId="{00000000-0000-0000-0000-000000000000}"/>
          </ac:spMkLst>
        </pc:spChg>
      </pc:sldChg>
      <pc:sldChg chg="modSp del mod">
        <pc:chgData name="Darling1,K" userId="c1e6774d-7e64-49db-b8dc-75157dade4de" providerId="ADAL" clId="{A1ABB8E3-8652-4CF3-B304-E6CB99EB3B96}" dt="2025-03-17T10:17:23.361" v="1721" actId="2696"/>
        <pc:sldMkLst>
          <pc:docMk/>
          <pc:sldMk cId="2216628752" sldId="303"/>
        </pc:sldMkLst>
        <pc:spChg chg="mod">
          <ac:chgData name="Darling1,K" userId="c1e6774d-7e64-49db-b8dc-75157dade4de" providerId="ADAL" clId="{A1ABB8E3-8652-4CF3-B304-E6CB99EB3B96}" dt="2025-03-14T12:41:57.862" v="328" actId="20577"/>
          <ac:spMkLst>
            <pc:docMk/>
            <pc:sldMk cId="2216628752" sldId="303"/>
            <ac:spMk id="2" creationId="{00000000-0000-0000-0000-000000000000}"/>
          </ac:spMkLst>
        </pc:spChg>
        <pc:spChg chg="mod">
          <ac:chgData name="Darling1,K" userId="c1e6774d-7e64-49db-b8dc-75157dade4de" providerId="ADAL" clId="{A1ABB8E3-8652-4CF3-B304-E6CB99EB3B96}" dt="2025-03-14T12:42:04.182" v="341" actId="20577"/>
          <ac:spMkLst>
            <pc:docMk/>
            <pc:sldMk cId="2216628752" sldId="303"/>
            <ac:spMk id="3" creationId="{00000000-0000-0000-0000-000000000000}"/>
          </ac:spMkLst>
        </pc:spChg>
        <pc:spChg chg="mod">
          <ac:chgData name="Darling1,K" userId="c1e6774d-7e64-49db-b8dc-75157dade4de" providerId="ADAL" clId="{A1ABB8E3-8652-4CF3-B304-E6CB99EB3B96}" dt="2025-03-14T13:06:56.738" v="1384" actId="20577"/>
          <ac:spMkLst>
            <pc:docMk/>
            <pc:sldMk cId="2216628752" sldId="303"/>
            <ac:spMk id="4" creationId="{00000000-0000-0000-0000-000000000000}"/>
          </ac:spMkLst>
        </pc:spChg>
      </pc:sldChg>
      <pc:sldChg chg="modSp del mod">
        <pc:chgData name="Darling1,K" userId="c1e6774d-7e64-49db-b8dc-75157dade4de" providerId="ADAL" clId="{A1ABB8E3-8652-4CF3-B304-E6CB99EB3B96}" dt="2025-03-17T10:17:17.338" v="1719" actId="2696"/>
        <pc:sldMkLst>
          <pc:docMk/>
          <pc:sldMk cId="1989125892" sldId="304"/>
        </pc:sldMkLst>
        <pc:spChg chg="mod">
          <ac:chgData name="Darling1,K" userId="c1e6774d-7e64-49db-b8dc-75157dade4de" providerId="ADAL" clId="{A1ABB8E3-8652-4CF3-B304-E6CB99EB3B96}" dt="2025-03-14T12:41:09.666" v="239" actId="20577"/>
          <ac:spMkLst>
            <pc:docMk/>
            <pc:sldMk cId="1989125892" sldId="304"/>
            <ac:spMk id="2" creationId="{00000000-0000-0000-0000-000000000000}"/>
          </ac:spMkLst>
        </pc:spChg>
        <pc:spChg chg="mod">
          <ac:chgData name="Darling1,K" userId="c1e6774d-7e64-49db-b8dc-75157dade4de" providerId="ADAL" clId="{A1ABB8E3-8652-4CF3-B304-E6CB99EB3B96}" dt="2025-03-14T12:41:18.085" v="254" actId="20577"/>
          <ac:spMkLst>
            <pc:docMk/>
            <pc:sldMk cId="1989125892" sldId="304"/>
            <ac:spMk id="3" creationId="{00000000-0000-0000-0000-000000000000}"/>
          </ac:spMkLst>
        </pc:spChg>
        <pc:spChg chg="mod">
          <ac:chgData name="Darling1,K" userId="c1e6774d-7e64-49db-b8dc-75157dade4de" providerId="ADAL" clId="{A1ABB8E3-8652-4CF3-B304-E6CB99EB3B96}" dt="2025-03-14T13:06:41.810" v="1379" actId="20577"/>
          <ac:spMkLst>
            <pc:docMk/>
            <pc:sldMk cId="1989125892" sldId="304"/>
            <ac:spMk id="4" creationId="{00000000-0000-0000-0000-000000000000}"/>
          </ac:spMkLst>
        </pc:spChg>
      </pc:sldChg>
      <pc:sldChg chg="modSp del mod">
        <pc:chgData name="Darling1,K" userId="c1e6774d-7e64-49db-b8dc-75157dade4de" providerId="ADAL" clId="{A1ABB8E3-8652-4CF3-B304-E6CB99EB3B96}" dt="2025-03-17T10:17:26.261" v="1722" actId="2696"/>
        <pc:sldMkLst>
          <pc:docMk/>
          <pc:sldMk cId="4011229971" sldId="305"/>
        </pc:sldMkLst>
        <pc:spChg chg="mod">
          <ac:chgData name="Darling1,K" userId="c1e6774d-7e64-49db-b8dc-75157dade4de" providerId="ADAL" clId="{A1ABB8E3-8652-4CF3-B304-E6CB99EB3B96}" dt="2025-03-14T12:42:12.153" v="357" actId="20577"/>
          <ac:spMkLst>
            <pc:docMk/>
            <pc:sldMk cId="4011229971" sldId="305"/>
            <ac:spMk id="2" creationId="{00000000-0000-0000-0000-000000000000}"/>
          </ac:spMkLst>
        </pc:spChg>
        <pc:spChg chg="mod">
          <ac:chgData name="Darling1,K" userId="c1e6774d-7e64-49db-b8dc-75157dade4de" providerId="ADAL" clId="{A1ABB8E3-8652-4CF3-B304-E6CB99EB3B96}" dt="2025-03-14T12:42:20.607" v="370" actId="20577"/>
          <ac:spMkLst>
            <pc:docMk/>
            <pc:sldMk cId="4011229971" sldId="305"/>
            <ac:spMk id="3" creationId="{00000000-0000-0000-0000-000000000000}"/>
          </ac:spMkLst>
        </pc:spChg>
        <pc:spChg chg="mod">
          <ac:chgData name="Darling1,K" userId="c1e6774d-7e64-49db-b8dc-75157dade4de" providerId="ADAL" clId="{A1ABB8E3-8652-4CF3-B304-E6CB99EB3B96}" dt="2025-03-14T13:07:00.986" v="1386" actId="27636"/>
          <ac:spMkLst>
            <pc:docMk/>
            <pc:sldMk cId="4011229971" sldId="305"/>
            <ac:spMk id="4" creationId="{00000000-0000-0000-0000-000000000000}"/>
          </ac:spMkLst>
        </pc:spChg>
      </pc:sldChg>
      <pc:sldChg chg="modSp mod">
        <pc:chgData name="Darling1,K" userId="c1e6774d-7e64-49db-b8dc-75157dade4de" providerId="ADAL" clId="{A1ABB8E3-8652-4CF3-B304-E6CB99EB3B96}" dt="2025-03-19T17:35:20.515" v="18045" actId="20577"/>
        <pc:sldMkLst>
          <pc:docMk/>
          <pc:sldMk cId="4091046828" sldId="306"/>
        </pc:sldMkLst>
        <pc:spChg chg="mod">
          <ac:chgData name="Darling1,K" userId="c1e6774d-7e64-49db-b8dc-75157dade4de" providerId="ADAL" clId="{A1ABB8E3-8652-4CF3-B304-E6CB99EB3B96}" dt="2025-03-14T12:41:26.567" v="270" actId="20577"/>
          <ac:spMkLst>
            <pc:docMk/>
            <pc:sldMk cId="4091046828" sldId="306"/>
            <ac:spMk id="2" creationId="{00000000-0000-0000-0000-000000000000}"/>
          </ac:spMkLst>
        </pc:spChg>
        <pc:spChg chg="mod">
          <ac:chgData name="Darling1,K" userId="c1e6774d-7e64-49db-b8dc-75157dade4de" providerId="ADAL" clId="{A1ABB8E3-8652-4CF3-B304-E6CB99EB3B96}" dt="2025-03-14T12:41:34.170" v="283" actId="20577"/>
          <ac:spMkLst>
            <pc:docMk/>
            <pc:sldMk cId="4091046828" sldId="306"/>
            <ac:spMk id="3" creationId="{00000000-0000-0000-0000-000000000000}"/>
          </ac:spMkLst>
        </pc:spChg>
        <pc:spChg chg="mod">
          <ac:chgData name="Darling1,K" userId="c1e6774d-7e64-49db-b8dc-75157dade4de" providerId="ADAL" clId="{A1ABB8E3-8652-4CF3-B304-E6CB99EB3B96}" dt="2025-03-19T17:35:20.515" v="18045" actId="20577"/>
          <ac:spMkLst>
            <pc:docMk/>
            <pc:sldMk cId="4091046828" sldId="306"/>
            <ac:spMk id="4" creationId="{00000000-0000-0000-0000-000000000000}"/>
          </ac:spMkLst>
        </pc:spChg>
      </pc:sldChg>
      <pc:sldChg chg="modSp add mod modNotesTx">
        <pc:chgData name="Darling1,K" userId="c1e6774d-7e64-49db-b8dc-75157dade4de" providerId="ADAL" clId="{A1ABB8E3-8652-4CF3-B304-E6CB99EB3B96}" dt="2025-03-19T17:24:58.212" v="16132" actId="20577"/>
        <pc:sldMkLst>
          <pc:docMk/>
          <pc:sldMk cId="1470286300" sldId="307"/>
        </pc:sldMkLst>
        <pc:spChg chg="mod">
          <ac:chgData name="Darling1,K" userId="c1e6774d-7e64-49db-b8dc-75157dade4de" providerId="ADAL" clId="{A1ABB8E3-8652-4CF3-B304-E6CB99EB3B96}" dt="2025-03-19T17:24:58.212" v="16132" actId="20577"/>
          <ac:spMkLst>
            <pc:docMk/>
            <pc:sldMk cId="1470286300" sldId="307"/>
            <ac:spMk id="4" creationId="{00000000-0000-0000-0000-000000000000}"/>
          </ac:spMkLst>
        </pc:spChg>
      </pc:sldChg>
      <pc:sldChg chg="modSp add del mod ord modNotesTx">
        <pc:chgData name="Darling1,K" userId="c1e6774d-7e64-49db-b8dc-75157dade4de" providerId="ADAL" clId="{A1ABB8E3-8652-4CF3-B304-E6CB99EB3B96}" dt="2025-03-19T17:38:07.985" v="18192" actId="2696"/>
        <pc:sldMkLst>
          <pc:docMk/>
          <pc:sldMk cId="2641548134" sldId="308"/>
        </pc:sldMkLst>
        <pc:spChg chg="mod">
          <ac:chgData name="Darling1,K" userId="c1e6774d-7e64-49db-b8dc-75157dade4de" providerId="ADAL" clId="{A1ABB8E3-8652-4CF3-B304-E6CB99EB3B96}" dt="2025-03-19T17:37:55.453" v="18187" actId="21"/>
          <ac:spMkLst>
            <pc:docMk/>
            <pc:sldMk cId="2641548134" sldId="308"/>
            <ac:spMk id="4" creationId="{00000000-0000-0000-0000-000000000000}"/>
          </ac:spMkLst>
        </pc:spChg>
      </pc:sldChg>
      <pc:sldChg chg="modSp add mod ord modNotesTx">
        <pc:chgData name="Darling1,K" userId="c1e6774d-7e64-49db-b8dc-75157dade4de" providerId="ADAL" clId="{A1ABB8E3-8652-4CF3-B304-E6CB99EB3B96}" dt="2025-03-19T11:23:54.458" v="5144" actId="20577"/>
        <pc:sldMkLst>
          <pc:docMk/>
          <pc:sldMk cId="1539434959" sldId="309"/>
        </pc:sldMkLst>
        <pc:spChg chg="mod">
          <ac:chgData name="Darling1,K" userId="c1e6774d-7e64-49db-b8dc-75157dade4de" providerId="ADAL" clId="{A1ABB8E3-8652-4CF3-B304-E6CB99EB3B96}" dt="2025-03-19T11:23:54.458" v="5144" actId="20577"/>
          <ac:spMkLst>
            <pc:docMk/>
            <pc:sldMk cId="1539434959" sldId="309"/>
            <ac:spMk id="4" creationId="{00000000-0000-0000-0000-000000000000}"/>
          </ac:spMkLst>
        </pc:spChg>
      </pc:sldChg>
      <pc:sldChg chg="modSp add mod modNotesTx">
        <pc:chgData name="Darling1,K" userId="c1e6774d-7e64-49db-b8dc-75157dade4de" providerId="ADAL" clId="{A1ABB8E3-8652-4CF3-B304-E6CB99EB3B96}" dt="2025-03-19T17:43:40.422" v="18524" actId="255"/>
        <pc:sldMkLst>
          <pc:docMk/>
          <pc:sldMk cId="1389288132" sldId="310"/>
        </pc:sldMkLst>
        <pc:spChg chg="mod">
          <ac:chgData name="Darling1,K" userId="c1e6774d-7e64-49db-b8dc-75157dade4de" providerId="ADAL" clId="{A1ABB8E3-8652-4CF3-B304-E6CB99EB3B96}" dt="2025-03-19T17:43:40.422" v="18524" actId="255"/>
          <ac:spMkLst>
            <pc:docMk/>
            <pc:sldMk cId="1389288132" sldId="310"/>
            <ac:spMk id="4" creationId="{00000000-0000-0000-0000-000000000000}"/>
          </ac:spMkLst>
        </pc:spChg>
      </pc:sldChg>
      <pc:sldChg chg="modSp add mod modNotesTx">
        <pc:chgData name="Darling1,K" userId="c1e6774d-7e64-49db-b8dc-75157dade4de" providerId="ADAL" clId="{A1ABB8E3-8652-4CF3-B304-E6CB99EB3B96}" dt="2025-03-19T17:41:19.121" v="18379" actId="20577"/>
        <pc:sldMkLst>
          <pc:docMk/>
          <pc:sldMk cId="3036713334" sldId="311"/>
        </pc:sldMkLst>
        <pc:spChg chg="mod">
          <ac:chgData name="Darling1,K" userId="c1e6774d-7e64-49db-b8dc-75157dade4de" providerId="ADAL" clId="{A1ABB8E3-8652-4CF3-B304-E6CB99EB3B96}" dt="2025-03-19T17:41:19.121" v="18379" actId="20577"/>
          <ac:spMkLst>
            <pc:docMk/>
            <pc:sldMk cId="3036713334" sldId="311"/>
            <ac:spMk id="4" creationId="{00000000-0000-0000-0000-000000000000}"/>
          </ac:spMkLst>
        </pc:spChg>
      </pc:sldChg>
      <pc:sldChg chg="modSp add mod modNotesTx">
        <pc:chgData name="Darling1,K" userId="c1e6774d-7e64-49db-b8dc-75157dade4de" providerId="ADAL" clId="{A1ABB8E3-8652-4CF3-B304-E6CB99EB3B96}" dt="2025-03-19T17:39:44.628" v="18226" actId="20577"/>
        <pc:sldMkLst>
          <pc:docMk/>
          <pc:sldMk cId="200583425" sldId="312"/>
        </pc:sldMkLst>
        <pc:spChg chg="mod">
          <ac:chgData name="Darling1,K" userId="c1e6774d-7e64-49db-b8dc-75157dade4de" providerId="ADAL" clId="{A1ABB8E3-8652-4CF3-B304-E6CB99EB3B96}" dt="2025-03-19T17:39:44.628" v="18226" actId="20577"/>
          <ac:spMkLst>
            <pc:docMk/>
            <pc:sldMk cId="200583425" sldId="312"/>
            <ac:spMk id="4" creationId="{00000000-0000-0000-0000-000000000000}"/>
          </ac:spMkLst>
        </pc:spChg>
      </pc:sldChg>
      <pc:sldChg chg="modSp add mod">
        <pc:chgData name="Darling1,K" userId="c1e6774d-7e64-49db-b8dc-75157dade4de" providerId="ADAL" clId="{A1ABB8E3-8652-4CF3-B304-E6CB99EB3B96}" dt="2025-03-19T17:41:27.266" v="18408" actId="20577"/>
        <pc:sldMkLst>
          <pc:docMk/>
          <pc:sldMk cId="1201408527" sldId="313"/>
        </pc:sldMkLst>
        <pc:spChg chg="mod">
          <ac:chgData name="Darling1,K" userId="c1e6774d-7e64-49db-b8dc-75157dade4de" providerId="ADAL" clId="{A1ABB8E3-8652-4CF3-B304-E6CB99EB3B96}" dt="2025-03-19T17:41:27.266" v="18408" actId="20577"/>
          <ac:spMkLst>
            <pc:docMk/>
            <pc:sldMk cId="1201408527" sldId="313"/>
            <ac:spMk id="4" creationId="{00000000-0000-0000-0000-000000000000}"/>
          </ac:spMkLst>
        </pc:spChg>
      </pc:sldChg>
      <pc:sldChg chg="modSp add mod">
        <pc:chgData name="Darling1,K" userId="c1e6774d-7e64-49db-b8dc-75157dade4de" providerId="ADAL" clId="{A1ABB8E3-8652-4CF3-B304-E6CB99EB3B96}" dt="2025-03-19T17:41:37.714" v="18449" actId="20577"/>
        <pc:sldMkLst>
          <pc:docMk/>
          <pc:sldMk cId="3400862999" sldId="314"/>
        </pc:sldMkLst>
        <pc:spChg chg="mod">
          <ac:chgData name="Darling1,K" userId="c1e6774d-7e64-49db-b8dc-75157dade4de" providerId="ADAL" clId="{A1ABB8E3-8652-4CF3-B304-E6CB99EB3B96}" dt="2025-03-19T17:41:37.714" v="18449" actId="20577"/>
          <ac:spMkLst>
            <pc:docMk/>
            <pc:sldMk cId="3400862999" sldId="314"/>
            <ac:spMk id="4" creationId="{00000000-0000-0000-0000-000000000000}"/>
          </ac:spMkLst>
        </pc:spChg>
      </pc:sldChg>
      <pc:sldChg chg="add">
        <pc:chgData name="Darling1,K" userId="c1e6774d-7e64-49db-b8dc-75157dade4de" providerId="ADAL" clId="{A1ABB8E3-8652-4CF3-B304-E6CB99EB3B96}" dt="2025-03-19T17:26:05.071" v="16142" actId="2890"/>
        <pc:sldMkLst>
          <pc:docMk/>
          <pc:sldMk cId="3629521223" sldId="315"/>
        </pc:sldMkLst>
      </pc:sldChg>
    </pc:docChg>
  </pc:docChgLst>
  <pc:docChgLst>
    <pc:chgData name="Darling1,K" userId="c1e6774d-7e64-49db-b8dc-75157dade4de" providerId="ADAL" clId="{6A3B33F5-DEA5-42F0-B7C3-88EC1AEBFE55}"/>
    <pc:docChg chg="modSld">
      <pc:chgData name="Darling1,K" userId="c1e6774d-7e64-49db-b8dc-75157dade4de" providerId="ADAL" clId="{6A3B33F5-DEA5-42F0-B7C3-88EC1AEBFE55}" dt="2025-01-22T14:39:35.745" v="335" actId="20577"/>
      <pc:docMkLst>
        <pc:docMk/>
      </pc:docMkLst>
      <pc:sldChg chg="modSp mod">
        <pc:chgData name="Darling1,K" userId="c1e6774d-7e64-49db-b8dc-75157dade4de" providerId="ADAL" clId="{6A3B33F5-DEA5-42F0-B7C3-88EC1AEBFE55}" dt="2025-01-22T14:36:03.648" v="53" actId="20577"/>
        <pc:sldMkLst>
          <pc:docMk/>
          <pc:sldMk cId="3019756141" sldId="257"/>
        </pc:sldMkLst>
        <pc:spChg chg="mod">
          <ac:chgData name="Darling1,K" userId="c1e6774d-7e64-49db-b8dc-75157dade4de" providerId="ADAL" clId="{6A3B33F5-DEA5-42F0-B7C3-88EC1AEBFE55}" dt="2025-01-22T14:35:49.561" v="26" actId="20577"/>
          <ac:spMkLst>
            <pc:docMk/>
            <pc:sldMk cId="3019756141" sldId="257"/>
            <ac:spMk id="15" creationId="{8F1B155D-E36E-B641-90A1-5630BEC3F74A}"/>
          </ac:spMkLst>
        </pc:spChg>
        <pc:spChg chg="mod">
          <ac:chgData name="Darling1,K" userId="c1e6774d-7e64-49db-b8dc-75157dade4de" providerId="ADAL" clId="{6A3B33F5-DEA5-42F0-B7C3-88EC1AEBFE55}" dt="2025-01-22T14:36:03.648" v="53" actId="20577"/>
          <ac:spMkLst>
            <pc:docMk/>
            <pc:sldMk cId="3019756141" sldId="257"/>
            <ac:spMk id="17" creationId="{C142FE7A-1BD4-204F-8B66-50A9CA7C24CD}"/>
          </ac:spMkLst>
        </pc:spChg>
      </pc:sldChg>
      <pc:sldChg chg="modSp mod">
        <pc:chgData name="Darling1,K" userId="c1e6774d-7e64-49db-b8dc-75157dade4de" providerId="ADAL" clId="{6A3B33F5-DEA5-42F0-B7C3-88EC1AEBFE55}" dt="2025-01-22T14:36:41.961" v="110" actId="20577"/>
        <pc:sldMkLst>
          <pc:docMk/>
          <pc:sldMk cId="3859354973" sldId="258"/>
        </pc:sldMkLst>
        <pc:spChg chg="mod">
          <ac:chgData name="Darling1,K" userId="c1e6774d-7e64-49db-b8dc-75157dade4de" providerId="ADAL" clId="{6A3B33F5-DEA5-42F0-B7C3-88EC1AEBFE55}" dt="2025-01-22T14:36:41.961" v="110" actId="20577"/>
          <ac:spMkLst>
            <pc:docMk/>
            <pc:sldMk cId="3859354973" sldId="258"/>
            <ac:spMk id="3" creationId="{00000000-0000-0000-0000-000000000000}"/>
          </ac:spMkLst>
        </pc:spChg>
      </pc:sldChg>
      <pc:sldChg chg="modSp mod">
        <pc:chgData name="Darling1,K" userId="c1e6774d-7e64-49db-b8dc-75157dade4de" providerId="ADAL" clId="{6A3B33F5-DEA5-42F0-B7C3-88EC1AEBFE55}" dt="2025-01-22T14:36:18.916" v="70" actId="20577"/>
        <pc:sldMkLst>
          <pc:docMk/>
          <pc:sldMk cId="3789561192" sldId="261"/>
        </pc:sldMkLst>
        <pc:spChg chg="mod">
          <ac:chgData name="Darling1,K" userId="c1e6774d-7e64-49db-b8dc-75157dade4de" providerId="ADAL" clId="{6A3B33F5-DEA5-42F0-B7C3-88EC1AEBFE55}" dt="2025-01-22T14:36:18.916" v="70" actId="20577"/>
          <ac:spMkLst>
            <pc:docMk/>
            <pc:sldMk cId="3789561192" sldId="261"/>
            <ac:spMk id="3" creationId="{00000000-0000-0000-0000-000000000000}"/>
          </ac:spMkLst>
        </pc:spChg>
      </pc:sldChg>
      <pc:sldChg chg="modSp mod">
        <pc:chgData name="Darling1,K" userId="c1e6774d-7e64-49db-b8dc-75157dade4de" providerId="ADAL" clId="{6A3B33F5-DEA5-42F0-B7C3-88EC1AEBFE55}" dt="2025-01-22T14:39:13.421" v="318" actId="20577"/>
        <pc:sldMkLst>
          <pc:docMk/>
          <pc:sldMk cId="185646994" sldId="269"/>
        </pc:sldMkLst>
        <pc:spChg chg="mod">
          <ac:chgData name="Darling1,K" userId="c1e6774d-7e64-49db-b8dc-75157dade4de" providerId="ADAL" clId="{6A3B33F5-DEA5-42F0-B7C3-88EC1AEBFE55}" dt="2025-01-22T14:39:13.421" v="318" actId="20577"/>
          <ac:spMkLst>
            <pc:docMk/>
            <pc:sldMk cId="185646994" sldId="269"/>
            <ac:spMk id="3" creationId="{00000000-0000-0000-0000-000000000000}"/>
          </ac:spMkLst>
        </pc:spChg>
      </pc:sldChg>
      <pc:sldChg chg="modSp mod">
        <pc:chgData name="Darling1,K" userId="c1e6774d-7e64-49db-b8dc-75157dade4de" providerId="ADAL" clId="{6A3B33F5-DEA5-42F0-B7C3-88EC1AEBFE55}" dt="2025-01-22T14:36:30.085" v="87" actId="20577"/>
        <pc:sldMkLst>
          <pc:docMk/>
          <pc:sldMk cId="4205239600" sldId="272"/>
        </pc:sldMkLst>
        <pc:spChg chg="mod">
          <ac:chgData name="Darling1,K" userId="c1e6774d-7e64-49db-b8dc-75157dade4de" providerId="ADAL" clId="{6A3B33F5-DEA5-42F0-B7C3-88EC1AEBFE55}" dt="2025-01-22T14:36:30.085" v="87" actId="20577"/>
          <ac:spMkLst>
            <pc:docMk/>
            <pc:sldMk cId="4205239600" sldId="272"/>
            <ac:spMk id="3" creationId="{00000000-0000-0000-0000-000000000000}"/>
          </ac:spMkLst>
        </pc:spChg>
      </pc:sldChg>
      <pc:sldChg chg="modSp mod">
        <pc:chgData name="Darling1,K" userId="c1e6774d-7e64-49db-b8dc-75157dade4de" providerId="ADAL" clId="{6A3B33F5-DEA5-42F0-B7C3-88EC1AEBFE55}" dt="2025-01-22T14:38:33.333" v="301" actId="20577"/>
        <pc:sldMkLst>
          <pc:docMk/>
          <pc:sldMk cId="2748354195" sldId="282"/>
        </pc:sldMkLst>
        <pc:spChg chg="mod">
          <ac:chgData name="Darling1,K" userId="c1e6774d-7e64-49db-b8dc-75157dade4de" providerId="ADAL" clId="{6A3B33F5-DEA5-42F0-B7C3-88EC1AEBFE55}" dt="2025-01-22T14:38:33.333" v="301" actId="20577"/>
          <ac:spMkLst>
            <pc:docMk/>
            <pc:sldMk cId="2748354195" sldId="282"/>
            <ac:spMk id="3" creationId="{00000000-0000-0000-0000-000000000000}"/>
          </ac:spMkLst>
        </pc:spChg>
      </pc:sldChg>
      <pc:sldChg chg="modSp mod">
        <pc:chgData name="Darling1,K" userId="c1e6774d-7e64-49db-b8dc-75157dade4de" providerId="ADAL" clId="{6A3B33F5-DEA5-42F0-B7C3-88EC1AEBFE55}" dt="2025-01-22T14:37:54.102" v="233" actId="20577"/>
        <pc:sldMkLst>
          <pc:docMk/>
          <pc:sldMk cId="4108517122" sldId="283"/>
        </pc:sldMkLst>
        <pc:spChg chg="mod">
          <ac:chgData name="Darling1,K" userId="c1e6774d-7e64-49db-b8dc-75157dade4de" providerId="ADAL" clId="{6A3B33F5-DEA5-42F0-B7C3-88EC1AEBFE55}" dt="2025-01-22T14:37:54.102" v="233" actId="20577"/>
          <ac:spMkLst>
            <pc:docMk/>
            <pc:sldMk cId="4108517122" sldId="283"/>
            <ac:spMk id="3" creationId="{00000000-0000-0000-0000-000000000000}"/>
          </ac:spMkLst>
        </pc:spChg>
      </pc:sldChg>
      <pc:sldChg chg="modSp mod">
        <pc:chgData name="Darling1,K" userId="c1e6774d-7e64-49db-b8dc-75157dade4de" providerId="ADAL" clId="{6A3B33F5-DEA5-42F0-B7C3-88EC1AEBFE55}" dt="2025-01-22T14:38:04.125" v="250" actId="20577"/>
        <pc:sldMkLst>
          <pc:docMk/>
          <pc:sldMk cId="4036863589" sldId="284"/>
        </pc:sldMkLst>
        <pc:spChg chg="mod">
          <ac:chgData name="Darling1,K" userId="c1e6774d-7e64-49db-b8dc-75157dade4de" providerId="ADAL" clId="{6A3B33F5-DEA5-42F0-B7C3-88EC1AEBFE55}" dt="2025-01-22T14:38:04.125" v="250" actId="20577"/>
          <ac:spMkLst>
            <pc:docMk/>
            <pc:sldMk cId="4036863589" sldId="284"/>
            <ac:spMk id="3" creationId="{00000000-0000-0000-0000-000000000000}"/>
          </ac:spMkLst>
        </pc:spChg>
      </pc:sldChg>
      <pc:sldChg chg="modSp mod">
        <pc:chgData name="Darling1,K" userId="c1e6774d-7e64-49db-b8dc-75157dade4de" providerId="ADAL" clId="{6A3B33F5-DEA5-42F0-B7C3-88EC1AEBFE55}" dt="2025-01-22T14:38:14.603" v="267" actId="20577"/>
        <pc:sldMkLst>
          <pc:docMk/>
          <pc:sldMk cId="1899997546" sldId="286"/>
        </pc:sldMkLst>
        <pc:spChg chg="mod">
          <ac:chgData name="Darling1,K" userId="c1e6774d-7e64-49db-b8dc-75157dade4de" providerId="ADAL" clId="{6A3B33F5-DEA5-42F0-B7C3-88EC1AEBFE55}" dt="2025-01-22T14:38:14.603" v="267" actId="20577"/>
          <ac:spMkLst>
            <pc:docMk/>
            <pc:sldMk cId="1899997546" sldId="286"/>
            <ac:spMk id="3" creationId="{00000000-0000-0000-0000-000000000000}"/>
          </ac:spMkLst>
        </pc:spChg>
      </pc:sldChg>
      <pc:sldChg chg="modSp mod">
        <pc:chgData name="Darling1,K" userId="c1e6774d-7e64-49db-b8dc-75157dade4de" providerId="ADAL" clId="{6A3B33F5-DEA5-42F0-B7C3-88EC1AEBFE55}" dt="2025-01-22T14:38:24.102" v="284" actId="20577"/>
        <pc:sldMkLst>
          <pc:docMk/>
          <pc:sldMk cId="396223823" sldId="289"/>
        </pc:sldMkLst>
        <pc:spChg chg="mod">
          <ac:chgData name="Darling1,K" userId="c1e6774d-7e64-49db-b8dc-75157dade4de" providerId="ADAL" clId="{6A3B33F5-DEA5-42F0-B7C3-88EC1AEBFE55}" dt="2025-01-22T14:38:24.102" v="284" actId="20577"/>
          <ac:spMkLst>
            <pc:docMk/>
            <pc:sldMk cId="396223823" sldId="289"/>
            <ac:spMk id="3" creationId="{00000000-0000-0000-0000-000000000000}"/>
          </ac:spMkLst>
        </pc:spChg>
      </pc:sldChg>
      <pc:sldChg chg="modSp mod">
        <pc:chgData name="Darling1,K" userId="c1e6774d-7e64-49db-b8dc-75157dade4de" providerId="ADAL" clId="{6A3B33F5-DEA5-42F0-B7C3-88EC1AEBFE55}" dt="2025-01-22T14:39:35.745" v="335" actId="20577"/>
        <pc:sldMkLst>
          <pc:docMk/>
          <pc:sldMk cId="999120449" sldId="290"/>
        </pc:sldMkLst>
        <pc:spChg chg="mod">
          <ac:chgData name="Darling1,K" userId="c1e6774d-7e64-49db-b8dc-75157dade4de" providerId="ADAL" clId="{6A3B33F5-DEA5-42F0-B7C3-88EC1AEBFE55}" dt="2025-01-22T14:39:35.745" v="335" actId="20577"/>
          <ac:spMkLst>
            <pc:docMk/>
            <pc:sldMk cId="999120449" sldId="290"/>
            <ac:spMk id="3" creationId="{00000000-0000-0000-0000-000000000000}"/>
          </ac:spMkLst>
        </pc:spChg>
      </pc:sldChg>
      <pc:sldChg chg="modSp mod">
        <pc:chgData name="Darling1,K" userId="c1e6774d-7e64-49db-b8dc-75157dade4de" providerId="ADAL" clId="{6A3B33F5-DEA5-42F0-B7C3-88EC1AEBFE55}" dt="2025-01-22T14:37:43.751" v="216" actId="20577"/>
        <pc:sldMkLst>
          <pc:docMk/>
          <pc:sldMk cId="4030193947" sldId="297"/>
        </pc:sldMkLst>
        <pc:spChg chg="mod">
          <ac:chgData name="Darling1,K" userId="c1e6774d-7e64-49db-b8dc-75157dade4de" providerId="ADAL" clId="{6A3B33F5-DEA5-42F0-B7C3-88EC1AEBFE55}" dt="2025-01-22T14:37:43.751" v="216" actId="20577"/>
          <ac:spMkLst>
            <pc:docMk/>
            <pc:sldMk cId="4030193947" sldId="297"/>
            <ac:spMk id="3" creationId="{00000000-0000-0000-0000-000000000000}"/>
          </ac:spMkLst>
        </pc:spChg>
      </pc:sldChg>
      <pc:sldChg chg="modSp mod">
        <pc:chgData name="Darling1,K" userId="c1e6774d-7e64-49db-b8dc-75157dade4de" providerId="ADAL" clId="{6A3B33F5-DEA5-42F0-B7C3-88EC1AEBFE55}" dt="2025-01-22T14:37:04.741" v="148" actId="20577"/>
        <pc:sldMkLst>
          <pc:docMk/>
          <pc:sldMk cId="3382651879" sldId="298"/>
        </pc:sldMkLst>
        <pc:spChg chg="mod">
          <ac:chgData name="Darling1,K" userId="c1e6774d-7e64-49db-b8dc-75157dade4de" providerId="ADAL" clId="{6A3B33F5-DEA5-42F0-B7C3-88EC1AEBFE55}" dt="2025-01-22T14:37:04.741" v="148" actId="20577"/>
          <ac:spMkLst>
            <pc:docMk/>
            <pc:sldMk cId="3382651879" sldId="298"/>
            <ac:spMk id="3" creationId="{00000000-0000-0000-0000-000000000000}"/>
          </ac:spMkLst>
        </pc:spChg>
      </pc:sldChg>
      <pc:sldChg chg="modSp mod">
        <pc:chgData name="Darling1,K" userId="c1e6774d-7e64-49db-b8dc-75157dade4de" providerId="ADAL" clId="{6A3B33F5-DEA5-42F0-B7C3-88EC1AEBFE55}" dt="2025-01-22T14:36:52.803" v="127" actId="20577"/>
        <pc:sldMkLst>
          <pc:docMk/>
          <pc:sldMk cId="2487305788" sldId="299"/>
        </pc:sldMkLst>
        <pc:spChg chg="mod">
          <ac:chgData name="Darling1,K" userId="c1e6774d-7e64-49db-b8dc-75157dade4de" providerId="ADAL" clId="{6A3B33F5-DEA5-42F0-B7C3-88EC1AEBFE55}" dt="2025-01-22T14:36:52.803" v="127" actId="20577"/>
          <ac:spMkLst>
            <pc:docMk/>
            <pc:sldMk cId="2487305788" sldId="299"/>
            <ac:spMk id="3" creationId="{00000000-0000-0000-0000-000000000000}"/>
          </ac:spMkLst>
        </pc:spChg>
      </pc:sldChg>
      <pc:sldChg chg="modSp mod">
        <pc:chgData name="Darling1,K" userId="c1e6774d-7e64-49db-b8dc-75157dade4de" providerId="ADAL" clId="{6A3B33F5-DEA5-42F0-B7C3-88EC1AEBFE55}" dt="2025-01-22T14:37:14.445" v="165" actId="20577"/>
        <pc:sldMkLst>
          <pc:docMk/>
          <pc:sldMk cId="2503818425" sldId="300"/>
        </pc:sldMkLst>
        <pc:spChg chg="mod">
          <ac:chgData name="Darling1,K" userId="c1e6774d-7e64-49db-b8dc-75157dade4de" providerId="ADAL" clId="{6A3B33F5-DEA5-42F0-B7C3-88EC1AEBFE55}" dt="2025-01-22T14:37:14.445" v="165" actId="20577"/>
          <ac:spMkLst>
            <pc:docMk/>
            <pc:sldMk cId="2503818425" sldId="300"/>
            <ac:spMk id="3" creationId="{00000000-0000-0000-0000-000000000000}"/>
          </ac:spMkLst>
        </pc:spChg>
      </pc:sldChg>
      <pc:sldChg chg="modSp mod">
        <pc:chgData name="Darling1,K" userId="c1e6774d-7e64-49db-b8dc-75157dade4de" providerId="ADAL" clId="{6A3B33F5-DEA5-42F0-B7C3-88EC1AEBFE55}" dt="2025-01-22T14:37:24.598" v="182" actId="20577"/>
        <pc:sldMkLst>
          <pc:docMk/>
          <pc:sldMk cId="895005952" sldId="301"/>
        </pc:sldMkLst>
        <pc:spChg chg="mod">
          <ac:chgData name="Darling1,K" userId="c1e6774d-7e64-49db-b8dc-75157dade4de" providerId="ADAL" clId="{6A3B33F5-DEA5-42F0-B7C3-88EC1AEBFE55}" dt="2025-01-22T14:37:24.598" v="182" actId="20577"/>
          <ac:spMkLst>
            <pc:docMk/>
            <pc:sldMk cId="895005952" sldId="301"/>
            <ac:spMk id="3" creationId="{00000000-0000-0000-0000-000000000000}"/>
          </ac:spMkLst>
        </pc:spChg>
      </pc:sldChg>
      <pc:sldChg chg="modSp mod">
        <pc:chgData name="Darling1,K" userId="c1e6774d-7e64-49db-b8dc-75157dade4de" providerId="ADAL" clId="{6A3B33F5-DEA5-42F0-B7C3-88EC1AEBFE55}" dt="2025-01-22T14:37:34.082" v="199" actId="20577"/>
        <pc:sldMkLst>
          <pc:docMk/>
          <pc:sldMk cId="1687314926" sldId="302"/>
        </pc:sldMkLst>
        <pc:spChg chg="mod">
          <ac:chgData name="Darling1,K" userId="c1e6774d-7e64-49db-b8dc-75157dade4de" providerId="ADAL" clId="{6A3B33F5-DEA5-42F0-B7C3-88EC1AEBFE55}" dt="2025-01-22T14:37:34.082" v="199" actId="20577"/>
          <ac:spMkLst>
            <pc:docMk/>
            <pc:sldMk cId="1687314926" sldId="302"/>
            <ac:spMk id="3" creationId="{00000000-0000-0000-0000-000000000000}"/>
          </ac:spMkLst>
        </pc:spChg>
      </pc:sldChg>
    </pc:docChg>
  </pc:docChgLst>
  <pc:docChgLst>
    <pc:chgData name="Darling1,K" userId="c1e6774d-7e64-49db-b8dc-75157dade4de" providerId="ADAL" clId="{DA11FE04-D56B-4187-AD00-01FDDAC06125}"/>
    <pc:docChg chg="modSld">
      <pc:chgData name="Darling1,K" userId="c1e6774d-7e64-49db-b8dc-75157dade4de" providerId="ADAL" clId="{DA11FE04-D56B-4187-AD00-01FDDAC06125}" dt="2025-03-20T14:00:14.143" v="6" actId="20577"/>
      <pc:docMkLst>
        <pc:docMk/>
      </pc:docMkLst>
      <pc:sldChg chg="modNotesTx">
        <pc:chgData name="Darling1,K" userId="c1e6774d-7e64-49db-b8dc-75157dade4de" providerId="ADAL" clId="{DA11FE04-D56B-4187-AD00-01FDDAC06125}" dt="2025-03-20T13:59:45.891" v="0" actId="20577"/>
        <pc:sldMkLst>
          <pc:docMk/>
          <pc:sldMk cId="3382651879" sldId="298"/>
        </pc:sldMkLst>
      </pc:sldChg>
      <pc:sldChg chg="modNotesTx">
        <pc:chgData name="Darling1,K" userId="c1e6774d-7e64-49db-b8dc-75157dade4de" providerId="ADAL" clId="{DA11FE04-D56B-4187-AD00-01FDDAC06125}" dt="2025-03-20T14:00:03.747" v="4" actId="20577"/>
        <pc:sldMkLst>
          <pc:docMk/>
          <pc:sldMk cId="1470286300" sldId="307"/>
        </pc:sldMkLst>
      </pc:sldChg>
      <pc:sldChg chg="modNotesTx">
        <pc:chgData name="Darling1,K" userId="c1e6774d-7e64-49db-b8dc-75157dade4de" providerId="ADAL" clId="{DA11FE04-D56B-4187-AD00-01FDDAC06125}" dt="2025-03-20T13:59:59.451" v="3" actId="20577"/>
        <pc:sldMkLst>
          <pc:docMk/>
          <pc:sldMk cId="1539434959" sldId="309"/>
        </pc:sldMkLst>
      </pc:sldChg>
      <pc:sldChg chg="modNotesTx">
        <pc:chgData name="Darling1,K" userId="c1e6774d-7e64-49db-b8dc-75157dade4de" providerId="ADAL" clId="{DA11FE04-D56B-4187-AD00-01FDDAC06125}" dt="2025-03-20T14:00:14.143" v="6" actId="20577"/>
        <pc:sldMkLst>
          <pc:docMk/>
          <pc:sldMk cId="1389288132" sldId="310"/>
        </pc:sldMkLst>
      </pc:sldChg>
      <pc:sldChg chg="modNotesTx">
        <pc:chgData name="Darling1,K" userId="c1e6774d-7e64-49db-b8dc-75157dade4de" providerId="ADAL" clId="{DA11FE04-D56B-4187-AD00-01FDDAC06125}" dt="2025-03-20T14:00:08.018" v="5" actId="20577"/>
        <pc:sldMkLst>
          <pc:docMk/>
          <pc:sldMk cId="3036713334" sldId="311"/>
        </pc:sldMkLst>
      </pc:sldChg>
      <pc:sldChg chg="modNotesTx">
        <pc:chgData name="Darling1,K" userId="c1e6774d-7e64-49db-b8dc-75157dade4de" providerId="ADAL" clId="{DA11FE04-D56B-4187-AD00-01FDDAC06125}" dt="2025-03-20T13:59:48.986" v="1" actId="20577"/>
        <pc:sldMkLst>
          <pc:docMk/>
          <pc:sldMk cId="200583425" sldId="312"/>
        </pc:sldMkLst>
      </pc:sldChg>
    </pc:docChg>
  </pc:docChgLst>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docChgLst>
    <pc:chgData name="Mu,LH" userId="S::l.h.mu@lse.ac.uk::05cf046a-1d2c-4ca6-ac70-4e7d1193e538" providerId="AD" clId="Web-{A45DFCE3-DE14-4B51-A56C-DEDD53BE870C}"/>
    <pc:docChg chg="modSld">
      <pc:chgData name="Mu,LH" userId="S::l.h.mu@lse.ac.uk::05cf046a-1d2c-4ca6-ac70-4e7d1193e538" providerId="AD" clId="Web-{A45DFCE3-DE14-4B51-A56C-DEDD53BE870C}" dt="2025-01-22T12:30:51.805" v="1" actId="20577"/>
      <pc:docMkLst>
        <pc:docMk/>
      </pc:docMkLst>
      <pc:sldChg chg="modSp">
        <pc:chgData name="Mu,LH" userId="S::l.h.mu@lse.ac.uk::05cf046a-1d2c-4ca6-ac70-4e7d1193e538" providerId="AD" clId="Web-{A45DFCE3-DE14-4B51-A56C-DEDD53BE870C}" dt="2025-01-22T12:30:51.805" v="1" actId="20577"/>
        <pc:sldMkLst>
          <pc:docMk/>
          <pc:sldMk cId="1687314926" sldId="302"/>
        </pc:sldMkLst>
        <pc:spChg chg="mod">
          <ac:chgData name="Mu,LH" userId="S::l.h.mu@lse.ac.uk::05cf046a-1d2c-4ca6-ac70-4e7d1193e538" providerId="AD" clId="Web-{A45DFCE3-DE14-4B51-A56C-DEDD53BE870C}" dt="2025-01-22T12:30:51.805" v="1" actId="20577"/>
          <ac:spMkLst>
            <pc:docMk/>
            <pc:sldMk cId="1687314926" sldId="302"/>
            <ac:spMk id="4" creationId="{00000000-0000-0000-0000-000000000000}"/>
          </ac:spMkLst>
        </pc:spChg>
      </pc:sldChg>
    </pc:docChg>
  </pc:docChgLst>
  <pc:docChgLst>
    <pc:chgData name="Darling1,K" userId="c1e6774d-7e64-49db-b8dc-75157dade4de" providerId="ADAL" clId="{8FCD5E8E-0CC2-4E5F-A80B-C1B46B8EE3DE}"/>
    <pc:docChg chg="modSld">
      <pc:chgData name="Darling1,K" userId="c1e6774d-7e64-49db-b8dc-75157dade4de" providerId="ADAL" clId="{8FCD5E8E-0CC2-4E5F-A80B-C1B46B8EE3DE}" dt="2025-02-25T18:10:40.952" v="8" actId="20577"/>
      <pc:docMkLst>
        <pc:docMk/>
      </pc:docMkLst>
      <pc:sldChg chg="modNotesTx">
        <pc:chgData name="Darling1,K" userId="c1e6774d-7e64-49db-b8dc-75157dade4de" providerId="ADAL" clId="{8FCD5E8E-0CC2-4E5F-A80B-C1B46B8EE3DE}" dt="2025-02-25T18:10:15.489" v="0" actId="20577"/>
        <pc:sldMkLst>
          <pc:docMk/>
          <pc:sldMk cId="3859354973" sldId="258"/>
        </pc:sldMkLst>
      </pc:sldChg>
      <pc:sldChg chg="modNotesTx">
        <pc:chgData name="Darling1,K" userId="c1e6774d-7e64-49db-b8dc-75157dade4de" providerId="ADAL" clId="{8FCD5E8E-0CC2-4E5F-A80B-C1B46B8EE3DE}" dt="2025-02-25T18:10:25.725" v="3" actId="20577"/>
        <pc:sldMkLst>
          <pc:docMk/>
          <pc:sldMk cId="3382651879" sldId="298"/>
        </pc:sldMkLst>
      </pc:sldChg>
      <pc:sldChg chg="modNotesTx">
        <pc:chgData name="Darling1,K" userId="c1e6774d-7e64-49db-b8dc-75157dade4de" providerId="ADAL" clId="{8FCD5E8E-0CC2-4E5F-A80B-C1B46B8EE3DE}" dt="2025-02-25T18:10:35.515" v="6" actId="20577"/>
        <pc:sldMkLst>
          <pc:docMk/>
          <pc:sldMk cId="2503818425" sldId="300"/>
        </pc:sldMkLst>
      </pc:sldChg>
      <pc:sldChg chg="modNotesTx">
        <pc:chgData name="Darling1,K" userId="c1e6774d-7e64-49db-b8dc-75157dade4de" providerId="ADAL" clId="{8FCD5E8E-0CC2-4E5F-A80B-C1B46B8EE3DE}" dt="2025-02-25T18:10:18.540" v="1" actId="20577"/>
        <pc:sldMkLst>
          <pc:docMk/>
          <pc:sldMk cId="1687314926" sldId="302"/>
        </pc:sldMkLst>
      </pc:sldChg>
      <pc:sldChg chg="modNotesTx">
        <pc:chgData name="Darling1,K" userId="c1e6774d-7e64-49db-b8dc-75157dade4de" providerId="ADAL" clId="{8FCD5E8E-0CC2-4E5F-A80B-C1B46B8EE3DE}" dt="2025-02-25T18:10:38.502" v="7" actId="20577"/>
        <pc:sldMkLst>
          <pc:docMk/>
          <pc:sldMk cId="2216628752" sldId="303"/>
        </pc:sldMkLst>
      </pc:sldChg>
      <pc:sldChg chg="modNotesTx">
        <pc:chgData name="Darling1,K" userId="c1e6774d-7e64-49db-b8dc-75157dade4de" providerId="ADAL" clId="{8FCD5E8E-0CC2-4E5F-A80B-C1B46B8EE3DE}" dt="2025-02-25T18:10:28.753" v="4" actId="20577"/>
        <pc:sldMkLst>
          <pc:docMk/>
          <pc:sldMk cId="1989125892" sldId="304"/>
        </pc:sldMkLst>
      </pc:sldChg>
      <pc:sldChg chg="modNotesTx">
        <pc:chgData name="Darling1,K" userId="c1e6774d-7e64-49db-b8dc-75157dade4de" providerId="ADAL" clId="{8FCD5E8E-0CC2-4E5F-A80B-C1B46B8EE3DE}" dt="2025-02-25T18:10:40.952" v="8" actId="20577"/>
        <pc:sldMkLst>
          <pc:docMk/>
          <pc:sldMk cId="4011229971" sldId="305"/>
        </pc:sldMkLst>
      </pc:sldChg>
      <pc:sldChg chg="modNotesTx">
        <pc:chgData name="Darling1,K" userId="c1e6774d-7e64-49db-b8dc-75157dade4de" providerId="ADAL" clId="{8FCD5E8E-0CC2-4E5F-A80B-C1B46B8EE3DE}" dt="2025-02-25T18:10:32.430" v="5" actId="20577"/>
        <pc:sldMkLst>
          <pc:docMk/>
          <pc:sldMk cId="4091046828" sldId="306"/>
        </pc:sldMkLst>
      </pc:sldChg>
    </pc:docChg>
  </pc:docChgLst>
  <pc:docChgLst>
    <pc:chgData name="Darling1,K" userId="c1e6774d-7e64-49db-b8dc-75157dade4de" providerId="ADAL" clId="{0D619FA2-CA89-4492-A953-4E20D9F423C0}"/>
    <pc:docChg chg="undo custSel addSld delSld modSld sldOrd">
      <pc:chgData name="Darling1,K" userId="c1e6774d-7e64-49db-b8dc-75157dade4de" providerId="ADAL" clId="{0D619FA2-CA89-4492-A953-4E20D9F423C0}" dt="2025-02-24T11:48:34.773" v="17716" actId="27636"/>
      <pc:docMkLst>
        <pc:docMk/>
      </pc:docMkLst>
      <pc:sldChg chg="modSp mod">
        <pc:chgData name="Darling1,K" userId="c1e6774d-7e64-49db-b8dc-75157dade4de" providerId="ADAL" clId="{0D619FA2-CA89-4492-A953-4E20D9F423C0}" dt="2025-02-19T09:15:44.181" v="56" actId="20577"/>
        <pc:sldMkLst>
          <pc:docMk/>
          <pc:sldMk cId="3019756141" sldId="257"/>
        </pc:sldMkLst>
        <pc:spChg chg="mod">
          <ac:chgData name="Darling1,K" userId="c1e6774d-7e64-49db-b8dc-75157dade4de" providerId="ADAL" clId="{0D619FA2-CA89-4492-A953-4E20D9F423C0}" dt="2025-02-19T09:15:24.446" v="36" actId="20577"/>
          <ac:spMkLst>
            <pc:docMk/>
            <pc:sldMk cId="3019756141" sldId="257"/>
            <ac:spMk id="14" creationId="{89FDBC20-D099-0F45-AC75-1681705F30A6}"/>
          </ac:spMkLst>
        </pc:spChg>
        <pc:spChg chg="mod">
          <ac:chgData name="Darling1,K" userId="c1e6774d-7e64-49db-b8dc-75157dade4de" providerId="ADAL" clId="{0D619FA2-CA89-4492-A953-4E20D9F423C0}" dt="2025-02-19T09:15:44.181" v="56" actId="20577"/>
          <ac:spMkLst>
            <pc:docMk/>
            <pc:sldMk cId="3019756141" sldId="257"/>
            <ac:spMk id="15" creationId="{8F1B155D-E36E-B641-90A1-5630BEC3F74A}"/>
          </ac:spMkLst>
        </pc:spChg>
        <pc:spChg chg="mod">
          <ac:chgData name="Darling1,K" userId="c1e6774d-7e64-49db-b8dc-75157dade4de" providerId="ADAL" clId="{0D619FA2-CA89-4492-A953-4E20D9F423C0}" dt="2025-02-19T09:14:35.117" v="6" actId="20577"/>
          <ac:spMkLst>
            <pc:docMk/>
            <pc:sldMk cId="3019756141" sldId="257"/>
            <ac:spMk id="17" creationId="{C142FE7A-1BD4-204F-8B66-50A9CA7C24CD}"/>
          </ac:spMkLst>
        </pc:spChg>
      </pc:sldChg>
      <pc:sldChg chg="modSp mod modNotesTx">
        <pc:chgData name="Darling1,K" userId="c1e6774d-7e64-49db-b8dc-75157dade4de" providerId="ADAL" clId="{0D619FA2-CA89-4492-A953-4E20D9F423C0}" dt="2025-02-21T15:12:54.376" v="17649" actId="20577"/>
        <pc:sldMkLst>
          <pc:docMk/>
          <pc:sldMk cId="3859354973" sldId="258"/>
        </pc:sldMkLst>
        <pc:spChg chg="mod">
          <ac:chgData name="Darling1,K" userId="c1e6774d-7e64-49db-b8dc-75157dade4de" providerId="ADAL" clId="{0D619FA2-CA89-4492-A953-4E20D9F423C0}" dt="2025-02-19T09:16:28.521" v="112" actId="20577"/>
          <ac:spMkLst>
            <pc:docMk/>
            <pc:sldMk cId="3859354973" sldId="258"/>
            <ac:spMk id="2" creationId="{00000000-0000-0000-0000-000000000000}"/>
          </ac:spMkLst>
        </pc:spChg>
        <pc:spChg chg="mod">
          <ac:chgData name="Darling1,K" userId="c1e6774d-7e64-49db-b8dc-75157dade4de" providerId="ADAL" clId="{0D619FA2-CA89-4492-A953-4E20D9F423C0}" dt="2025-02-19T09:16:35.838" v="119" actId="20577"/>
          <ac:spMkLst>
            <pc:docMk/>
            <pc:sldMk cId="3859354973" sldId="258"/>
            <ac:spMk id="3" creationId="{00000000-0000-0000-0000-000000000000}"/>
          </ac:spMkLst>
        </pc:spChg>
        <pc:spChg chg="mod">
          <ac:chgData name="Darling1,K" userId="c1e6774d-7e64-49db-b8dc-75157dade4de" providerId="ADAL" clId="{0D619FA2-CA89-4492-A953-4E20D9F423C0}" dt="2025-02-21T15:12:54.376" v="17649" actId="20577"/>
          <ac:spMkLst>
            <pc:docMk/>
            <pc:sldMk cId="3859354973" sldId="258"/>
            <ac:spMk id="4" creationId="{00000000-0000-0000-0000-000000000000}"/>
          </ac:spMkLst>
        </pc:spChg>
      </pc:sldChg>
      <pc:sldChg chg="modSp mod">
        <pc:chgData name="Darling1,K" userId="c1e6774d-7e64-49db-b8dc-75157dade4de" providerId="ADAL" clId="{0D619FA2-CA89-4492-A953-4E20D9F423C0}" dt="2025-02-19T09:25:14.184" v="734" actId="20577"/>
        <pc:sldMkLst>
          <pc:docMk/>
          <pc:sldMk cId="3789561192" sldId="261"/>
        </pc:sldMkLst>
        <pc:spChg chg="mod">
          <ac:chgData name="Darling1,K" userId="c1e6774d-7e64-49db-b8dc-75157dade4de" providerId="ADAL" clId="{0D619FA2-CA89-4492-A953-4E20D9F423C0}" dt="2025-02-19T09:15:54.585" v="70" actId="20577"/>
          <ac:spMkLst>
            <pc:docMk/>
            <pc:sldMk cId="3789561192" sldId="261"/>
            <ac:spMk id="2" creationId="{00000000-0000-0000-0000-000000000000}"/>
          </ac:spMkLst>
        </pc:spChg>
        <pc:spChg chg="mod">
          <ac:chgData name="Darling1,K" userId="c1e6774d-7e64-49db-b8dc-75157dade4de" providerId="ADAL" clId="{0D619FA2-CA89-4492-A953-4E20D9F423C0}" dt="2025-02-19T09:16:02.928" v="77" actId="20577"/>
          <ac:spMkLst>
            <pc:docMk/>
            <pc:sldMk cId="3789561192" sldId="261"/>
            <ac:spMk id="3" creationId="{00000000-0000-0000-0000-000000000000}"/>
          </ac:spMkLst>
        </pc:spChg>
        <pc:spChg chg="mod">
          <ac:chgData name="Darling1,K" userId="c1e6774d-7e64-49db-b8dc-75157dade4de" providerId="ADAL" clId="{0D619FA2-CA89-4492-A953-4E20D9F423C0}" dt="2025-02-19T09:25:14.184" v="734" actId="20577"/>
          <ac:spMkLst>
            <pc:docMk/>
            <pc:sldMk cId="3789561192" sldId="261"/>
            <ac:spMk id="4" creationId="{00000000-0000-0000-0000-000000000000}"/>
          </ac:spMkLst>
        </pc:spChg>
      </pc:sldChg>
      <pc:sldChg chg="modSp del mod">
        <pc:chgData name="Darling1,K" userId="c1e6774d-7e64-49db-b8dc-75157dade4de" providerId="ADAL" clId="{0D619FA2-CA89-4492-A953-4E20D9F423C0}" dt="2025-02-19T14:42:40.919" v="13673" actId="2696"/>
        <pc:sldMkLst>
          <pc:docMk/>
          <pc:sldMk cId="185646994" sldId="269"/>
        </pc:sldMkLst>
        <pc:spChg chg="mod">
          <ac:chgData name="Darling1,K" userId="c1e6774d-7e64-49db-b8dc-75157dade4de" providerId="ADAL" clId="{0D619FA2-CA89-4492-A953-4E20D9F423C0}" dt="2025-02-19T09:20:35.613" v="419" actId="20577"/>
          <ac:spMkLst>
            <pc:docMk/>
            <pc:sldMk cId="185646994" sldId="269"/>
            <ac:spMk id="2" creationId="{00000000-0000-0000-0000-000000000000}"/>
          </ac:spMkLst>
        </pc:spChg>
        <pc:spChg chg="mod">
          <ac:chgData name="Darling1,K" userId="c1e6774d-7e64-49db-b8dc-75157dade4de" providerId="ADAL" clId="{0D619FA2-CA89-4492-A953-4E20D9F423C0}" dt="2025-02-19T09:20:49.785" v="436" actId="20577"/>
          <ac:spMkLst>
            <pc:docMk/>
            <pc:sldMk cId="185646994" sldId="269"/>
            <ac:spMk id="3" creationId="{00000000-0000-0000-0000-000000000000}"/>
          </ac:spMkLst>
        </pc:spChg>
      </pc:sldChg>
      <pc:sldChg chg="modSp mod">
        <pc:chgData name="Darling1,K" userId="c1e6774d-7e64-49db-b8dc-75157dade4de" providerId="ADAL" clId="{0D619FA2-CA89-4492-A953-4E20D9F423C0}" dt="2025-02-19T14:42:35.899" v="13672" actId="20577"/>
        <pc:sldMkLst>
          <pc:docMk/>
          <pc:sldMk cId="4205239600" sldId="272"/>
        </pc:sldMkLst>
        <pc:spChg chg="mod">
          <ac:chgData name="Darling1,K" userId="c1e6774d-7e64-49db-b8dc-75157dade4de" providerId="ADAL" clId="{0D619FA2-CA89-4492-A953-4E20D9F423C0}" dt="2025-02-19T09:16:13.172" v="91" actId="20577"/>
          <ac:spMkLst>
            <pc:docMk/>
            <pc:sldMk cId="4205239600" sldId="272"/>
            <ac:spMk id="2" creationId="{00000000-0000-0000-0000-000000000000}"/>
          </ac:spMkLst>
        </pc:spChg>
        <pc:spChg chg="mod">
          <ac:chgData name="Darling1,K" userId="c1e6774d-7e64-49db-b8dc-75157dade4de" providerId="ADAL" clId="{0D619FA2-CA89-4492-A953-4E20D9F423C0}" dt="2025-02-19T09:16:20.163" v="98" actId="20577"/>
          <ac:spMkLst>
            <pc:docMk/>
            <pc:sldMk cId="4205239600" sldId="272"/>
            <ac:spMk id="3" creationId="{00000000-0000-0000-0000-000000000000}"/>
          </ac:spMkLst>
        </pc:spChg>
        <pc:spChg chg="mod">
          <ac:chgData name="Darling1,K" userId="c1e6774d-7e64-49db-b8dc-75157dade4de" providerId="ADAL" clId="{0D619FA2-CA89-4492-A953-4E20D9F423C0}" dt="2025-02-19T14:42:35.899" v="13672" actId="20577"/>
          <ac:spMkLst>
            <pc:docMk/>
            <pc:sldMk cId="4205239600" sldId="272"/>
            <ac:spMk id="4" creationId="{00000000-0000-0000-0000-000000000000}"/>
          </ac:spMkLst>
        </pc:spChg>
      </pc:sldChg>
      <pc:sldChg chg="modSp mod">
        <pc:chgData name="Darling1,K" userId="c1e6774d-7e64-49db-b8dc-75157dade4de" providerId="ADAL" clId="{0D619FA2-CA89-4492-A953-4E20D9F423C0}" dt="2025-02-19T09:20:26.491" v="405" actId="20577"/>
        <pc:sldMkLst>
          <pc:docMk/>
          <pc:sldMk cId="2748354195" sldId="282"/>
        </pc:sldMkLst>
        <pc:spChg chg="mod">
          <ac:chgData name="Darling1,K" userId="c1e6774d-7e64-49db-b8dc-75157dade4de" providerId="ADAL" clId="{0D619FA2-CA89-4492-A953-4E20D9F423C0}" dt="2025-02-19T09:20:09.730" v="355" actId="20577"/>
          <ac:spMkLst>
            <pc:docMk/>
            <pc:sldMk cId="2748354195" sldId="282"/>
            <ac:spMk id="2" creationId="{00000000-0000-0000-0000-000000000000}"/>
          </ac:spMkLst>
        </pc:spChg>
        <pc:spChg chg="mod">
          <ac:chgData name="Darling1,K" userId="c1e6774d-7e64-49db-b8dc-75157dade4de" providerId="ADAL" clId="{0D619FA2-CA89-4492-A953-4E20D9F423C0}" dt="2025-02-19T09:20:16.048" v="362" actId="20577"/>
          <ac:spMkLst>
            <pc:docMk/>
            <pc:sldMk cId="2748354195" sldId="282"/>
            <ac:spMk id="3" creationId="{00000000-0000-0000-0000-000000000000}"/>
          </ac:spMkLst>
        </pc:spChg>
        <pc:spChg chg="mod">
          <ac:chgData name="Darling1,K" userId="c1e6774d-7e64-49db-b8dc-75157dade4de" providerId="ADAL" clId="{0D619FA2-CA89-4492-A953-4E20D9F423C0}" dt="2025-02-19T09:20:26.491" v="405" actId="20577"/>
          <ac:spMkLst>
            <pc:docMk/>
            <pc:sldMk cId="2748354195" sldId="282"/>
            <ac:spMk id="4" creationId="{00000000-0000-0000-0000-000000000000}"/>
          </ac:spMkLst>
        </pc:spChg>
      </pc:sldChg>
      <pc:sldChg chg="modSp mod">
        <pc:chgData name="Darling1,K" userId="c1e6774d-7e64-49db-b8dc-75157dade4de" providerId="ADAL" clId="{0D619FA2-CA89-4492-A953-4E20D9F423C0}" dt="2025-02-24T11:46:49.543" v="17669" actId="27636"/>
        <pc:sldMkLst>
          <pc:docMk/>
          <pc:sldMk cId="4108517122" sldId="283"/>
        </pc:sldMkLst>
        <pc:spChg chg="mod">
          <ac:chgData name="Darling1,K" userId="c1e6774d-7e64-49db-b8dc-75157dade4de" providerId="ADAL" clId="{0D619FA2-CA89-4492-A953-4E20D9F423C0}" dt="2025-02-19T09:18:19.365" v="261" actId="20577"/>
          <ac:spMkLst>
            <pc:docMk/>
            <pc:sldMk cId="4108517122" sldId="283"/>
            <ac:spMk id="2" creationId="{00000000-0000-0000-0000-000000000000}"/>
          </ac:spMkLst>
        </pc:spChg>
        <pc:spChg chg="mod">
          <ac:chgData name="Darling1,K" userId="c1e6774d-7e64-49db-b8dc-75157dade4de" providerId="ADAL" clId="{0D619FA2-CA89-4492-A953-4E20D9F423C0}" dt="2025-02-19T09:18:35.937" v="282" actId="20577"/>
          <ac:spMkLst>
            <pc:docMk/>
            <pc:sldMk cId="4108517122" sldId="283"/>
            <ac:spMk id="3" creationId="{00000000-0000-0000-0000-000000000000}"/>
          </ac:spMkLst>
        </pc:spChg>
        <pc:spChg chg="mod">
          <ac:chgData name="Darling1,K" userId="c1e6774d-7e64-49db-b8dc-75157dade4de" providerId="ADAL" clId="{0D619FA2-CA89-4492-A953-4E20D9F423C0}" dt="2025-02-24T11:46:49.543" v="17669" actId="27636"/>
          <ac:spMkLst>
            <pc:docMk/>
            <pc:sldMk cId="4108517122" sldId="283"/>
            <ac:spMk id="4" creationId="{00000000-0000-0000-0000-000000000000}"/>
          </ac:spMkLst>
        </pc:spChg>
      </pc:sldChg>
      <pc:sldChg chg="modSp mod">
        <pc:chgData name="Darling1,K" userId="c1e6774d-7e64-49db-b8dc-75157dade4de" providerId="ADAL" clId="{0D619FA2-CA89-4492-A953-4E20D9F423C0}" dt="2025-02-24T11:47:20.799" v="17684" actId="20577"/>
        <pc:sldMkLst>
          <pc:docMk/>
          <pc:sldMk cId="4036863589" sldId="284"/>
        </pc:sldMkLst>
        <pc:spChg chg="mod">
          <ac:chgData name="Darling1,K" userId="c1e6774d-7e64-49db-b8dc-75157dade4de" providerId="ADAL" clId="{0D619FA2-CA89-4492-A953-4E20D9F423C0}" dt="2025-02-19T09:18:27.064" v="275" actId="20577"/>
          <ac:spMkLst>
            <pc:docMk/>
            <pc:sldMk cId="4036863589" sldId="284"/>
            <ac:spMk id="2" creationId="{00000000-0000-0000-0000-000000000000}"/>
          </ac:spMkLst>
        </pc:spChg>
        <pc:spChg chg="mod">
          <ac:chgData name="Darling1,K" userId="c1e6774d-7e64-49db-b8dc-75157dade4de" providerId="ADAL" clId="{0D619FA2-CA89-4492-A953-4E20D9F423C0}" dt="2025-02-19T09:18:44.767" v="289" actId="20577"/>
          <ac:spMkLst>
            <pc:docMk/>
            <pc:sldMk cId="4036863589" sldId="284"/>
            <ac:spMk id="3" creationId="{00000000-0000-0000-0000-000000000000}"/>
          </ac:spMkLst>
        </pc:spChg>
        <pc:spChg chg="mod">
          <ac:chgData name="Darling1,K" userId="c1e6774d-7e64-49db-b8dc-75157dade4de" providerId="ADAL" clId="{0D619FA2-CA89-4492-A953-4E20D9F423C0}" dt="2025-02-24T11:47:20.799" v="17684" actId="20577"/>
          <ac:spMkLst>
            <pc:docMk/>
            <pc:sldMk cId="4036863589" sldId="284"/>
            <ac:spMk id="4" creationId="{00000000-0000-0000-0000-000000000000}"/>
          </ac:spMkLst>
        </pc:spChg>
      </pc:sldChg>
      <pc:sldChg chg="modSp mod">
        <pc:chgData name="Darling1,K" userId="c1e6774d-7e64-49db-b8dc-75157dade4de" providerId="ADAL" clId="{0D619FA2-CA89-4492-A953-4E20D9F423C0}" dt="2025-02-24T11:48:00.266" v="17696" actId="20577"/>
        <pc:sldMkLst>
          <pc:docMk/>
          <pc:sldMk cId="1899997546" sldId="286"/>
        </pc:sldMkLst>
        <pc:spChg chg="mod">
          <ac:chgData name="Darling1,K" userId="c1e6774d-7e64-49db-b8dc-75157dade4de" providerId="ADAL" clId="{0D619FA2-CA89-4492-A953-4E20D9F423C0}" dt="2025-02-19T09:19:30.047" v="311" actId="20577"/>
          <ac:spMkLst>
            <pc:docMk/>
            <pc:sldMk cId="1899997546" sldId="286"/>
            <ac:spMk id="2" creationId="{00000000-0000-0000-0000-000000000000}"/>
          </ac:spMkLst>
        </pc:spChg>
        <pc:spChg chg="mod">
          <ac:chgData name="Darling1,K" userId="c1e6774d-7e64-49db-b8dc-75157dade4de" providerId="ADAL" clId="{0D619FA2-CA89-4492-A953-4E20D9F423C0}" dt="2025-02-19T09:19:38.866" v="318" actId="20577"/>
          <ac:spMkLst>
            <pc:docMk/>
            <pc:sldMk cId="1899997546" sldId="286"/>
            <ac:spMk id="3" creationId="{00000000-0000-0000-0000-000000000000}"/>
          </ac:spMkLst>
        </pc:spChg>
        <pc:spChg chg="mod">
          <ac:chgData name="Darling1,K" userId="c1e6774d-7e64-49db-b8dc-75157dade4de" providerId="ADAL" clId="{0D619FA2-CA89-4492-A953-4E20D9F423C0}" dt="2025-02-24T11:48:00.266" v="17696" actId="20577"/>
          <ac:spMkLst>
            <pc:docMk/>
            <pc:sldMk cId="1899997546" sldId="286"/>
            <ac:spMk id="4" creationId="{00000000-0000-0000-0000-000000000000}"/>
          </ac:spMkLst>
        </pc:spChg>
      </pc:sldChg>
      <pc:sldChg chg="modSp mod">
        <pc:chgData name="Darling1,K" userId="c1e6774d-7e64-49db-b8dc-75157dade4de" providerId="ADAL" clId="{0D619FA2-CA89-4492-A953-4E20D9F423C0}" dt="2025-02-24T11:48:34.773" v="17716" actId="27636"/>
        <pc:sldMkLst>
          <pc:docMk/>
          <pc:sldMk cId="396223823" sldId="289"/>
        </pc:sldMkLst>
        <pc:spChg chg="mod">
          <ac:chgData name="Darling1,K" userId="c1e6774d-7e64-49db-b8dc-75157dade4de" providerId="ADAL" clId="{0D619FA2-CA89-4492-A953-4E20D9F423C0}" dt="2025-02-19T09:19:54.047" v="332" actId="20577"/>
          <ac:spMkLst>
            <pc:docMk/>
            <pc:sldMk cId="396223823" sldId="289"/>
            <ac:spMk id="2" creationId="{00000000-0000-0000-0000-000000000000}"/>
          </ac:spMkLst>
        </pc:spChg>
        <pc:spChg chg="mod">
          <ac:chgData name="Darling1,K" userId="c1e6774d-7e64-49db-b8dc-75157dade4de" providerId="ADAL" clId="{0D619FA2-CA89-4492-A953-4E20D9F423C0}" dt="2025-02-19T09:20:02.515" v="341" actId="20577"/>
          <ac:spMkLst>
            <pc:docMk/>
            <pc:sldMk cId="396223823" sldId="289"/>
            <ac:spMk id="3" creationId="{00000000-0000-0000-0000-000000000000}"/>
          </ac:spMkLst>
        </pc:spChg>
        <pc:spChg chg="mod">
          <ac:chgData name="Darling1,K" userId="c1e6774d-7e64-49db-b8dc-75157dade4de" providerId="ADAL" clId="{0D619FA2-CA89-4492-A953-4E20D9F423C0}" dt="2025-02-24T11:48:34.773" v="17716" actId="27636"/>
          <ac:spMkLst>
            <pc:docMk/>
            <pc:sldMk cId="396223823" sldId="289"/>
            <ac:spMk id="4" creationId="{00000000-0000-0000-0000-000000000000}"/>
          </ac:spMkLst>
        </pc:spChg>
      </pc:sldChg>
      <pc:sldChg chg="modSp mod">
        <pc:chgData name="Darling1,K" userId="c1e6774d-7e64-49db-b8dc-75157dade4de" providerId="ADAL" clId="{0D619FA2-CA89-4492-A953-4E20D9F423C0}" dt="2025-02-19T09:21:07.408" v="459" actId="20577"/>
        <pc:sldMkLst>
          <pc:docMk/>
          <pc:sldMk cId="999120449" sldId="290"/>
        </pc:sldMkLst>
        <pc:spChg chg="mod">
          <ac:chgData name="Darling1,K" userId="c1e6774d-7e64-49db-b8dc-75157dade4de" providerId="ADAL" clId="{0D619FA2-CA89-4492-A953-4E20D9F423C0}" dt="2025-02-19T09:20:56.835" v="450" actId="20577"/>
          <ac:spMkLst>
            <pc:docMk/>
            <pc:sldMk cId="999120449" sldId="290"/>
            <ac:spMk id="2" creationId="{00000000-0000-0000-0000-000000000000}"/>
          </ac:spMkLst>
        </pc:spChg>
        <pc:spChg chg="mod">
          <ac:chgData name="Darling1,K" userId="c1e6774d-7e64-49db-b8dc-75157dade4de" providerId="ADAL" clId="{0D619FA2-CA89-4492-A953-4E20D9F423C0}" dt="2025-02-19T09:21:07.408" v="459" actId="20577"/>
          <ac:spMkLst>
            <pc:docMk/>
            <pc:sldMk cId="999120449" sldId="290"/>
            <ac:spMk id="3" creationId="{00000000-0000-0000-0000-000000000000}"/>
          </ac:spMkLst>
        </pc:spChg>
      </pc:sldChg>
      <pc:sldChg chg="modSp mod">
        <pc:chgData name="Darling1,K" userId="c1e6774d-7e64-49db-b8dc-75157dade4de" providerId="ADAL" clId="{0D619FA2-CA89-4492-A953-4E20D9F423C0}" dt="2025-02-19T09:18:10.542" v="245" actId="20577"/>
        <pc:sldMkLst>
          <pc:docMk/>
          <pc:sldMk cId="4030193947" sldId="297"/>
        </pc:sldMkLst>
        <pc:spChg chg="mod">
          <ac:chgData name="Darling1,K" userId="c1e6774d-7e64-49db-b8dc-75157dade4de" providerId="ADAL" clId="{0D619FA2-CA89-4492-A953-4E20D9F423C0}" dt="2025-02-19T09:18:03.977" v="238" actId="20577"/>
          <ac:spMkLst>
            <pc:docMk/>
            <pc:sldMk cId="4030193947" sldId="297"/>
            <ac:spMk id="2" creationId="{00000000-0000-0000-0000-000000000000}"/>
          </ac:spMkLst>
        </pc:spChg>
        <pc:spChg chg="mod">
          <ac:chgData name="Darling1,K" userId="c1e6774d-7e64-49db-b8dc-75157dade4de" providerId="ADAL" clId="{0D619FA2-CA89-4492-A953-4E20D9F423C0}" dt="2025-02-19T09:18:10.542" v="245" actId="20577"/>
          <ac:spMkLst>
            <pc:docMk/>
            <pc:sldMk cId="4030193947" sldId="297"/>
            <ac:spMk id="3" creationId="{00000000-0000-0000-0000-000000000000}"/>
          </ac:spMkLst>
        </pc:spChg>
      </pc:sldChg>
      <pc:sldChg chg="modSp mod modNotesTx">
        <pc:chgData name="Darling1,K" userId="c1e6774d-7e64-49db-b8dc-75157dade4de" providerId="ADAL" clId="{0D619FA2-CA89-4492-A953-4E20D9F423C0}" dt="2025-02-21T14:58:47.360" v="16275" actId="20577"/>
        <pc:sldMkLst>
          <pc:docMk/>
          <pc:sldMk cId="3382651879" sldId="298"/>
        </pc:sldMkLst>
        <pc:spChg chg="mod">
          <ac:chgData name="Darling1,K" userId="c1e6774d-7e64-49db-b8dc-75157dade4de" providerId="ADAL" clId="{0D619FA2-CA89-4492-A953-4E20D9F423C0}" dt="2025-02-19T09:16:59.880" v="154" actId="20577"/>
          <ac:spMkLst>
            <pc:docMk/>
            <pc:sldMk cId="3382651879" sldId="298"/>
            <ac:spMk id="2" creationId="{00000000-0000-0000-0000-000000000000}"/>
          </ac:spMkLst>
        </pc:spChg>
        <pc:spChg chg="mod">
          <ac:chgData name="Darling1,K" userId="c1e6774d-7e64-49db-b8dc-75157dade4de" providerId="ADAL" clId="{0D619FA2-CA89-4492-A953-4E20D9F423C0}" dt="2025-02-19T09:17:07.205" v="161" actId="20577"/>
          <ac:spMkLst>
            <pc:docMk/>
            <pc:sldMk cId="3382651879" sldId="298"/>
            <ac:spMk id="3" creationId="{00000000-0000-0000-0000-000000000000}"/>
          </ac:spMkLst>
        </pc:spChg>
        <pc:spChg chg="mod">
          <ac:chgData name="Darling1,K" userId="c1e6774d-7e64-49db-b8dc-75157dade4de" providerId="ADAL" clId="{0D619FA2-CA89-4492-A953-4E20D9F423C0}" dt="2025-02-21T12:48:16.657" v="14647" actId="20577"/>
          <ac:spMkLst>
            <pc:docMk/>
            <pc:sldMk cId="3382651879" sldId="298"/>
            <ac:spMk id="4" creationId="{00000000-0000-0000-0000-000000000000}"/>
          </ac:spMkLst>
        </pc:spChg>
      </pc:sldChg>
      <pc:sldChg chg="modSp mod ord modNotesTx">
        <pc:chgData name="Darling1,K" userId="c1e6774d-7e64-49db-b8dc-75157dade4de" providerId="ADAL" clId="{0D619FA2-CA89-4492-A953-4E20D9F423C0}" dt="2025-02-21T15:10:24.965" v="17179" actId="27636"/>
        <pc:sldMkLst>
          <pc:docMk/>
          <pc:sldMk cId="2487305788" sldId="299"/>
        </pc:sldMkLst>
        <pc:spChg chg="mod">
          <ac:chgData name="Darling1,K" userId="c1e6774d-7e64-49db-b8dc-75157dade4de" providerId="ADAL" clId="{0D619FA2-CA89-4492-A953-4E20D9F423C0}" dt="2025-02-19T09:16:44.579" v="133" actId="20577"/>
          <ac:spMkLst>
            <pc:docMk/>
            <pc:sldMk cId="2487305788" sldId="299"/>
            <ac:spMk id="2" creationId="{00000000-0000-0000-0000-000000000000}"/>
          </ac:spMkLst>
        </pc:spChg>
        <pc:spChg chg="mod">
          <ac:chgData name="Darling1,K" userId="c1e6774d-7e64-49db-b8dc-75157dade4de" providerId="ADAL" clId="{0D619FA2-CA89-4492-A953-4E20D9F423C0}" dt="2025-02-19T09:16:51.955" v="140" actId="20577"/>
          <ac:spMkLst>
            <pc:docMk/>
            <pc:sldMk cId="2487305788" sldId="299"/>
            <ac:spMk id="3" creationId="{00000000-0000-0000-0000-000000000000}"/>
          </ac:spMkLst>
        </pc:spChg>
        <pc:spChg chg="mod">
          <ac:chgData name="Darling1,K" userId="c1e6774d-7e64-49db-b8dc-75157dade4de" providerId="ADAL" clId="{0D619FA2-CA89-4492-A953-4E20D9F423C0}" dt="2025-02-21T15:10:24.965" v="17179" actId="27636"/>
          <ac:spMkLst>
            <pc:docMk/>
            <pc:sldMk cId="2487305788" sldId="299"/>
            <ac:spMk id="4" creationId="{00000000-0000-0000-0000-000000000000}"/>
          </ac:spMkLst>
        </pc:spChg>
      </pc:sldChg>
      <pc:sldChg chg="modSp mod modNotesTx">
        <pc:chgData name="Darling1,K" userId="c1e6774d-7e64-49db-b8dc-75157dade4de" providerId="ADAL" clId="{0D619FA2-CA89-4492-A953-4E20D9F423C0}" dt="2025-02-21T15:13:26.775" v="17654" actId="20577"/>
        <pc:sldMkLst>
          <pc:docMk/>
          <pc:sldMk cId="2503818425" sldId="300"/>
        </pc:sldMkLst>
        <pc:spChg chg="mod">
          <ac:chgData name="Darling1,K" userId="c1e6774d-7e64-49db-b8dc-75157dade4de" providerId="ADAL" clId="{0D619FA2-CA89-4492-A953-4E20D9F423C0}" dt="2025-02-19T09:17:15.408" v="175" actId="20577"/>
          <ac:spMkLst>
            <pc:docMk/>
            <pc:sldMk cId="2503818425" sldId="300"/>
            <ac:spMk id="2" creationId="{00000000-0000-0000-0000-000000000000}"/>
          </ac:spMkLst>
        </pc:spChg>
        <pc:spChg chg="mod">
          <ac:chgData name="Darling1,K" userId="c1e6774d-7e64-49db-b8dc-75157dade4de" providerId="ADAL" clId="{0D619FA2-CA89-4492-A953-4E20D9F423C0}" dt="2025-02-19T09:17:22.932" v="182" actId="20577"/>
          <ac:spMkLst>
            <pc:docMk/>
            <pc:sldMk cId="2503818425" sldId="300"/>
            <ac:spMk id="3" creationId="{00000000-0000-0000-0000-000000000000}"/>
          </ac:spMkLst>
        </pc:spChg>
        <pc:spChg chg="mod">
          <ac:chgData name="Darling1,K" userId="c1e6774d-7e64-49db-b8dc-75157dade4de" providerId="ADAL" clId="{0D619FA2-CA89-4492-A953-4E20D9F423C0}" dt="2025-02-21T15:13:26.775" v="17654" actId="20577"/>
          <ac:spMkLst>
            <pc:docMk/>
            <pc:sldMk cId="2503818425" sldId="300"/>
            <ac:spMk id="4" creationId="{00000000-0000-0000-0000-000000000000}"/>
          </ac:spMkLst>
        </pc:spChg>
      </pc:sldChg>
      <pc:sldChg chg="modSp del mod">
        <pc:chgData name="Darling1,K" userId="c1e6774d-7e64-49db-b8dc-75157dade4de" providerId="ADAL" clId="{0D619FA2-CA89-4492-A953-4E20D9F423C0}" dt="2025-02-19T12:16:58.064" v="8351" actId="2696"/>
        <pc:sldMkLst>
          <pc:docMk/>
          <pc:sldMk cId="895005952" sldId="301"/>
        </pc:sldMkLst>
        <pc:spChg chg="mod">
          <ac:chgData name="Darling1,K" userId="c1e6774d-7e64-49db-b8dc-75157dade4de" providerId="ADAL" clId="{0D619FA2-CA89-4492-A953-4E20D9F423C0}" dt="2025-02-19T09:17:30.715" v="196" actId="20577"/>
          <ac:spMkLst>
            <pc:docMk/>
            <pc:sldMk cId="895005952" sldId="301"/>
            <ac:spMk id="2" creationId="{00000000-0000-0000-0000-000000000000}"/>
          </ac:spMkLst>
        </pc:spChg>
        <pc:spChg chg="mod">
          <ac:chgData name="Darling1,K" userId="c1e6774d-7e64-49db-b8dc-75157dade4de" providerId="ADAL" clId="{0D619FA2-CA89-4492-A953-4E20D9F423C0}" dt="2025-02-19T09:17:40.990" v="203" actId="20577"/>
          <ac:spMkLst>
            <pc:docMk/>
            <pc:sldMk cId="895005952" sldId="301"/>
            <ac:spMk id="3" creationId="{00000000-0000-0000-0000-000000000000}"/>
          </ac:spMkLst>
        </pc:spChg>
      </pc:sldChg>
      <pc:sldChg chg="modSp mod ord modNotesTx">
        <pc:chgData name="Darling1,K" userId="c1e6774d-7e64-49db-b8dc-75157dade4de" providerId="ADAL" clId="{0D619FA2-CA89-4492-A953-4E20D9F423C0}" dt="2025-02-19T13:54:31.615" v="13552"/>
        <pc:sldMkLst>
          <pc:docMk/>
          <pc:sldMk cId="1687314926" sldId="302"/>
        </pc:sldMkLst>
        <pc:spChg chg="mod">
          <ac:chgData name="Darling1,K" userId="c1e6774d-7e64-49db-b8dc-75157dade4de" providerId="ADAL" clId="{0D619FA2-CA89-4492-A953-4E20D9F423C0}" dt="2025-02-19T09:17:50.132" v="217" actId="20577"/>
          <ac:spMkLst>
            <pc:docMk/>
            <pc:sldMk cId="1687314926" sldId="302"/>
            <ac:spMk id="2" creationId="{00000000-0000-0000-0000-000000000000}"/>
          </ac:spMkLst>
        </pc:spChg>
        <pc:spChg chg="mod">
          <ac:chgData name="Darling1,K" userId="c1e6774d-7e64-49db-b8dc-75157dade4de" providerId="ADAL" clId="{0D619FA2-CA89-4492-A953-4E20D9F423C0}" dt="2025-02-19T09:17:56.912" v="224" actId="20577"/>
          <ac:spMkLst>
            <pc:docMk/>
            <pc:sldMk cId="1687314926" sldId="302"/>
            <ac:spMk id="3" creationId="{00000000-0000-0000-0000-000000000000}"/>
          </ac:spMkLst>
        </pc:spChg>
        <pc:spChg chg="mod">
          <ac:chgData name="Darling1,K" userId="c1e6774d-7e64-49db-b8dc-75157dade4de" providerId="ADAL" clId="{0D619FA2-CA89-4492-A953-4E20D9F423C0}" dt="2025-02-19T12:57:00.544" v="12983" actId="20577"/>
          <ac:spMkLst>
            <pc:docMk/>
            <pc:sldMk cId="1687314926" sldId="302"/>
            <ac:spMk id="4" creationId="{00000000-0000-0000-0000-000000000000}"/>
          </ac:spMkLst>
        </pc:spChg>
      </pc:sldChg>
      <pc:sldChg chg="modSp add mod modNotesTx">
        <pc:chgData name="Darling1,K" userId="c1e6774d-7e64-49db-b8dc-75157dade4de" providerId="ADAL" clId="{0D619FA2-CA89-4492-A953-4E20D9F423C0}" dt="2025-02-21T15:09:54.552" v="17153" actId="255"/>
        <pc:sldMkLst>
          <pc:docMk/>
          <pc:sldMk cId="2216628752" sldId="303"/>
        </pc:sldMkLst>
        <pc:spChg chg="mod">
          <ac:chgData name="Darling1,K" userId="c1e6774d-7e64-49db-b8dc-75157dade4de" providerId="ADAL" clId="{0D619FA2-CA89-4492-A953-4E20D9F423C0}" dt="2025-02-21T15:09:54.552" v="17153" actId="255"/>
          <ac:spMkLst>
            <pc:docMk/>
            <pc:sldMk cId="2216628752" sldId="303"/>
            <ac:spMk id="4" creationId="{00000000-0000-0000-0000-000000000000}"/>
          </ac:spMkLst>
        </pc:spChg>
      </pc:sldChg>
      <pc:sldChg chg="modSp add mod modNotesTx">
        <pc:chgData name="Darling1,K" userId="c1e6774d-7e64-49db-b8dc-75157dade4de" providerId="ADAL" clId="{0D619FA2-CA89-4492-A953-4E20D9F423C0}" dt="2025-02-21T15:05:27.701" v="16742" actId="20577"/>
        <pc:sldMkLst>
          <pc:docMk/>
          <pc:sldMk cId="1989125892" sldId="304"/>
        </pc:sldMkLst>
        <pc:spChg chg="mod">
          <ac:chgData name="Darling1,K" userId="c1e6774d-7e64-49db-b8dc-75157dade4de" providerId="ADAL" clId="{0D619FA2-CA89-4492-A953-4E20D9F423C0}" dt="2025-02-21T13:48:28.485" v="15852" actId="20577"/>
          <ac:spMkLst>
            <pc:docMk/>
            <pc:sldMk cId="1989125892" sldId="304"/>
            <ac:spMk id="4" creationId="{00000000-0000-0000-0000-000000000000}"/>
          </ac:spMkLst>
        </pc:spChg>
      </pc:sldChg>
      <pc:sldChg chg="modSp add mod modNotesTx">
        <pc:chgData name="Darling1,K" userId="c1e6774d-7e64-49db-b8dc-75157dade4de" providerId="ADAL" clId="{0D619FA2-CA89-4492-A953-4E20D9F423C0}" dt="2025-02-19T12:37:26.560" v="11499" actId="20577"/>
        <pc:sldMkLst>
          <pc:docMk/>
          <pc:sldMk cId="4011229971" sldId="305"/>
        </pc:sldMkLst>
        <pc:spChg chg="mod">
          <ac:chgData name="Darling1,K" userId="c1e6774d-7e64-49db-b8dc-75157dade4de" providerId="ADAL" clId="{0D619FA2-CA89-4492-A953-4E20D9F423C0}" dt="2025-02-19T12:37:26.560" v="11499" actId="20577"/>
          <ac:spMkLst>
            <pc:docMk/>
            <pc:sldMk cId="4011229971" sldId="305"/>
            <ac:spMk id="4" creationId="{00000000-0000-0000-0000-000000000000}"/>
          </ac:spMkLst>
        </pc:spChg>
      </pc:sldChg>
      <pc:sldChg chg="modSp add mod modNotesTx">
        <pc:chgData name="Darling1,K" userId="c1e6774d-7e64-49db-b8dc-75157dade4de" providerId="ADAL" clId="{0D619FA2-CA89-4492-A953-4E20D9F423C0}" dt="2025-02-21T13:43:31" v="15514" actId="20577"/>
        <pc:sldMkLst>
          <pc:docMk/>
          <pc:sldMk cId="4091046828" sldId="306"/>
        </pc:sldMkLst>
        <pc:spChg chg="mod">
          <ac:chgData name="Darling1,K" userId="c1e6774d-7e64-49db-b8dc-75157dade4de" providerId="ADAL" clId="{0D619FA2-CA89-4492-A953-4E20D9F423C0}" dt="2025-02-21T13:43:31" v="15514" actId="20577"/>
          <ac:spMkLst>
            <pc:docMk/>
            <pc:sldMk cId="4091046828" sldId="306"/>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20/03/2025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3</a:t>
            </a:fld>
            <a:endParaRPr lang="en-GB"/>
          </a:p>
        </p:txBody>
      </p:sp>
    </p:spTree>
    <p:extLst>
      <p:ext uri="{BB962C8B-B14F-4D97-AF65-F5344CB8AC3E}">
        <p14:creationId xmlns:p14="http://schemas.microsoft.com/office/powerpoint/2010/main" val="89205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12</a:t>
            </a:fld>
            <a:endParaRPr lang="en-GB"/>
          </a:p>
        </p:txBody>
      </p:sp>
    </p:spTree>
    <p:extLst>
      <p:ext uri="{BB962C8B-B14F-4D97-AF65-F5344CB8AC3E}">
        <p14:creationId xmlns:p14="http://schemas.microsoft.com/office/powerpoint/2010/main" val="306203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13</a:t>
            </a:fld>
            <a:endParaRPr lang="en-GB"/>
          </a:p>
        </p:txBody>
      </p:sp>
    </p:spTree>
    <p:extLst>
      <p:ext uri="{BB962C8B-B14F-4D97-AF65-F5344CB8AC3E}">
        <p14:creationId xmlns:p14="http://schemas.microsoft.com/office/powerpoint/2010/main" val="226336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14</a:t>
            </a:fld>
            <a:endParaRPr lang="en-GB"/>
          </a:p>
        </p:txBody>
      </p:sp>
    </p:spTree>
    <p:extLst>
      <p:ext uri="{BB962C8B-B14F-4D97-AF65-F5344CB8AC3E}">
        <p14:creationId xmlns:p14="http://schemas.microsoft.com/office/powerpoint/2010/main" val="2312095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Delegates to write suggestions in the chat </a:t>
            </a:r>
          </a:p>
        </p:txBody>
      </p:sp>
      <p:sp>
        <p:nvSpPr>
          <p:cNvPr id="4" name="Slide Number Placeholder 3"/>
          <p:cNvSpPr>
            <a:spLocks noGrp="1"/>
          </p:cNvSpPr>
          <p:nvPr>
            <p:ph type="sldNum" sz="quarter" idx="5"/>
          </p:nvPr>
        </p:nvSpPr>
        <p:spPr/>
        <p:txBody>
          <a:bodyPr/>
          <a:lstStyle/>
          <a:p>
            <a:fld id="{47EDA995-2D3A-41E1-9E01-F637267F645F}" type="slidenum">
              <a:rPr lang="en-GB" smtClean="0"/>
              <a:t>20</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34837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61326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228302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293973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3518783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213994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1041728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info.lse.ac.uk/staff/divisions/Human-Resources/The-sickness-absence-toolki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mailto:L.H.Mu@lse.ac.uk" TargetMode="External"/><Relationship Id="rId5" Type="http://schemas.openxmlformats.org/officeDocument/2006/relationships/hyperlink" Target="https://info.lse.ac.uk/staff/divisions/Human-Resources/Access-to-Work-Toolkit/Access-to-Work-Toolkit" TargetMode="External"/><Relationship Id="rId4" Type="http://schemas.openxmlformats.org/officeDocument/2006/relationships/hyperlink" Target="https://info.lse.ac.uk/staff/divisions/Human-Resources/Assets/Documents/Disability-support/Reasonable-Adjustments-Pocket-Guide-final-web-version.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March 2025</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Sickness Absence</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THURSDAY 20 MARCH 2025</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lnSpcReduction="10000"/>
          </a:bodyPr>
          <a:lstStyle/>
          <a:p>
            <a:r>
              <a:rPr lang="en-GB" sz="2400" b="0" dirty="0"/>
              <a:t>Managing Sickness Absence </a:t>
            </a:r>
            <a:endParaRPr lang="en-GB" sz="1800" b="0" i="0" u="none" strike="noStrike" baseline="0" dirty="0">
              <a:solidFill>
                <a:srgbClr val="000000"/>
              </a:solidFill>
              <a:latin typeface="Roboto" panose="02000000000000000000" pitchFamily="2" charset="0"/>
            </a:endParaRPr>
          </a:p>
          <a:p>
            <a:pPr marL="291703" indent="-285750">
              <a:lnSpc>
                <a:spcPct val="100000"/>
              </a:lnSpc>
              <a:buFont typeface="Arial" panose="020B0604020202020204" pitchFamily="34" charset="0"/>
              <a:buChar char="•"/>
            </a:pPr>
            <a:r>
              <a:rPr lang="en-GB" sz="1800" b="0" dirty="0">
                <a:solidFill>
                  <a:schemeClr val="tx1"/>
                </a:solidFill>
              </a:rPr>
              <a:t>Take appropriate action if someone’s sickness absence record gives cause for concern. Where an employee’s absence record is having a significant impact on their attendance/performance and recommended reasonable adjustments have been explored, the Capability Health Policy and Procedure may apply.  </a:t>
            </a:r>
          </a:p>
          <a:p>
            <a:pPr marL="291703" indent="-285750">
              <a:buFont typeface="Arial" panose="020B0604020202020204" pitchFamily="34" charset="0"/>
              <a:buChar char="•"/>
            </a:pPr>
            <a:r>
              <a:rPr lang="en-GB" sz="1800" b="0" dirty="0">
                <a:solidFill>
                  <a:schemeClr val="tx1"/>
                </a:solidFill>
              </a:rPr>
              <a:t>Access the support available:</a:t>
            </a:r>
          </a:p>
          <a:p>
            <a:pPr marL="691754" lvl="3" indent="-285750">
              <a:buFont typeface="Wingdings" panose="05000000000000000000" pitchFamily="2" charset="2"/>
              <a:buChar char="Ø"/>
            </a:pPr>
            <a:r>
              <a:rPr lang="en-GB" sz="1800" dirty="0">
                <a:solidFill>
                  <a:schemeClr val="tx1"/>
                </a:solidFill>
              </a:rPr>
              <a:t>The </a:t>
            </a:r>
            <a:r>
              <a:rPr lang="en-GB" sz="1800" dirty="0">
                <a:solidFill>
                  <a:schemeClr val="tx1"/>
                </a:solidFill>
                <a:hlinkClick r:id="rId3"/>
              </a:rPr>
              <a:t>Sickness Absence Toolkit</a:t>
            </a:r>
            <a:r>
              <a:rPr lang="en-GB" sz="1800" dirty="0">
                <a:solidFill>
                  <a:schemeClr val="tx1"/>
                </a:solidFill>
              </a:rPr>
              <a:t>: includes guidance on Occupational Health and return to work discussions, FAQs and links to disability support (</a:t>
            </a:r>
            <a:r>
              <a:rPr lang="en-GB" sz="1800" dirty="0">
                <a:solidFill>
                  <a:schemeClr val="tx1"/>
                </a:solidFill>
                <a:hlinkClick r:id="rId4"/>
              </a:rPr>
              <a:t>Reasonable Adjustments Pocket Guide </a:t>
            </a:r>
            <a:r>
              <a:rPr lang="en-GB" sz="1800" dirty="0">
                <a:solidFill>
                  <a:schemeClr val="tx1"/>
                </a:solidFill>
              </a:rPr>
              <a:t>and </a:t>
            </a:r>
            <a:r>
              <a:rPr lang="en-GB" sz="1800" dirty="0">
                <a:solidFill>
                  <a:schemeClr val="tx1"/>
                </a:solidFill>
                <a:hlinkClick r:id="rId5"/>
              </a:rPr>
              <a:t>Access to Work Toolkit</a:t>
            </a:r>
            <a:r>
              <a:rPr lang="en-GB" sz="1800" dirty="0">
                <a:solidFill>
                  <a:schemeClr val="tx1"/>
                </a:solidFill>
              </a:rPr>
              <a:t>) </a:t>
            </a:r>
          </a:p>
          <a:p>
            <a:pPr marL="691754" lvl="3" indent="-285750">
              <a:buFont typeface="Wingdings" panose="05000000000000000000" pitchFamily="2" charset="2"/>
              <a:buChar char="Ø"/>
            </a:pPr>
            <a:r>
              <a:rPr lang="en-GB" sz="1800" dirty="0">
                <a:solidFill>
                  <a:schemeClr val="tx1"/>
                </a:solidFill>
              </a:rPr>
              <a:t>Contact your HR Partner for advice; you can also contact the Staff Disability and Mental Health Adviser (Lucy Mu at </a:t>
            </a:r>
            <a:r>
              <a:rPr lang="en-GB" sz="1800" dirty="0">
                <a:solidFill>
                  <a:schemeClr val="tx1"/>
                </a:solidFill>
                <a:hlinkClick r:id="rId6"/>
              </a:rPr>
              <a:t>L.H.Mu@</a:t>
            </a:r>
            <a:r>
              <a:rPr lang="en-GB" sz="1800" dirty="0">
                <a:hlinkClick r:id="rId6"/>
              </a:rPr>
              <a:t>lse.ac.uk</a:t>
            </a:r>
            <a:r>
              <a:rPr lang="en-GB" sz="1800" dirty="0"/>
              <a:t>) if a period of sickness absence is or might be related to a disability or mental health condition</a:t>
            </a:r>
          </a:p>
          <a:p>
            <a:pPr marL="691754" lvl="3" indent="-285750">
              <a:buFont typeface="Wingdings" panose="05000000000000000000" pitchFamily="2" charset="2"/>
              <a:buChar char="Ø"/>
            </a:pPr>
            <a:r>
              <a:rPr lang="en-GB" sz="1800" dirty="0"/>
              <a:t>Assistance with additional costs can be requested if a sickness absence scenario necessitates the recruitment of temporary replacement staff (APRC Sickness Contingency Fund). </a:t>
            </a:r>
          </a:p>
          <a:p>
            <a:pPr marL="691754" lvl="3" indent="-285750">
              <a:buFont typeface="Wingdings" panose="05000000000000000000" pitchFamily="2" charset="2"/>
              <a:buChar char="Ø"/>
            </a:pPr>
            <a:endParaRPr lang="en-GB" sz="1800" dirty="0">
              <a:solidFill>
                <a:schemeClr val="tx1"/>
              </a:solidFill>
            </a:endParaRPr>
          </a:p>
          <a:p>
            <a:pPr marL="291703" indent="-285750">
              <a:buFont typeface="Arial" panose="020B0604020202020204" pitchFamily="34" charset="0"/>
              <a:buChar char="•"/>
            </a:pPr>
            <a:endParaRPr lang="en-GB" sz="1800" b="0" i="0" u="none" strike="noStrike" baseline="0" dirty="0">
              <a:solidFill>
                <a:srgbClr val="000000"/>
              </a:solidFill>
              <a:latin typeface="Roboto" panose="02000000000000000000" pitchFamily="2" charset="0"/>
            </a:endParaRPr>
          </a:p>
          <a:p>
            <a:pPr marL="291703" indent="-285750">
              <a:lnSpc>
                <a:spcPct val="100000"/>
              </a:lnSpc>
              <a:spcBef>
                <a:spcPts val="0"/>
              </a:spcBef>
              <a:spcAft>
                <a:spcPts val="600"/>
              </a:spcAft>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409104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lnSpcReduction="10000"/>
          </a:bodyPr>
          <a:lstStyle/>
          <a:p>
            <a:r>
              <a:rPr lang="en-GB" sz="2400" b="0" dirty="0"/>
              <a:t>Managing Sickness Absence: Occupational Health </a:t>
            </a:r>
            <a:endParaRPr lang="en-GB" sz="1800" b="0" i="0" u="none" strike="noStrike" baseline="0" dirty="0">
              <a:solidFill>
                <a:srgbClr val="000000"/>
              </a:solidFill>
              <a:latin typeface="Roboto" panose="02000000000000000000" pitchFamily="2" charset="0"/>
            </a:endParaRPr>
          </a:p>
          <a:p>
            <a:pPr marL="291703" indent="-285750">
              <a:lnSpc>
                <a:spcPct val="110000"/>
              </a:lnSpc>
              <a:buFont typeface="Arial" panose="020B0604020202020204" pitchFamily="34" charset="0"/>
              <a:buChar char="•"/>
            </a:pPr>
            <a:r>
              <a:rPr lang="en-GB" sz="1800" b="0" dirty="0">
                <a:solidFill>
                  <a:srgbClr val="000000"/>
                </a:solidFill>
                <a:latin typeface="Roboto" panose="02000000000000000000" pitchFamily="2" charset="0"/>
              </a:rPr>
              <a:t>OH provides independent medical advice on an employee’s health and wellbeing within the context of work, which may include:</a:t>
            </a:r>
          </a:p>
          <a:p>
            <a:pPr marL="691754" lvl="3" indent="-285750">
              <a:lnSpc>
                <a:spcPct val="110000"/>
              </a:lnSpc>
              <a:buFont typeface="Wingdings" panose="05000000000000000000" pitchFamily="2" charset="2"/>
              <a:buChar char="Ø"/>
            </a:pPr>
            <a:r>
              <a:rPr lang="en-GB" sz="1800" b="0" i="0" u="none" strike="noStrike" baseline="0" dirty="0">
                <a:solidFill>
                  <a:srgbClr val="000000"/>
                </a:solidFill>
                <a:latin typeface="Roboto" panose="02000000000000000000" pitchFamily="2" charset="0"/>
              </a:rPr>
              <a:t>Advice on how a job might affect an employee’s health, and how an employee’s health may in turn affect their ability to do their work;</a:t>
            </a:r>
          </a:p>
          <a:p>
            <a:pPr marL="691754" lvl="3" indent="-285750">
              <a:lnSpc>
                <a:spcPct val="110000"/>
              </a:lnSpc>
              <a:buFont typeface="Wingdings" panose="05000000000000000000" pitchFamily="2" charset="2"/>
              <a:buChar char="Ø"/>
            </a:pPr>
            <a:r>
              <a:rPr lang="en-GB" sz="1800" dirty="0">
                <a:solidFill>
                  <a:srgbClr val="000000"/>
                </a:solidFill>
              </a:rPr>
              <a:t>Advice and recommendations on specific workplace adjustments to support employees. </a:t>
            </a:r>
            <a:endParaRPr lang="en-GB" sz="1800" b="0" i="0" u="none" strike="noStrike" baseline="0" dirty="0">
              <a:solidFill>
                <a:srgbClr val="000000"/>
              </a:solidFill>
              <a:latin typeface="Roboto" panose="02000000000000000000" pitchFamily="2" charset="0"/>
            </a:endParaRPr>
          </a:p>
          <a:p>
            <a:pPr marL="291703" indent="-285750">
              <a:lnSpc>
                <a:spcPct val="100000"/>
              </a:lnSpc>
              <a:spcBef>
                <a:spcPts val="0"/>
              </a:spcBef>
              <a:spcAft>
                <a:spcPts val="600"/>
              </a:spcAft>
              <a:buClr>
                <a:schemeClr val="tx1"/>
              </a:buClr>
              <a:buFont typeface="Arial" panose="020B0604020202020204" pitchFamily="34" charset="0"/>
              <a:buChar char="•"/>
            </a:pPr>
            <a:r>
              <a:rPr lang="en-GB" sz="1800" b="0" dirty="0">
                <a:solidFill>
                  <a:schemeClr val="tx1"/>
                </a:solidFill>
              </a:rPr>
              <a:t>An employee would normally be referred if there is a concern about their health and work – includes situations where the employee’s health could be at risk, or where the employee’s health/medical condition could impact on their ability to undertake their work in any way. </a:t>
            </a:r>
          </a:p>
          <a:p>
            <a:pPr marL="291703" indent="-285750">
              <a:lnSpc>
                <a:spcPct val="100000"/>
              </a:lnSpc>
              <a:spcBef>
                <a:spcPts val="0"/>
              </a:spcBef>
              <a:spcAft>
                <a:spcPts val="600"/>
              </a:spcAft>
              <a:buClr>
                <a:schemeClr val="tx1"/>
              </a:buClr>
              <a:buFont typeface="Arial" panose="020B0604020202020204" pitchFamily="34" charset="0"/>
              <a:buChar char="•"/>
            </a:pPr>
            <a:r>
              <a:rPr lang="en-GB" sz="1800" b="0" dirty="0">
                <a:solidFill>
                  <a:schemeClr val="tx1"/>
                </a:solidFill>
              </a:rPr>
              <a:t>HR facilitates the referral on behalf of the line manager. You should:</a:t>
            </a:r>
          </a:p>
          <a:p>
            <a:pPr marL="691754" lvl="3" indent="-285750">
              <a:lnSpc>
                <a:spcPct val="100000"/>
              </a:lnSpc>
              <a:spcAft>
                <a:spcPts val="600"/>
              </a:spcAft>
              <a:buClr>
                <a:schemeClr val="tx1"/>
              </a:buClr>
              <a:buFont typeface="Wingdings" panose="05000000000000000000" pitchFamily="2" charset="2"/>
              <a:buChar char="Ø"/>
            </a:pPr>
            <a:r>
              <a:rPr lang="en-GB" sz="1600" b="0" dirty="0">
                <a:solidFill>
                  <a:schemeClr val="tx1"/>
                </a:solidFill>
              </a:rPr>
              <a:t>Tell the employee about the need for an OH referral before it is made;</a:t>
            </a:r>
          </a:p>
          <a:p>
            <a:pPr marL="691754" lvl="3" indent="-285750">
              <a:lnSpc>
                <a:spcPct val="100000"/>
              </a:lnSpc>
              <a:spcAft>
                <a:spcPts val="600"/>
              </a:spcAft>
              <a:buClr>
                <a:schemeClr val="tx1"/>
              </a:buClr>
              <a:buFont typeface="Wingdings" panose="05000000000000000000" pitchFamily="2" charset="2"/>
              <a:buChar char="Ø"/>
            </a:pPr>
            <a:r>
              <a:rPr lang="en-GB" sz="1600" dirty="0"/>
              <a:t>Give the employee clear reasons for the referral;</a:t>
            </a:r>
          </a:p>
          <a:p>
            <a:pPr marL="691754" lvl="3" indent="-285750">
              <a:lnSpc>
                <a:spcPct val="100000"/>
              </a:lnSpc>
              <a:spcAft>
                <a:spcPts val="600"/>
              </a:spcAft>
              <a:buClr>
                <a:schemeClr val="tx1"/>
              </a:buClr>
              <a:buFont typeface="Wingdings" panose="05000000000000000000" pitchFamily="2" charset="2"/>
              <a:buChar char="Ø"/>
            </a:pPr>
            <a:r>
              <a:rPr lang="en-GB" sz="1600" b="0" dirty="0">
                <a:solidFill>
                  <a:schemeClr val="tx1"/>
                </a:solidFill>
              </a:rPr>
              <a:t>Provide the employee with an information sheet from the OH provider. </a:t>
            </a:r>
          </a:p>
          <a:p>
            <a:pPr marL="291703" indent="-285750">
              <a:lnSpc>
                <a:spcPct val="100000"/>
              </a:lnSpc>
              <a:spcBef>
                <a:spcPts val="0"/>
              </a:spcBef>
              <a:spcAft>
                <a:spcPts val="600"/>
              </a:spcAft>
              <a:buClr>
                <a:schemeClr val="tx1"/>
              </a:buClr>
              <a:buFont typeface="Arial" panose="020B0604020202020204" pitchFamily="34" charset="0"/>
              <a:buChar char="•"/>
            </a:pPr>
            <a:r>
              <a:rPr lang="en-GB" sz="1800" b="0" dirty="0">
                <a:solidFill>
                  <a:schemeClr val="tx1"/>
                </a:solidFill>
              </a:rPr>
              <a:t>The employee does not have to consent, although the absence of an OH assessment may hinder the ability to obtain appropriate medical advice and may therefore affect the employee’s support with their work. </a:t>
            </a: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303671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fontScale="92500" lnSpcReduction="10000"/>
          </a:bodyPr>
          <a:lstStyle/>
          <a:p>
            <a:r>
              <a:rPr lang="en-GB" sz="2400" b="0" dirty="0"/>
              <a:t>Managing Sickness Absence: Occupational Health (cont.)</a:t>
            </a:r>
            <a:endParaRPr lang="en-GB" sz="1800" b="0" i="0" u="none" strike="noStrike" baseline="0" dirty="0">
              <a:solidFill>
                <a:srgbClr val="000000"/>
              </a:solidFill>
              <a:latin typeface="Roboto" panose="02000000000000000000" pitchFamily="2" charset="0"/>
            </a:endParaRPr>
          </a:p>
          <a:p>
            <a:pPr>
              <a:lnSpc>
                <a:spcPct val="100000"/>
              </a:lnSpc>
              <a:spcBef>
                <a:spcPts val="0"/>
              </a:spcBef>
              <a:spcAft>
                <a:spcPts val="600"/>
              </a:spcAft>
              <a:buClr>
                <a:schemeClr val="tx1"/>
              </a:buClr>
            </a:pPr>
            <a:endParaRPr lang="en-GB" sz="1800" b="0" dirty="0">
              <a:solidFill>
                <a:schemeClr val="tx1"/>
              </a:solidFill>
            </a:endParaRPr>
          </a:p>
          <a:p>
            <a:pPr>
              <a:lnSpc>
                <a:spcPct val="100000"/>
              </a:lnSpc>
              <a:spcBef>
                <a:spcPts val="0"/>
              </a:spcBef>
              <a:spcAft>
                <a:spcPts val="600"/>
              </a:spcAft>
              <a:buClr>
                <a:schemeClr val="tx1"/>
              </a:buClr>
            </a:pPr>
            <a:r>
              <a:rPr lang="en-GB" sz="1800" dirty="0">
                <a:solidFill>
                  <a:schemeClr val="tx1"/>
                </a:solidFill>
              </a:rPr>
              <a:t>What an OH referral looks like</a:t>
            </a:r>
          </a:p>
          <a:p>
            <a:pPr marL="291703" indent="-285750">
              <a:lnSpc>
                <a:spcPct val="100000"/>
              </a:lnSpc>
              <a:spcBef>
                <a:spcPts val="0"/>
              </a:spcBef>
              <a:spcAft>
                <a:spcPts val="600"/>
              </a:spcAft>
              <a:buClr>
                <a:schemeClr val="tx1"/>
              </a:buClr>
              <a:buFont typeface="Arial" panose="020B0604020202020204" pitchFamily="34" charset="0"/>
              <a:buChar char="•"/>
            </a:pPr>
            <a:r>
              <a:rPr lang="en-GB" sz="1800" b="0" dirty="0">
                <a:solidFill>
                  <a:schemeClr val="tx1"/>
                </a:solidFill>
              </a:rPr>
              <a:t>Questions might be about:</a:t>
            </a:r>
          </a:p>
          <a:p>
            <a:pPr marL="691754" lvl="3" indent="-285750">
              <a:lnSpc>
                <a:spcPct val="100000"/>
              </a:lnSpc>
              <a:spcAft>
                <a:spcPts val="600"/>
              </a:spcAft>
              <a:buClr>
                <a:schemeClr val="tx1"/>
              </a:buClr>
              <a:buFont typeface="Wingdings" panose="05000000000000000000" pitchFamily="2" charset="2"/>
              <a:buChar char="Ø"/>
            </a:pPr>
            <a:r>
              <a:rPr lang="en-GB" sz="1800" b="0" dirty="0">
                <a:solidFill>
                  <a:schemeClr val="tx1"/>
                </a:solidFill>
              </a:rPr>
              <a:t>How the employee can be supported by their manager if they are struggling with their physical and/or mental health;</a:t>
            </a:r>
          </a:p>
          <a:p>
            <a:pPr marL="691754" lvl="3" indent="-285750">
              <a:lnSpc>
                <a:spcPct val="100000"/>
              </a:lnSpc>
              <a:spcAft>
                <a:spcPts val="600"/>
              </a:spcAft>
              <a:buClr>
                <a:schemeClr val="tx1"/>
              </a:buClr>
              <a:buFont typeface="Wingdings" panose="05000000000000000000" pitchFamily="2" charset="2"/>
              <a:buChar char="Ø"/>
            </a:pPr>
            <a:r>
              <a:rPr lang="en-GB" sz="1800" dirty="0"/>
              <a:t>Possible support or reasonable adjustments that the manager could put in place to support the employee if they have a disability;</a:t>
            </a:r>
          </a:p>
          <a:p>
            <a:pPr marL="691754" lvl="3" indent="-285750">
              <a:lnSpc>
                <a:spcPct val="100000"/>
              </a:lnSpc>
              <a:spcAft>
                <a:spcPts val="600"/>
              </a:spcAft>
              <a:buClr>
                <a:schemeClr val="tx1"/>
              </a:buClr>
              <a:buFont typeface="Wingdings" panose="05000000000000000000" pitchFamily="2" charset="2"/>
              <a:buChar char="Ø"/>
            </a:pPr>
            <a:r>
              <a:rPr lang="en-GB" sz="1800" b="0" dirty="0">
                <a:solidFill>
                  <a:schemeClr val="tx1"/>
                </a:solidFill>
              </a:rPr>
              <a:t>Whether the employee </a:t>
            </a:r>
            <a:r>
              <a:rPr lang="en-GB" sz="1800" dirty="0"/>
              <a:t>might have an undiagnosed health condition or disability that could be contributing to their levels of sickness absence and/or impacting them at work;</a:t>
            </a:r>
          </a:p>
          <a:p>
            <a:pPr marL="691754" lvl="3" indent="-285750">
              <a:lnSpc>
                <a:spcPct val="100000"/>
              </a:lnSpc>
              <a:spcAft>
                <a:spcPts val="600"/>
              </a:spcAft>
              <a:buClr>
                <a:schemeClr val="tx1"/>
              </a:buClr>
              <a:buFont typeface="Wingdings" panose="05000000000000000000" pitchFamily="2" charset="2"/>
              <a:buChar char="Ø"/>
            </a:pPr>
            <a:r>
              <a:rPr lang="en-GB" sz="1800" b="0" dirty="0">
                <a:solidFill>
                  <a:schemeClr val="tx1"/>
                </a:solidFill>
              </a:rPr>
              <a:t>H</a:t>
            </a:r>
            <a:r>
              <a:rPr lang="en-GB" sz="1800" dirty="0"/>
              <a:t>ow to manage the employee’s return to work following long-term sickness absence or injury;</a:t>
            </a:r>
          </a:p>
          <a:p>
            <a:pPr marL="691754" lvl="3" indent="-285750">
              <a:lnSpc>
                <a:spcPct val="100000"/>
              </a:lnSpc>
              <a:spcAft>
                <a:spcPts val="600"/>
              </a:spcAft>
              <a:buClr>
                <a:schemeClr val="tx1"/>
              </a:buClr>
              <a:buFont typeface="Wingdings" panose="05000000000000000000" pitchFamily="2" charset="2"/>
              <a:buChar char="Ø"/>
            </a:pPr>
            <a:r>
              <a:rPr lang="en-GB" sz="1800" b="0" dirty="0">
                <a:solidFill>
                  <a:schemeClr val="tx1"/>
                </a:solidFill>
              </a:rPr>
              <a:t>Any steps that the manager could take at work to avoid putting the employee’s health, safety or wellbeing at risk;</a:t>
            </a:r>
          </a:p>
          <a:p>
            <a:pPr marL="691754" lvl="3" indent="-285750">
              <a:lnSpc>
                <a:spcPct val="100000"/>
              </a:lnSpc>
              <a:spcAft>
                <a:spcPts val="600"/>
              </a:spcAft>
              <a:buClr>
                <a:schemeClr val="tx1"/>
              </a:buClr>
              <a:buFont typeface="Wingdings" panose="05000000000000000000" pitchFamily="2" charset="2"/>
              <a:buChar char="Ø"/>
            </a:pPr>
            <a:r>
              <a:rPr lang="en-GB" sz="1800" dirty="0"/>
              <a:t>Whether the employee is fit for work, or an estimate of when they might be;</a:t>
            </a:r>
          </a:p>
          <a:p>
            <a:pPr marL="691754" lvl="3" indent="-285750">
              <a:lnSpc>
                <a:spcPct val="100000"/>
              </a:lnSpc>
              <a:spcAft>
                <a:spcPts val="600"/>
              </a:spcAft>
              <a:buClr>
                <a:schemeClr val="tx1"/>
              </a:buClr>
              <a:buFont typeface="Wingdings" panose="05000000000000000000" pitchFamily="2" charset="2"/>
              <a:buChar char="Ø"/>
            </a:pPr>
            <a:r>
              <a:rPr lang="en-GB" sz="1800" dirty="0"/>
              <a:t>Whether the employee could potentially be considered for ill health retirement. </a:t>
            </a:r>
          </a:p>
          <a:p>
            <a:pPr marL="691754" lvl="3" indent="-285750">
              <a:lnSpc>
                <a:spcPct val="100000"/>
              </a:lnSpc>
              <a:spcAft>
                <a:spcPts val="600"/>
              </a:spcAft>
              <a:buClr>
                <a:schemeClr val="tx1"/>
              </a:buClr>
              <a:buFont typeface="Wingdings" panose="05000000000000000000" pitchFamily="2" charset="2"/>
              <a:buChar char="Ø"/>
            </a:pPr>
            <a:endParaRPr lang="en-GB" sz="12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120140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fontScale="85000" lnSpcReduction="10000"/>
          </a:bodyPr>
          <a:lstStyle/>
          <a:p>
            <a:r>
              <a:rPr lang="en-GB" sz="2400" b="0" dirty="0"/>
              <a:t>Managing Sickness Absence: Occupational Health (cont.)</a:t>
            </a:r>
            <a:endParaRPr lang="en-GB" sz="1800" b="0" i="0" u="none" strike="noStrike" baseline="0" dirty="0">
              <a:solidFill>
                <a:srgbClr val="000000"/>
              </a:solidFill>
              <a:latin typeface="Roboto" panose="02000000000000000000" pitchFamily="2" charset="0"/>
            </a:endParaRPr>
          </a:p>
          <a:p>
            <a:pPr>
              <a:lnSpc>
                <a:spcPct val="100000"/>
              </a:lnSpc>
              <a:spcBef>
                <a:spcPts val="0"/>
              </a:spcBef>
              <a:spcAft>
                <a:spcPts val="600"/>
              </a:spcAft>
              <a:buClr>
                <a:schemeClr val="tx1"/>
              </a:buClr>
            </a:pPr>
            <a:endParaRPr lang="en-GB" sz="1900" b="0" dirty="0">
              <a:solidFill>
                <a:schemeClr val="tx1"/>
              </a:solidFill>
            </a:endParaRPr>
          </a:p>
          <a:p>
            <a:pPr>
              <a:lnSpc>
                <a:spcPct val="100000"/>
              </a:lnSpc>
              <a:spcBef>
                <a:spcPts val="0"/>
              </a:spcBef>
              <a:spcAft>
                <a:spcPts val="600"/>
              </a:spcAft>
              <a:buClr>
                <a:schemeClr val="tx1"/>
              </a:buClr>
            </a:pPr>
            <a:r>
              <a:rPr lang="en-GB" sz="1900" dirty="0">
                <a:solidFill>
                  <a:schemeClr val="tx1"/>
                </a:solidFill>
              </a:rPr>
              <a:t>What an OH appointment looks like</a:t>
            </a:r>
          </a:p>
          <a:p>
            <a:pPr marL="291703" indent="-285750">
              <a:lnSpc>
                <a:spcPct val="100000"/>
              </a:lnSpc>
              <a:spcBef>
                <a:spcPts val="0"/>
              </a:spcBef>
              <a:spcAft>
                <a:spcPts val="600"/>
              </a:spcAft>
              <a:buClr>
                <a:schemeClr val="tx1"/>
              </a:buClr>
              <a:buFont typeface="Arial" panose="020B0604020202020204" pitchFamily="34" charset="0"/>
              <a:buChar char="•"/>
            </a:pPr>
            <a:r>
              <a:rPr lang="en-GB" sz="1900" b="0" dirty="0">
                <a:solidFill>
                  <a:schemeClr val="tx1"/>
                </a:solidFill>
              </a:rPr>
              <a:t>OH appointments are normally held during normal business hours. If the employee works part-time or a shift pattern, they may be asked to attend an appointment outside their usual working hours, in which case you should agree with them to give the time back.</a:t>
            </a:r>
          </a:p>
          <a:p>
            <a:pPr marL="291703" indent="-285750">
              <a:lnSpc>
                <a:spcPct val="100000"/>
              </a:lnSpc>
              <a:spcBef>
                <a:spcPts val="0"/>
              </a:spcBef>
              <a:spcAft>
                <a:spcPts val="600"/>
              </a:spcAft>
              <a:buClr>
                <a:schemeClr val="tx1"/>
              </a:buClr>
              <a:buFont typeface="Arial" panose="020B0604020202020204" pitchFamily="34" charset="0"/>
              <a:buChar char="•"/>
            </a:pPr>
            <a:r>
              <a:rPr lang="en-GB" sz="1900" b="0" dirty="0">
                <a:solidFill>
                  <a:schemeClr val="tx1"/>
                </a:solidFill>
              </a:rPr>
              <a:t>The appointment (also known as an assessment) may take place online, over the phone or (more rarely) in-person. The employee is encouraged to confidentially share any relevant medical information – such as doctor or consultant letters – with the OH Adviser.  </a:t>
            </a:r>
          </a:p>
          <a:p>
            <a:pPr>
              <a:buClr>
                <a:schemeClr val="tx1"/>
              </a:buClr>
            </a:pPr>
            <a:r>
              <a:rPr lang="en-GB" sz="1900" dirty="0">
                <a:solidFill>
                  <a:schemeClr val="tx1"/>
                </a:solidFill>
              </a:rPr>
              <a:t>After the OH appointment</a:t>
            </a:r>
          </a:p>
          <a:p>
            <a:pPr marL="291703" indent="-285750">
              <a:lnSpc>
                <a:spcPct val="100000"/>
              </a:lnSpc>
              <a:buClr>
                <a:schemeClr val="tx1"/>
              </a:buClr>
              <a:buFont typeface="Arial" panose="020B0604020202020204" pitchFamily="34" charset="0"/>
              <a:buChar char="•"/>
            </a:pPr>
            <a:r>
              <a:rPr lang="en-GB" sz="1900" b="0" dirty="0">
                <a:solidFill>
                  <a:schemeClr val="tx1"/>
                </a:solidFill>
              </a:rPr>
              <a:t>The employee will be given five working days to review the OH report once it has been prepared, if they wish to do so. The report is then sent to the line manager via HR. The report is confidential and is not shared with anyone else. </a:t>
            </a:r>
          </a:p>
          <a:p>
            <a:pPr marL="291703" indent="-285750">
              <a:lnSpc>
                <a:spcPct val="100000"/>
              </a:lnSpc>
              <a:buClr>
                <a:schemeClr val="tx1"/>
              </a:buClr>
              <a:buFont typeface="Arial" panose="020B0604020202020204" pitchFamily="34" charset="0"/>
              <a:buChar char="•"/>
            </a:pPr>
            <a:r>
              <a:rPr lang="en-GB" sz="1900" b="0" dirty="0">
                <a:solidFill>
                  <a:schemeClr val="tx1"/>
                </a:solidFill>
              </a:rPr>
              <a:t>Once you have the OH report, arrange a time to discuss it with the employee. You should discuss the medical advice received (including any recommendations for support) and any proposed actions. The employee can discuss any queries or concerns they may have, with you and/or their HR Partner. </a:t>
            </a:r>
          </a:p>
        </p:txBody>
      </p:sp>
    </p:spTree>
    <p:extLst>
      <p:ext uri="{BB962C8B-B14F-4D97-AF65-F5344CB8AC3E}">
        <p14:creationId xmlns:p14="http://schemas.microsoft.com/office/powerpoint/2010/main" val="340086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a:bodyPr>
          <a:lstStyle/>
          <a:p>
            <a:r>
              <a:rPr lang="en-GB" sz="2400" b="0" dirty="0"/>
              <a:t>Managing Sickness Absence: Return to Work </a:t>
            </a:r>
            <a:endParaRPr lang="en-GB" sz="1800" b="0" i="0" u="none" strike="noStrike" baseline="0" dirty="0">
              <a:solidFill>
                <a:srgbClr val="000000"/>
              </a:solidFill>
              <a:latin typeface="Roboto" panose="02000000000000000000" pitchFamily="2" charset="0"/>
            </a:endParaRPr>
          </a:p>
          <a:p>
            <a:pPr marL="291703" indent="-285750">
              <a:lnSpc>
                <a:spcPct val="100000"/>
              </a:lnSpc>
              <a:buFont typeface="Arial" panose="020B0604020202020204" pitchFamily="34" charset="0"/>
              <a:buChar char="•"/>
            </a:pPr>
            <a:r>
              <a:rPr lang="en-GB" sz="1800" b="0" i="0" u="none" strike="noStrike" baseline="0" dirty="0">
                <a:solidFill>
                  <a:schemeClr val="tx1"/>
                </a:solidFill>
                <a:latin typeface="Roboto" panose="02000000000000000000" pitchFamily="2" charset="0"/>
              </a:rPr>
              <a:t>Nature of the return to work will depend upon the nature and duration of the absence.</a:t>
            </a:r>
          </a:p>
          <a:p>
            <a:pPr marL="291703" indent="-285750">
              <a:lnSpc>
                <a:spcPct val="100000"/>
              </a:lnSpc>
              <a:buFont typeface="Arial" panose="020B0604020202020204" pitchFamily="34" charset="0"/>
              <a:buChar char="•"/>
            </a:pPr>
            <a:endParaRPr lang="en-GB" sz="1200" b="0" dirty="0">
              <a:solidFill>
                <a:schemeClr val="tx1"/>
              </a:solidFill>
              <a:latin typeface="Roboto" panose="02000000000000000000" pitchFamily="2" charset="0"/>
            </a:endParaRPr>
          </a:p>
          <a:p>
            <a:pPr>
              <a:lnSpc>
                <a:spcPct val="100000"/>
              </a:lnSpc>
            </a:pPr>
            <a:r>
              <a:rPr lang="en-GB" sz="1800" i="0" u="none" strike="noStrike" baseline="0" dirty="0">
                <a:solidFill>
                  <a:schemeClr val="tx1"/>
                </a:solidFill>
                <a:latin typeface="Roboto" panose="02000000000000000000" pitchFamily="2" charset="0"/>
              </a:rPr>
              <a:t>Phased returns to work </a:t>
            </a:r>
          </a:p>
          <a:p>
            <a:pPr marL="291703" indent="-285750">
              <a:lnSpc>
                <a:spcPct val="100000"/>
              </a:lnSpc>
              <a:buFont typeface="Arial" panose="020B0604020202020204" pitchFamily="34" charset="0"/>
              <a:buChar char="•"/>
            </a:pPr>
            <a:r>
              <a:rPr lang="en-GB" sz="1800" b="0" dirty="0">
                <a:solidFill>
                  <a:schemeClr val="tx1"/>
                </a:solidFill>
                <a:latin typeface="Roboto" panose="02000000000000000000" pitchFamily="2" charset="0"/>
              </a:rPr>
              <a:t>Where employee returns to full duties/time gradually &amp; over a defined time period (often a week or two).</a:t>
            </a:r>
          </a:p>
          <a:p>
            <a:pPr marL="291703" indent="-285750">
              <a:lnSpc>
                <a:spcPct val="100000"/>
              </a:lnSpc>
              <a:buFont typeface="Arial" panose="020B0604020202020204" pitchFamily="34" charset="0"/>
              <a:buChar char="•"/>
            </a:pPr>
            <a:r>
              <a:rPr lang="en-GB" sz="1800" b="0" dirty="0">
                <a:solidFill>
                  <a:schemeClr val="tx1"/>
                </a:solidFill>
                <a:latin typeface="Roboto" panose="02000000000000000000" pitchFamily="2" charset="0"/>
              </a:rPr>
              <a:t>Should only be implemented based on advice from GP or other medical professional via a ‘fit note’ or following an OH referral, and after discussion with the employee. </a:t>
            </a:r>
          </a:p>
          <a:p>
            <a:pPr marL="291703" indent="-285750">
              <a:lnSpc>
                <a:spcPct val="100000"/>
              </a:lnSpc>
              <a:buFont typeface="Arial" panose="020B0604020202020204" pitchFamily="34" charset="0"/>
              <a:buChar char="•"/>
            </a:pPr>
            <a:r>
              <a:rPr lang="en-GB" sz="1800" b="0" dirty="0">
                <a:solidFill>
                  <a:schemeClr val="tx1"/>
                </a:solidFill>
                <a:latin typeface="Roboto" panose="02000000000000000000" pitchFamily="2" charset="0"/>
              </a:rPr>
              <a:t>Sickness absence records must be created in MyHR for the days that an employee is not working. The employee will be paid for the hours worked; non-worked hours will be paid using sick pay provision based on employee’s remaining entitlement. Where entitlement has been exhausted, employee may request to use accrued annual leave (where annual leave has been exhausted or is otherwise not used, this will be unpaid). </a:t>
            </a:r>
          </a:p>
          <a:p>
            <a:pPr marL="291703" indent="-285750">
              <a:lnSpc>
                <a:spcPct val="100000"/>
              </a:lnSpc>
              <a:buFont typeface="Arial" panose="020B0604020202020204" pitchFamily="34" charset="0"/>
              <a:buChar char="•"/>
            </a:pPr>
            <a:endParaRPr lang="en-GB" sz="1800" b="0" i="0" u="none" strike="noStrike" baseline="0" dirty="0">
              <a:solidFill>
                <a:schemeClr val="tx1"/>
              </a:solidFill>
              <a:latin typeface="Roboto" panose="02000000000000000000" pitchFamily="2" charset="0"/>
            </a:endParaRPr>
          </a:p>
          <a:p>
            <a:pPr marL="291703" indent="-285750">
              <a:lnSpc>
                <a:spcPct val="100000"/>
              </a:lnSpc>
              <a:spcBef>
                <a:spcPts val="0"/>
              </a:spcBef>
              <a:spcAft>
                <a:spcPts val="600"/>
              </a:spcAft>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138928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fontScale="85000" lnSpcReduction="1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gn="just">
              <a:lnSpc>
                <a:spcPct val="120000"/>
              </a:lnSpc>
              <a:spcBef>
                <a:spcPts val="1200"/>
              </a:spcBef>
              <a:spcAft>
                <a:spcPts val="12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John joined the Estates Division as a General Assistant in March 2019. His role is physically demanding, involving vacuuming, mopping, cleaning toilets, heavy lifting of cleaning equipment, and frequent kneeling and bending.</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1200"/>
              </a:spcBef>
              <a:spcAft>
                <a:spcPts val="12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John has consistently maintained a good track record for both performance and attendance. However, over the past seven months, his work pace has slowed, and he has frequently taken short absences due to back pain. John has not disclosed any further details about his health, nor have you requested any additional information upon his return to work.</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1200"/>
              </a:spcBef>
              <a:spcAft>
                <a:spcPts val="12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Last month, John went on long-term sick leave and has now been absent for five weeks. He has provided a medical certificate stating back pain as the reason for his absence.</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1200"/>
              </a:spcBef>
              <a:spcAft>
                <a:spcPts val="12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As his line manager, what steps would you take to support John in managing his health? In hindsight, what actions could have been taken earlier?</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800"/>
              </a:spcAft>
            </a:pPr>
            <a:endParaRPr lang="en-GB" sz="1800" b="0" kern="100" dirty="0">
              <a:solidFill>
                <a:schemeClr val="tx1"/>
              </a:solidFill>
              <a:effectLst/>
              <a:ea typeface="Calibri" panose="020F0502020204030204" pitchFamily="34" charset="0"/>
            </a:endParaRPr>
          </a:p>
          <a:p>
            <a:pPr algn="l" rtl="0" fontAlgn="base">
              <a:lnSpc>
                <a:spcPct val="120000"/>
              </a:lnSpc>
            </a:pPr>
            <a:endParaRPr lang="en-GB" sz="1900" b="0" i="0" dirty="0">
              <a:solidFill>
                <a:schemeClr val="tx1"/>
              </a:solidFill>
              <a:effectLst/>
            </a:endParaRP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96221" y="1052736"/>
            <a:ext cx="7845723" cy="5508401"/>
          </a:xfrm>
        </p:spPr>
        <p:txBody>
          <a:bodyPr>
            <a:normAutofit/>
          </a:bodyPr>
          <a:lstStyle/>
          <a:p>
            <a:pPr>
              <a:lnSpc>
                <a:spcPct val="100000"/>
              </a:lnSpc>
            </a:pPr>
            <a:r>
              <a:rPr lang="en-GB" sz="2400" dirty="0">
                <a:solidFill>
                  <a:schemeClr val="tx1"/>
                </a:solidFill>
              </a:rPr>
              <a:t>Case Study 2  </a:t>
            </a:r>
          </a:p>
          <a:p>
            <a:pPr>
              <a:lnSpc>
                <a:spcPct val="107000"/>
              </a:lnSpc>
              <a:spcAft>
                <a:spcPts val="800"/>
              </a:spcAft>
            </a:pPr>
            <a:r>
              <a:rPr lang="en-GB" sz="1800" b="0" kern="100" dirty="0">
                <a:solidFill>
                  <a:schemeClr val="tx1"/>
                </a:solidFill>
                <a:effectLst/>
                <a:latin typeface="Roboto" panose="02000000000000000000" pitchFamily="2" charset="0"/>
                <a:ea typeface="Calibri" panose="020F0502020204030204" pitchFamily="34" charset="0"/>
                <a:cs typeface="Times New Roman" panose="02020603050405020304" pitchFamily="18" charset="0"/>
              </a:rPr>
              <a:t>Aaron has worked as a Policy Officer in the Management team for 6 months. He started well in the role and seemed to work well with colleagues. However, in the last 4 weeks or so you have noticed that he has been off sick more often. After a recent period of absence you had a return to work chat with him; he did not mention any particular concerns but he has had 2 more days off since that time. You also have some concerns about his conduct – he has become increasingly uncommunicative in meetings and spoke rudely to a colleague during a team meeting. </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kern="100" dirty="0">
                <a:solidFill>
                  <a:schemeClr val="tx1"/>
                </a:solidFill>
                <a:effectLst/>
                <a:latin typeface="Roboto" panose="02000000000000000000" pitchFamily="2" charset="0"/>
                <a:ea typeface="Calibri" panose="020F0502020204030204" pitchFamily="34" charset="0"/>
                <a:cs typeface="Times New Roman" panose="02020603050405020304" pitchFamily="18" charset="0"/>
              </a:rPr>
              <a:t>How would you go about raising these issues with Aaron? </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800"/>
              </a:spcAft>
            </a:pPr>
            <a:endParaRPr lang="en-GB" sz="1800" b="0" kern="100" dirty="0">
              <a:solidFill>
                <a:schemeClr val="tx1"/>
              </a:solidFill>
              <a:effectLst/>
              <a:ea typeface="Calibri" panose="020F0502020204030204" pitchFamily="34" charset="0"/>
            </a:endParaRPr>
          </a:p>
          <a:p>
            <a:pPr>
              <a:lnSpc>
                <a:spcPct val="107000"/>
              </a:lnSpc>
              <a:spcAft>
                <a:spcPts val="800"/>
              </a:spcAft>
            </a:pPr>
            <a:endParaRPr lang="en-GB" sz="1800" b="0" dirty="0">
              <a:solidFill>
                <a:schemeClr val="tx1"/>
              </a:solidFill>
              <a:effectLst/>
              <a:ea typeface="Calibri" panose="020F0502020204030204" pitchFamily="34" charset="0"/>
            </a:endParaRP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755576" y="1052109"/>
            <a:ext cx="7845723" cy="5582417"/>
          </a:xfrm>
        </p:spPr>
        <p:txBody>
          <a:bodyPr>
            <a:normAutofit/>
          </a:bodyPr>
          <a:lstStyle/>
          <a:p>
            <a:pPr marL="0">
              <a:lnSpc>
                <a:spcPct val="120000"/>
              </a:lnSpc>
              <a:buClr>
                <a:schemeClr val="tx1"/>
              </a:buClr>
              <a:buSzPct val="100000"/>
            </a:pPr>
            <a:r>
              <a:rPr lang="en-GB" sz="2400" dirty="0">
                <a:solidFill>
                  <a:schemeClr val="tx1"/>
                </a:solidFill>
              </a:rPr>
              <a:t>Case Study 3</a:t>
            </a:r>
            <a:endParaRPr lang="en-GB" sz="1800" b="0" kern="100" dirty="0">
              <a:solidFill>
                <a:schemeClr val="tx1"/>
              </a:solidFill>
              <a:effectLst/>
              <a:ea typeface="Calibri" panose="020F0502020204030204" pitchFamily="34" charset="0"/>
            </a:endParaRPr>
          </a:p>
          <a:p>
            <a:pPr algn="just">
              <a:lnSpc>
                <a:spcPct val="107000"/>
              </a:lnSpc>
              <a:spcAft>
                <a:spcPts val="800"/>
              </a:spcAft>
            </a:pPr>
            <a:r>
              <a:rPr lang="en-GB" sz="1800" b="0" kern="100" dirty="0">
                <a:solidFill>
                  <a:schemeClr val="tx1"/>
                </a:solidFill>
                <a:effectLst/>
                <a:latin typeface="Roboto" panose="02000000000000000000" pitchFamily="2" charset="0"/>
                <a:ea typeface="Calibri" panose="020F0502020204030204" pitchFamily="34" charset="0"/>
                <a:cs typeface="Times New Roman" panose="02020603050405020304" pitchFamily="18" charset="0"/>
              </a:rPr>
              <a:t>Alice recently joined the School as a Programme Assistant and is currently in her six-month probation period. Alice is in her first job since graduating and is eager to make a good impression and has been delivering consistently since joining. Over the past few days, Alice has been visibly unwell – coughing during meetings, struggling to focus and looking exhausted. </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0" kern="100" dirty="0">
                <a:solidFill>
                  <a:schemeClr val="tx1"/>
                </a:solidFill>
                <a:effectLst/>
                <a:latin typeface="Roboto" panose="02000000000000000000" pitchFamily="2" charset="0"/>
                <a:ea typeface="Calibri" panose="020F0502020204030204" pitchFamily="34" charset="0"/>
                <a:cs typeface="Times New Roman" panose="02020603050405020304" pitchFamily="18" charset="0"/>
              </a:rPr>
              <a:t>As her line manager you have </a:t>
            </a: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noticed and expressed concern, but Alice insists she is fine and continues working despite her clear discomfort. You are aware that this is Alice’s first job and that she may not be familiar with the School’s sick pay entitlement during probation. </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As Alice’s manager, what actions might you consider taking?</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96221" y="1052736"/>
            <a:ext cx="7845723" cy="4919833"/>
          </a:xfrm>
        </p:spPr>
        <p:txBody>
          <a:bodyPr>
            <a:normAutofit/>
          </a:bodyPr>
          <a:lstStyle/>
          <a:p>
            <a:pPr marL="0">
              <a:lnSpc>
                <a:spcPct val="120000"/>
              </a:lnSpc>
              <a:buClr>
                <a:schemeClr val="tx1"/>
              </a:buClr>
              <a:buSzPct val="100000"/>
            </a:pPr>
            <a:r>
              <a:rPr lang="en-GB" sz="2200" dirty="0">
                <a:solidFill>
                  <a:schemeClr val="tx1"/>
                </a:solidFill>
              </a:rPr>
              <a:t>Case Study 4</a:t>
            </a:r>
          </a:p>
          <a:p>
            <a:pPr algn="just">
              <a:lnSpc>
                <a:spcPct val="107000"/>
              </a:lnSpc>
              <a:spcBef>
                <a:spcPts val="1200"/>
              </a:spcBef>
              <a:spcAft>
                <a:spcPts val="12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Caitlyn works as an Events Officer in the Communications Division. Over the past year, she has taken a few odd days off and was recently absent for five consecutive working days due to a cold. On Friday, she contacted you to inform you that she would be returning to work on Monday.</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When Caitlyn returned on Monday, she appeared completely fine and energised, which you found slightly unusual. You weren't sure if a return-to-work discussion is necessary as Caitlyn looks well, but you decided to invite her in for one to discuss her sickness.</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0" kern="100" dirty="0">
                <a:solidFill>
                  <a:schemeClr val="tx1"/>
                </a:solidFill>
                <a:effectLst/>
                <a:latin typeface="Roboto" panose="02000000000000000000" pitchFamily="2" charset="0"/>
                <a:ea typeface="Roboto" panose="02000000000000000000" pitchFamily="2" charset="0"/>
                <a:cs typeface="Roboto" panose="02000000000000000000" pitchFamily="2" charset="0"/>
              </a:rPr>
              <a:t>What would you discuss during your return-to-work discussion with Caitlyn?</a:t>
            </a:r>
            <a:endParaRPr lang="en-GB"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endParaRPr lang="en-GB" sz="2100" b="0" kern="100" dirty="0">
              <a:solidFill>
                <a:schemeClr val="tx1"/>
              </a:solidFill>
              <a:effectLst/>
              <a:ea typeface="Calibri" panose="020F0502020204030204" pitchFamily="34" charset="0"/>
            </a:endParaRPr>
          </a:p>
          <a:p>
            <a:pPr>
              <a:lnSpc>
                <a:spcPct val="107000"/>
              </a:lnSpc>
              <a:spcAft>
                <a:spcPts val="800"/>
              </a:spcAft>
            </a:pPr>
            <a:endParaRPr lang="en-GB" sz="1600" b="0" i="1" dirty="0">
              <a:solidFill>
                <a:schemeClr val="tx1"/>
              </a:solidFill>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96221" y="1196752"/>
            <a:ext cx="7845723" cy="4775817"/>
          </a:xfrm>
        </p:spPr>
        <p:txBody>
          <a:bodyPr>
            <a:normAutofit fontScale="92500"/>
          </a:bodyPr>
          <a:lstStyle/>
          <a:p>
            <a:r>
              <a:rPr lang="en-GB" sz="2400" b="0" dirty="0"/>
              <a:t>Aims for this session…</a:t>
            </a:r>
          </a:p>
          <a:p>
            <a:pPr marL="342900" indent="-342900">
              <a:lnSpc>
                <a:spcPct val="150000"/>
              </a:lnSpc>
              <a:buFont typeface="Arial" panose="020B0604020202020204" pitchFamily="34" charset="0"/>
              <a:buChar char="•"/>
            </a:pPr>
            <a:r>
              <a:rPr lang="en-GB" sz="2200" dirty="0">
                <a:solidFill>
                  <a:schemeClr val="tx1"/>
                </a:solidFill>
              </a:rPr>
              <a:t>Show</a:t>
            </a:r>
            <a:r>
              <a:rPr lang="en-GB" sz="2200" b="0" dirty="0">
                <a:solidFill>
                  <a:schemeClr val="tx1"/>
                </a:solidFill>
              </a:rPr>
              <a:t> the Sickness Absence Procedure that informs the recording and management of sickness absence in the School.</a:t>
            </a:r>
          </a:p>
          <a:p>
            <a:pPr marL="342900" indent="-342900">
              <a:lnSpc>
                <a:spcPct val="150000"/>
              </a:lnSpc>
              <a:buFont typeface="Arial" panose="020B0604020202020204" pitchFamily="34" charset="0"/>
              <a:buChar char="•"/>
            </a:pPr>
            <a:r>
              <a:rPr lang="en-GB" sz="2200" dirty="0">
                <a:solidFill>
                  <a:schemeClr val="tx1"/>
                </a:solidFill>
              </a:rPr>
              <a:t>Highlight </a:t>
            </a:r>
            <a:r>
              <a:rPr lang="en-GB" sz="2200" b="0" dirty="0">
                <a:solidFill>
                  <a:schemeClr val="tx1"/>
                </a:solidFill>
              </a:rPr>
              <a:t>other relevant resources that can help the management of sickness absence. </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sickness absence.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sickness absence? </a:t>
            </a: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49138" y="1050728"/>
            <a:ext cx="7845723" cy="5510409"/>
          </a:xfrm>
        </p:spPr>
        <p:txBody>
          <a:bodyPr>
            <a:normAutofit fontScale="92500" lnSpcReduction="10000"/>
          </a:bodyPr>
          <a:lstStyle/>
          <a:p>
            <a:r>
              <a:rPr lang="en-GB" sz="2400" b="0" dirty="0"/>
              <a:t>Overview…</a:t>
            </a:r>
            <a:endParaRPr lang="en-GB" sz="2600" b="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Introduction and context</a:t>
            </a:r>
          </a:p>
          <a:p>
            <a:pPr marL="342900" indent="-342900">
              <a:lnSpc>
                <a:spcPct val="150000"/>
              </a:lnSpc>
              <a:buFont typeface="Arial" panose="020B0604020202020204" pitchFamily="34" charset="0"/>
              <a:buChar char="•"/>
            </a:pPr>
            <a:r>
              <a:rPr lang="en-GB" sz="2600" b="0" dirty="0">
                <a:solidFill>
                  <a:schemeClr val="tx1"/>
                </a:solidFill>
              </a:rPr>
              <a:t>Sickness Absence Procedure</a:t>
            </a:r>
            <a:endParaRPr lang="en-GB" sz="260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Types of sickness absence</a:t>
            </a:r>
          </a:p>
          <a:p>
            <a:pPr marL="342900" indent="-342900">
              <a:lnSpc>
                <a:spcPct val="150000"/>
              </a:lnSpc>
              <a:buFont typeface="Arial" panose="020B0604020202020204" pitchFamily="34" charset="0"/>
              <a:buChar char="•"/>
            </a:pPr>
            <a:r>
              <a:rPr lang="en-GB" sz="2600" b="0" dirty="0">
                <a:solidFill>
                  <a:schemeClr val="tx1"/>
                </a:solidFill>
              </a:rPr>
              <a:t>Responsibilities: employee &amp; manager </a:t>
            </a:r>
          </a:p>
          <a:p>
            <a:pPr marL="342900" indent="-342900">
              <a:lnSpc>
                <a:spcPct val="150000"/>
              </a:lnSpc>
              <a:buFont typeface="Arial" panose="020B0604020202020204" pitchFamily="34" charset="0"/>
              <a:buChar char="•"/>
            </a:pPr>
            <a:r>
              <a:rPr lang="en-GB" sz="2600" b="0" dirty="0">
                <a:solidFill>
                  <a:schemeClr val="tx1"/>
                </a:solidFill>
              </a:rPr>
              <a:t>Managing sickness absence </a:t>
            </a:r>
          </a:p>
          <a:p>
            <a:pPr marL="342900" indent="-342900">
              <a:lnSpc>
                <a:spcPct val="150000"/>
              </a:lnSpc>
              <a:buFont typeface="Arial" panose="020B0604020202020204" pitchFamily="34" charset="0"/>
              <a:buChar char="•"/>
            </a:pPr>
            <a:r>
              <a:rPr lang="en-GB" sz="2600" b="0" dirty="0">
                <a:solidFill>
                  <a:schemeClr val="tx1"/>
                </a:solidFill>
              </a:rPr>
              <a:t>Case studies</a:t>
            </a:r>
          </a:p>
          <a:p>
            <a:pPr marL="342900" indent="-342900">
              <a:lnSpc>
                <a:spcPct val="150000"/>
              </a:lnSpc>
              <a:buFont typeface="Arial" panose="020B0604020202020204" pitchFamily="34" charset="0"/>
              <a:buChar char="•"/>
            </a:pPr>
            <a:r>
              <a:rPr lang="en-GB" sz="2600" b="0" dirty="0">
                <a:solidFill>
                  <a:schemeClr val="tx1"/>
                </a:solidFill>
              </a:rPr>
              <a:t>Share your hints and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dirty="0">
                <a:solidFill>
                  <a:schemeClr val="tx1"/>
                </a:solidFill>
              </a:rPr>
              <a:t>Focus on the importance of managing sickness absence within the context of: </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b="0" dirty="0">
                <a:solidFill>
                  <a:schemeClr val="tx1"/>
                </a:solidFill>
              </a:rPr>
              <a:t>LSE is required by law to keep records of sickness absence to fulfil its obligations regarding Statutory Sick Pay.</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What blended and flexible working means for managing sickness absence, when employees are only sometimes visible to managers;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Greater focus on employee wellbeing in general and greater focus on areas that may impact on sickness absence (e.g. disability);</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Introduction of MyHR (online self-service platform for staff and managers) in January: how sickness absence is recorded and reported.</a:t>
            </a:r>
          </a:p>
          <a:p>
            <a:pPr lvl="3" indent="0">
              <a:lnSpc>
                <a:spcPct val="100000"/>
              </a:lnSpc>
              <a:buClrTx/>
              <a:buNone/>
            </a:pP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endParaRPr lang="en-GB" sz="1800" dirty="0">
              <a:latin typeface="Arial" panose="020B0604020202020204" pitchFamily="34" charset="0"/>
              <a:cs typeface="Arial" panose="020B0604020202020204" pitchFamily="34" charset="0"/>
            </a:endParaRP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a:bodyPr>
          <a:lstStyle/>
          <a:p>
            <a:r>
              <a:rPr lang="en-GB" sz="2400" b="0" dirty="0"/>
              <a:t>Sickness Absence Procedure</a:t>
            </a:r>
            <a:endParaRPr lang="en-GB" sz="1800" b="0" dirty="0">
              <a:solidFill>
                <a:schemeClr val="tx1"/>
              </a:solidFill>
            </a:endParaRPr>
          </a:p>
          <a:p>
            <a:pPr marL="291703" indent="-285750">
              <a:lnSpc>
                <a:spcPct val="100000"/>
              </a:lnSpc>
              <a:buClr>
                <a:schemeClr val="tx1"/>
              </a:buClr>
              <a:buFont typeface="Arial" panose="020B0604020202020204" pitchFamily="34" charset="0"/>
              <a:buChar char="•"/>
            </a:pPr>
            <a:r>
              <a:rPr lang="en-GB" sz="1800" b="0" dirty="0">
                <a:solidFill>
                  <a:schemeClr val="tx1"/>
                </a:solidFill>
              </a:rPr>
              <a:t>Applies to all LSE employees: PSS, academic &amp; research.</a:t>
            </a:r>
          </a:p>
          <a:p>
            <a:pPr marL="291703" indent="-285750">
              <a:lnSpc>
                <a:spcPct val="100000"/>
              </a:lnSpc>
              <a:buClr>
                <a:schemeClr val="tx1"/>
              </a:buClr>
              <a:buFont typeface="Arial" panose="020B0604020202020204" pitchFamily="34" charset="0"/>
              <a:buChar char="•"/>
            </a:pPr>
            <a:r>
              <a:rPr lang="en-GB" sz="1800" b="0" dirty="0">
                <a:solidFill>
                  <a:schemeClr val="tx1"/>
                </a:solidFill>
              </a:rPr>
              <a:t>All sickness absence should be recorded in MyHR, i.e. rather than just recorded locally. </a:t>
            </a:r>
          </a:p>
          <a:p>
            <a:pPr marL="291703" indent="-285750">
              <a:lnSpc>
                <a:spcPct val="100000"/>
              </a:lnSpc>
              <a:buClr>
                <a:schemeClr val="tx1"/>
              </a:buClr>
              <a:buFont typeface="Arial" panose="020B0604020202020204" pitchFamily="34" charset="0"/>
              <a:buChar char="•"/>
            </a:pPr>
            <a:r>
              <a:rPr lang="en-GB" sz="1800" b="0" dirty="0">
                <a:solidFill>
                  <a:schemeClr val="tx1"/>
                </a:solidFill>
              </a:rPr>
              <a:t>All absences of half a day or more must be recorded. </a:t>
            </a:r>
          </a:p>
          <a:p>
            <a:pPr marL="291703" indent="-285750">
              <a:lnSpc>
                <a:spcPct val="100000"/>
              </a:lnSpc>
              <a:buClr>
                <a:schemeClr val="tx1"/>
              </a:buClr>
              <a:buFont typeface="Arial" panose="020B0604020202020204" pitchFamily="34" charset="0"/>
              <a:buChar char="•"/>
            </a:pPr>
            <a:r>
              <a:rPr lang="en-GB" sz="1800" b="0" dirty="0">
                <a:solidFill>
                  <a:schemeClr val="tx1"/>
                </a:solidFill>
              </a:rPr>
              <a:t>Line manager opens the absence; employee closes it – once the absence record has been closed, an email will be sent to the line manager requesting that they approve the change. </a:t>
            </a:r>
          </a:p>
          <a:p>
            <a:pPr>
              <a:lnSpc>
                <a:spcPct val="100000"/>
              </a:lnSpc>
              <a:buClr>
                <a:schemeClr val="tx1"/>
              </a:buClr>
            </a:pPr>
            <a:endParaRPr lang="en-GB" sz="1800" b="0" dirty="0">
              <a:solidFill>
                <a:schemeClr val="tx1"/>
              </a:solidFill>
            </a:endParaRPr>
          </a:p>
          <a:p>
            <a:pPr>
              <a:buClr>
                <a:schemeClr val="tx1"/>
              </a:buClr>
            </a:pPr>
            <a:r>
              <a:rPr lang="en-GB" sz="1800" dirty="0">
                <a:solidFill>
                  <a:schemeClr val="tx1"/>
                </a:solidFill>
              </a:rPr>
              <a:t>Pay during periods of sickness absence </a:t>
            </a:r>
          </a:p>
          <a:p>
            <a:pPr marL="291703" indent="-285750">
              <a:lnSpc>
                <a:spcPct val="120000"/>
              </a:lnSpc>
              <a:buClr>
                <a:schemeClr val="tx1"/>
              </a:buClr>
              <a:buFont typeface="Arial" panose="020B0604020202020204" pitchFamily="34" charset="0"/>
              <a:buChar char="•"/>
            </a:pPr>
            <a:r>
              <a:rPr lang="en-GB" sz="1800" b="0" dirty="0">
                <a:solidFill>
                  <a:schemeClr val="tx1"/>
                </a:solidFill>
              </a:rPr>
              <a:t>Statutory Sick Pay (SSP): payable from the fourth consecutive weekday of the sickness absence*, for a maximum of 28 weeks at which point the employee may be eligible for incapacity benefit. </a:t>
            </a:r>
          </a:p>
          <a:p>
            <a:pPr marL="291703" indent="-285750">
              <a:lnSpc>
                <a:spcPct val="120000"/>
              </a:lnSpc>
              <a:buClr>
                <a:schemeClr val="tx1"/>
              </a:buClr>
              <a:buFont typeface="Arial" panose="020B0604020202020204" pitchFamily="34" charset="0"/>
              <a:buChar char="•"/>
            </a:pPr>
            <a:r>
              <a:rPr lang="en-GB" sz="1800" b="0" dirty="0">
                <a:solidFill>
                  <a:schemeClr val="tx1"/>
                </a:solidFill>
              </a:rPr>
              <a:t>Occupational Sick Pay (OSP): inclusive of SSP &amp; determined by length of service. </a:t>
            </a:r>
          </a:p>
        </p:txBody>
      </p:sp>
    </p:spTree>
    <p:extLst>
      <p:ext uri="{BB962C8B-B14F-4D97-AF65-F5344CB8AC3E}">
        <p14:creationId xmlns:p14="http://schemas.microsoft.com/office/powerpoint/2010/main" val="33826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836712"/>
            <a:ext cx="7989739" cy="5717055"/>
          </a:xfrm>
        </p:spPr>
        <p:txBody>
          <a:bodyPr>
            <a:normAutofit fontScale="92500" lnSpcReduction="20000"/>
          </a:bodyPr>
          <a:lstStyle/>
          <a:p>
            <a:r>
              <a:rPr lang="en-GB" sz="2400" b="0" dirty="0"/>
              <a:t>Types of sickness absence</a:t>
            </a:r>
            <a:endParaRPr lang="en-GB" sz="400" b="0" dirty="0">
              <a:solidFill>
                <a:schemeClr val="tx1"/>
              </a:solidFill>
            </a:endParaRPr>
          </a:p>
          <a:p>
            <a:pPr>
              <a:lnSpc>
                <a:spcPct val="100000"/>
              </a:lnSpc>
              <a:buClr>
                <a:schemeClr val="tx1"/>
              </a:buClr>
            </a:pPr>
            <a:r>
              <a:rPr lang="en-GB" sz="1800" dirty="0">
                <a:solidFill>
                  <a:schemeClr val="tx1"/>
                </a:solidFill>
              </a:rPr>
              <a:t>Disability-related sickness absence</a:t>
            </a:r>
            <a:endParaRPr lang="en-GB" sz="1800" b="0" dirty="0">
              <a:solidFill>
                <a:schemeClr val="tx1"/>
              </a:solidFill>
            </a:endParaRPr>
          </a:p>
          <a:p>
            <a:pPr marL="177403" indent="-171450">
              <a:lnSpc>
                <a:spcPct val="100000"/>
              </a:lnSpc>
              <a:buClr>
                <a:schemeClr val="tx1"/>
              </a:buClr>
              <a:buFont typeface="Arial" panose="020B0604020202020204" pitchFamily="34" charset="0"/>
              <a:buChar char="•"/>
            </a:pPr>
            <a:r>
              <a:rPr lang="en-GB" sz="1400" b="0" dirty="0">
                <a:solidFill>
                  <a:schemeClr val="tx1"/>
                </a:solidFill>
              </a:rPr>
              <a:t>Absence which is related to a disability is (and must be) recorded and managed separately from other categories of sickness absence.</a:t>
            </a:r>
          </a:p>
          <a:p>
            <a:pPr marL="177403" indent="-171450">
              <a:lnSpc>
                <a:spcPct val="100000"/>
              </a:lnSpc>
              <a:buClr>
                <a:schemeClr val="tx1"/>
              </a:buClr>
              <a:buFont typeface="Arial" panose="020B0604020202020204" pitchFamily="34" charset="0"/>
              <a:buChar char="•"/>
            </a:pPr>
            <a:r>
              <a:rPr lang="en-GB" sz="1400" b="0" dirty="0">
                <a:solidFill>
                  <a:schemeClr val="tx1"/>
                </a:solidFill>
              </a:rPr>
              <a:t>Disability-related absence may be planned (e.g. medical appointments) or unplanned (e.g. where work pressures aggravate a disability). Absences are in themselves an opportunity for line manager (with HR support) to work with the employee to identify any further adjustments or support that could be agreed.</a:t>
            </a:r>
          </a:p>
          <a:p>
            <a:pPr marL="177403" indent="-171450">
              <a:lnSpc>
                <a:spcPct val="100000"/>
              </a:lnSpc>
              <a:buClr>
                <a:schemeClr val="tx1"/>
              </a:buClr>
              <a:buFont typeface="Arial" panose="020B0604020202020204" pitchFamily="34" charset="0"/>
              <a:buChar char="•"/>
            </a:pPr>
            <a:r>
              <a:rPr lang="en-GB" sz="1400" b="0" dirty="0">
                <a:solidFill>
                  <a:schemeClr val="tx1"/>
                </a:solidFill>
              </a:rPr>
              <a:t>Disabled staff may require ongoing treatment and time off to attend medical appointments: the employee should discuss such needs with their line manager and, where possible, such medical appointments should be at the beginning or end of the working day. Such appointments should be accommodated wherever possible. </a:t>
            </a:r>
          </a:p>
          <a:p>
            <a:pPr marL="177403" indent="-171450">
              <a:lnSpc>
                <a:spcPct val="100000"/>
              </a:lnSpc>
              <a:buClr>
                <a:schemeClr val="tx1"/>
              </a:buClr>
              <a:buFont typeface="Arial" panose="020B0604020202020204" pitchFamily="34" charset="0"/>
              <a:buChar char="•"/>
            </a:pPr>
            <a:r>
              <a:rPr lang="en-GB" sz="1400" b="0" dirty="0">
                <a:solidFill>
                  <a:schemeClr val="tx1"/>
                </a:solidFill>
              </a:rPr>
              <a:t>Capability Health Policy and Procedure may be applicable in some cases. </a:t>
            </a:r>
          </a:p>
          <a:p>
            <a:pPr>
              <a:lnSpc>
                <a:spcPct val="100000"/>
              </a:lnSpc>
              <a:buClr>
                <a:schemeClr val="tx1"/>
              </a:buClr>
            </a:pPr>
            <a:endParaRPr lang="en-GB" sz="1300" dirty="0">
              <a:solidFill>
                <a:schemeClr val="tx1"/>
              </a:solidFill>
            </a:endParaRPr>
          </a:p>
          <a:p>
            <a:pPr>
              <a:lnSpc>
                <a:spcPct val="100000"/>
              </a:lnSpc>
              <a:buClr>
                <a:schemeClr val="tx1"/>
              </a:buClr>
            </a:pPr>
            <a:r>
              <a:rPr lang="en-GB" sz="1800" dirty="0">
                <a:solidFill>
                  <a:schemeClr val="tx1"/>
                </a:solidFill>
              </a:rPr>
              <a:t>Pregnancy-related sickness absence</a:t>
            </a:r>
          </a:p>
          <a:p>
            <a:pPr marL="291703" indent="-285750">
              <a:lnSpc>
                <a:spcPct val="100000"/>
              </a:lnSpc>
              <a:buClr>
                <a:schemeClr val="tx1"/>
              </a:buClr>
              <a:buFont typeface="Arial" panose="020B0604020202020204" pitchFamily="34" charset="0"/>
              <a:buChar char="•"/>
            </a:pPr>
            <a:r>
              <a:rPr lang="en-GB" sz="1400" b="0" dirty="0">
                <a:solidFill>
                  <a:schemeClr val="tx1"/>
                </a:solidFill>
              </a:rPr>
              <a:t>Sickness absence during pregnancy prior to the start of the maternity leave period should be treated in the same way as normal sickness absence. However, pregnancy-related sickness within the four weeks immediately preceding the EWC triggers the start of the maternity leave, which will start on the day after the first complete day of absence from work.</a:t>
            </a:r>
          </a:p>
          <a:p>
            <a:pPr>
              <a:lnSpc>
                <a:spcPct val="100000"/>
              </a:lnSpc>
              <a:buClr>
                <a:schemeClr val="tx1"/>
              </a:buClr>
            </a:pPr>
            <a:endParaRPr lang="en-GB" sz="1200" b="0" dirty="0">
              <a:solidFill>
                <a:schemeClr val="tx1"/>
              </a:solidFill>
            </a:endParaRPr>
          </a:p>
          <a:p>
            <a:pPr>
              <a:lnSpc>
                <a:spcPct val="100000"/>
              </a:lnSpc>
              <a:buClr>
                <a:schemeClr val="tx1"/>
              </a:buClr>
            </a:pPr>
            <a:r>
              <a:rPr lang="en-GB" sz="1800" dirty="0">
                <a:solidFill>
                  <a:schemeClr val="tx1"/>
                </a:solidFill>
              </a:rPr>
              <a:t>Sickness absence related to fertility treatment </a:t>
            </a:r>
          </a:p>
          <a:p>
            <a:pPr marL="291703" indent="-285750">
              <a:lnSpc>
                <a:spcPct val="110000"/>
              </a:lnSpc>
              <a:buClr>
                <a:schemeClr val="tx1"/>
              </a:buClr>
              <a:buFont typeface="Arial" panose="020B0604020202020204" pitchFamily="34" charset="0"/>
              <a:buChar char="•"/>
            </a:pPr>
            <a:r>
              <a:rPr lang="en-GB" sz="1400" b="0" dirty="0">
                <a:solidFill>
                  <a:schemeClr val="tx1"/>
                </a:solidFill>
              </a:rPr>
              <a:t>Employees who are undergoing fertility treatments should discuss arrangements with their line manager and managers are encouraged to demonstrate flexibility regarding how related appointments can be accommodated where possible. If an employee is off sick due to the side effects of a fertility treatment, the usual provisions under the sickness absence procedure should be followed. </a:t>
            </a:r>
          </a:p>
          <a:p>
            <a:pPr marL="291703" indent="-285750">
              <a:buClr>
                <a:schemeClr val="tx1"/>
              </a:buClr>
              <a:buFont typeface="Arial" panose="020B0604020202020204" pitchFamily="34" charset="0"/>
              <a:buChar char="•"/>
            </a:pPr>
            <a:endParaRPr lang="en-GB" sz="1800" b="0" dirty="0">
              <a:solidFill>
                <a:schemeClr val="tx1"/>
              </a:solidFill>
            </a:endParaRPr>
          </a:p>
        </p:txBody>
      </p:sp>
    </p:spTree>
    <p:extLst>
      <p:ext uri="{BB962C8B-B14F-4D97-AF65-F5344CB8AC3E}">
        <p14:creationId xmlns:p14="http://schemas.microsoft.com/office/powerpoint/2010/main" val="200583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836712"/>
            <a:ext cx="7989739" cy="5717055"/>
          </a:xfrm>
        </p:spPr>
        <p:txBody>
          <a:bodyPr>
            <a:normAutofit fontScale="85000" lnSpcReduction="20000"/>
          </a:bodyPr>
          <a:lstStyle/>
          <a:p>
            <a:r>
              <a:rPr lang="en-GB" sz="2400" b="0" dirty="0"/>
              <a:t>Other types of absence</a:t>
            </a:r>
            <a:endParaRPr lang="en-GB" sz="400" b="0" dirty="0">
              <a:solidFill>
                <a:schemeClr val="tx1"/>
              </a:solidFill>
            </a:endParaRPr>
          </a:p>
          <a:p>
            <a:pPr>
              <a:lnSpc>
                <a:spcPct val="100000"/>
              </a:lnSpc>
              <a:buClr>
                <a:schemeClr val="tx1"/>
              </a:buClr>
            </a:pPr>
            <a:r>
              <a:rPr lang="en-GB" sz="1800" dirty="0">
                <a:solidFill>
                  <a:schemeClr val="tx1"/>
                </a:solidFill>
              </a:rPr>
              <a:t>Sickness during annual leave, public holidays &amp; School Closure </a:t>
            </a:r>
          </a:p>
          <a:p>
            <a:pPr marL="291703" indent="-285750">
              <a:lnSpc>
                <a:spcPct val="110000"/>
              </a:lnSpc>
              <a:buClr>
                <a:schemeClr val="tx1"/>
              </a:buClr>
              <a:buFont typeface="Arial" panose="020B0604020202020204" pitchFamily="34" charset="0"/>
              <a:buChar char="•"/>
            </a:pPr>
            <a:r>
              <a:rPr lang="en-GB" sz="1800" b="0" dirty="0">
                <a:solidFill>
                  <a:schemeClr val="tx1"/>
                </a:solidFill>
              </a:rPr>
              <a:t>If employee is sick during a period of booked annual leave, the appropriate number of annual leave days will be rescheduled provided the illness has been authenticated – the sickness absence should be reported on the first of sickness in the normal manner. </a:t>
            </a:r>
          </a:p>
          <a:p>
            <a:pPr marL="291703" indent="-285750">
              <a:lnSpc>
                <a:spcPct val="110000"/>
              </a:lnSpc>
              <a:buClr>
                <a:schemeClr val="tx1"/>
              </a:buClr>
              <a:buFont typeface="Arial" panose="020B0604020202020204" pitchFamily="34" charset="0"/>
              <a:buChar char="•"/>
            </a:pPr>
            <a:r>
              <a:rPr lang="en-GB" sz="1800" b="0" dirty="0">
                <a:solidFill>
                  <a:schemeClr val="tx1"/>
                </a:solidFill>
              </a:rPr>
              <a:t>If an employee is sick during a public holiday or School Closure day, the holiday cannot be rescheduled for another time – this will count as sickness absence for sick pay and reporting purposes.</a:t>
            </a:r>
          </a:p>
          <a:p>
            <a:pPr>
              <a:lnSpc>
                <a:spcPct val="100000"/>
              </a:lnSpc>
              <a:buClr>
                <a:schemeClr val="tx1"/>
              </a:buClr>
            </a:pPr>
            <a:r>
              <a:rPr lang="en-GB" sz="1800" dirty="0">
                <a:solidFill>
                  <a:schemeClr val="tx1"/>
                </a:solidFill>
              </a:rPr>
              <a:t>Doctor, dentist and hospital appointments </a:t>
            </a:r>
          </a:p>
          <a:p>
            <a:pPr marL="291703" indent="-285750">
              <a:lnSpc>
                <a:spcPct val="120000"/>
              </a:lnSpc>
              <a:buClr>
                <a:schemeClr val="tx1"/>
              </a:buClr>
              <a:buFont typeface="Arial" panose="020B0604020202020204" pitchFamily="34" charset="0"/>
              <a:buChar char="•"/>
            </a:pPr>
            <a:r>
              <a:rPr lang="en-GB" sz="1800" b="0" dirty="0">
                <a:solidFill>
                  <a:schemeClr val="tx1"/>
                </a:solidFill>
              </a:rPr>
              <a:t>Should take place outside core working hours or, if this is not possible, either at the beginning or end of the working day. </a:t>
            </a:r>
          </a:p>
          <a:p>
            <a:pPr marL="291703" indent="-285750">
              <a:lnSpc>
                <a:spcPct val="120000"/>
              </a:lnSpc>
              <a:buClr>
                <a:schemeClr val="tx1"/>
              </a:buClr>
              <a:buFont typeface="Arial" panose="020B0604020202020204" pitchFamily="34" charset="0"/>
              <a:buChar char="•"/>
            </a:pPr>
            <a:r>
              <a:rPr lang="en-GB" sz="1800" b="0" dirty="0">
                <a:solidFill>
                  <a:schemeClr val="tx1"/>
                </a:solidFill>
              </a:rPr>
              <a:t>If an appointment means an absence of a half-day or more, it should be recorded as sickness absence. </a:t>
            </a:r>
          </a:p>
          <a:p>
            <a:pPr marL="291703" indent="-285750">
              <a:lnSpc>
                <a:spcPct val="120000"/>
              </a:lnSpc>
              <a:buClr>
                <a:schemeClr val="tx1"/>
              </a:buClr>
              <a:buFont typeface="Arial" panose="020B0604020202020204" pitchFamily="34" charset="0"/>
              <a:buChar char="•"/>
            </a:pPr>
            <a:r>
              <a:rPr lang="en-GB" sz="1800" b="0" dirty="0">
                <a:solidFill>
                  <a:schemeClr val="tx1"/>
                </a:solidFill>
              </a:rPr>
              <a:t>Reasonable flexibility is encouraged; managers should be especially flexible if the appointment is related to a disability and/or the employee is themselves disabled. </a:t>
            </a:r>
          </a:p>
          <a:p>
            <a:pPr>
              <a:lnSpc>
                <a:spcPct val="120000"/>
              </a:lnSpc>
              <a:buClr>
                <a:schemeClr val="tx1"/>
              </a:buClr>
            </a:pPr>
            <a:r>
              <a:rPr lang="en-GB" sz="1900" dirty="0">
                <a:solidFill>
                  <a:schemeClr val="tx1"/>
                </a:solidFill>
              </a:rPr>
              <a:t>Industrial injury</a:t>
            </a:r>
          </a:p>
          <a:p>
            <a:pPr marL="291703" indent="-285750">
              <a:lnSpc>
                <a:spcPct val="120000"/>
              </a:lnSpc>
              <a:buClr>
                <a:schemeClr val="tx1"/>
              </a:buClr>
              <a:buFont typeface="Arial" panose="020B0604020202020204" pitchFamily="34" charset="0"/>
              <a:buChar char="•"/>
            </a:pPr>
            <a:r>
              <a:rPr lang="en-GB" sz="1800" b="0" dirty="0">
                <a:solidFill>
                  <a:schemeClr val="tx1"/>
                </a:solidFill>
              </a:rPr>
              <a:t>Absence from work caused by industrial injury will not be deduced from sickness allowance – provided that medical certificates are produced, occupational and statutory sick pay will be continued for up to 13 weeks at full rate. </a:t>
            </a: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marL="291703" indent="-285750">
              <a:buClr>
                <a:schemeClr val="tx1"/>
              </a:buClr>
              <a:buFont typeface="Arial" panose="020B0604020202020204" pitchFamily="34" charset="0"/>
              <a:buChar char="•"/>
            </a:pPr>
            <a:endParaRPr lang="en-GB" sz="1800" b="0" dirty="0">
              <a:solidFill>
                <a:schemeClr val="tx1"/>
              </a:solidFill>
            </a:endParaRPr>
          </a:p>
          <a:p>
            <a:pPr marL="291703" indent="-285750">
              <a:buClr>
                <a:schemeClr val="tx1"/>
              </a:buClr>
              <a:buFont typeface="Arial" panose="020B0604020202020204" pitchFamily="34" charset="0"/>
              <a:buChar char="•"/>
            </a:pPr>
            <a:endParaRPr lang="en-GB" sz="1800" b="0" dirty="0">
              <a:solidFill>
                <a:schemeClr val="tx1"/>
              </a:solidFill>
            </a:endParaRPr>
          </a:p>
        </p:txBody>
      </p:sp>
    </p:spTree>
    <p:extLst>
      <p:ext uri="{BB962C8B-B14F-4D97-AF65-F5344CB8AC3E}">
        <p14:creationId xmlns:p14="http://schemas.microsoft.com/office/powerpoint/2010/main" val="362952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a:bodyPr>
          <a:lstStyle/>
          <a:p>
            <a:r>
              <a:rPr lang="en-GB" sz="2400" b="0" dirty="0"/>
              <a:t>The employee’s responsibilities </a:t>
            </a:r>
          </a:p>
          <a:p>
            <a:pPr>
              <a:lnSpc>
                <a:spcPct val="110000"/>
              </a:lnSpc>
            </a:pPr>
            <a:endParaRPr lang="en-GB" sz="400" b="0" dirty="0">
              <a:solidFill>
                <a:schemeClr val="tx1"/>
              </a:solidFill>
            </a:endParaRPr>
          </a:p>
          <a:p>
            <a:pPr marL="291703" indent="-285750">
              <a:lnSpc>
                <a:spcPct val="100000"/>
              </a:lnSpc>
              <a:buClr>
                <a:schemeClr val="tx1"/>
              </a:buClr>
              <a:buFont typeface="Arial" panose="020B0604020202020204" pitchFamily="34" charset="0"/>
              <a:buChar char="•"/>
            </a:pPr>
            <a:r>
              <a:rPr lang="en-GB" sz="1800" dirty="0">
                <a:solidFill>
                  <a:schemeClr val="tx1"/>
                </a:solidFill>
              </a:rPr>
              <a:t>Report the absence: </a:t>
            </a:r>
            <a:r>
              <a:rPr lang="en-GB" sz="1800" b="0" dirty="0">
                <a:solidFill>
                  <a:schemeClr val="tx1"/>
                </a:solidFill>
              </a:rPr>
              <a:t>Employees who are sick and unable to work must contact their line manager (or some other designated person), explaining the nature of their illness and when they expect to return to work. </a:t>
            </a:r>
          </a:p>
          <a:p>
            <a:pPr marL="291703" indent="-285750">
              <a:lnSpc>
                <a:spcPct val="100000"/>
              </a:lnSpc>
              <a:buClr>
                <a:schemeClr val="tx1"/>
              </a:buClr>
              <a:buFont typeface="Arial" panose="020B0604020202020204" pitchFamily="34" charset="0"/>
              <a:buChar char="•"/>
            </a:pPr>
            <a:r>
              <a:rPr lang="en-GB" sz="1800" dirty="0">
                <a:solidFill>
                  <a:schemeClr val="tx1"/>
                </a:solidFill>
              </a:rPr>
              <a:t>Keep in touch: </a:t>
            </a:r>
            <a:r>
              <a:rPr lang="en-GB" sz="1800" b="0" dirty="0">
                <a:solidFill>
                  <a:schemeClr val="tx1"/>
                </a:solidFill>
              </a:rPr>
              <a:t>At start of the sickness absence, employees should discuss with their line manager appropriate nature and frequency of contact – this contact should be daily (at least) throughout the period of absence, unless they agree another arrangement. </a:t>
            </a:r>
          </a:p>
          <a:p>
            <a:pPr marL="291703" indent="-285750">
              <a:lnSpc>
                <a:spcPct val="100000"/>
              </a:lnSpc>
              <a:buClr>
                <a:schemeClr val="tx1"/>
              </a:buClr>
              <a:buFont typeface="Arial" panose="020B0604020202020204" pitchFamily="34" charset="0"/>
              <a:buChar char="•"/>
            </a:pPr>
            <a:r>
              <a:rPr lang="en-GB" sz="1800" dirty="0">
                <a:solidFill>
                  <a:schemeClr val="tx1"/>
                </a:solidFill>
              </a:rPr>
              <a:t>Return to work:</a:t>
            </a:r>
            <a:r>
              <a:rPr lang="en-GB" sz="1800" b="0" dirty="0">
                <a:solidFill>
                  <a:schemeClr val="tx1"/>
                </a:solidFill>
              </a:rPr>
              <a:t> Employees should notify their manager in advance of their return to work so that operational arrangements can be made. </a:t>
            </a:r>
          </a:p>
          <a:p>
            <a:pPr marL="291703" indent="-285750">
              <a:lnSpc>
                <a:spcPct val="100000"/>
              </a:lnSpc>
              <a:buClr>
                <a:schemeClr val="tx1"/>
              </a:buClr>
              <a:buFont typeface="Arial" panose="020B0604020202020204" pitchFamily="34" charset="0"/>
              <a:buChar char="•"/>
            </a:pPr>
            <a:r>
              <a:rPr lang="en-GB" sz="1800" dirty="0">
                <a:solidFill>
                  <a:schemeClr val="tx1"/>
                </a:solidFill>
              </a:rPr>
              <a:t>Recording the absence:</a:t>
            </a:r>
            <a:r>
              <a:rPr lang="en-GB" sz="1800" b="0" dirty="0">
                <a:solidFill>
                  <a:schemeClr val="tx1"/>
                </a:solidFill>
              </a:rPr>
              <a:t> </a:t>
            </a:r>
          </a:p>
          <a:p>
            <a:pPr marL="691754" lvl="3" indent="-285750">
              <a:lnSpc>
                <a:spcPct val="100000"/>
              </a:lnSpc>
              <a:buClr>
                <a:schemeClr val="tx1"/>
              </a:buClr>
              <a:buFont typeface="Wingdings" panose="05000000000000000000" pitchFamily="2" charset="2"/>
              <a:buChar char="Ø"/>
            </a:pPr>
            <a:r>
              <a:rPr lang="en-GB" sz="1800" dirty="0"/>
              <a:t>The employee is responsible for closing the absence in MyHR, usually on the first day back </a:t>
            </a:r>
          </a:p>
          <a:p>
            <a:pPr marL="691754" lvl="3" indent="-285750">
              <a:lnSpc>
                <a:spcPct val="100000"/>
              </a:lnSpc>
              <a:buClr>
                <a:schemeClr val="tx1"/>
              </a:buClr>
              <a:buFont typeface="Wingdings" panose="05000000000000000000" pitchFamily="2" charset="2"/>
              <a:buChar char="Ø"/>
            </a:pPr>
            <a:r>
              <a:rPr lang="en-GB" sz="1800" dirty="0"/>
              <a:t>Self-certified if absence is for 7 calendar days or less</a:t>
            </a:r>
          </a:p>
          <a:p>
            <a:pPr marL="691754" lvl="3" indent="-285750">
              <a:lnSpc>
                <a:spcPct val="100000"/>
              </a:lnSpc>
              <a:buClr>
                <a:schemeClr val="tx1"/>
              </a:buClr>
              <a:buFont typeface="Wingdings" panose="05000000000000000000" pitchFamily="2" charset="2"/>
              <a:buChar char="Ø"/>
            </a:pPr>
            <a:r>
              <a:rPr lang="en-GB" sz="1800" dirty="0">
                <a:solidFill>
                  <a:schemeClr val="tx1"/>
                </a:solidFill>
              </a:rPr>
              <a:t>Doctor’s medic</a:t>
            </a:r>
            <a:r>
              <a:rPr lang="en-GB" sz="1800" dirty="0"/>
              <a:t>al certificate (fit note) if absence is for more than 7 calendar days, or hospital certificate if the employee is in hospital </a:t>
            </a:r>
            <a:endParaRPr lang="en-GB" sz="1800" dirty="0">
              <a:solidFill>
                <a:schemeClr val="tx1"/>
              </a:solidFill>
            </a:endParaRP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marL="291703" indent="-285750">
              <a:lnSpc>
                <a:spcPct val="100000"/>
              </a:lnSpc>
              <a:buClr>
                <a:schemeClr val="tx1"/>
              </a:buClr>
              <a:buFont typeface="Arial" panose="020B0604020202020204" pitchFamily="34" charset="0"/>
              <a:buChar cha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153943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Sickness Absence</a:t>
            </a:r>
          </a:p>
        </p:txBody>
      </p:sp>
      <p:sp>
        <p:nvSpPr>
          <p:cNvPr id="3" name="Text Placeholder 2"/>
          <p:cNvSpPr>
            <a:spLocks noGrp="1"/>
          </p:cNvSpPr>
          <p:nvPr>
            <p:ph type="body" sz="quarter" idx="16"/>
          </p:nvPr>
        </p:nvSpPr>
        <p:spPr/>
        <p:txBody>
          <a:bodyPr/>
          <a:lstStyle/>
          <a:p>
            <a:r>
              <a:rPr lang="en-GB" dirty="0"/>
              <a:t>HR March 2025</a:t>
            </a:r>
          </a:p>
        </p:txBody>
      </p:sp>
      <p:sp>
        <p:nvSpPr>
          <p:cNvPr id="4" name="Text Placeholder 3"/>
          <p:cNvSpPr>
            <a:spLocks noGrp="1"/>
          </p:cNvSpPr>
          <p:nvPr>
            <p:ph type="body" sz="quarter" idx="17"/>
          </p:nvPr>
        </p:nvSpPr>
        <p:spPr>
          <a:xfrm>
            <a:off x="539552" y="937143"/>
            <a:ext cx="7989739" cy="5616624"/>
          </a:xfrm>
        </p:spPr>
        <p:txBody>
          <a:bodyPr>
            <a:normAutofit lnSpcReduction="10000"/>
          </a:bodyPr>
          <a:lstStyle/>
          <a:p>
            <a:r>
              <a:rPr lang="en-GB" sz="2400" b="0" dirty="0"/>
              <a:t>The manager’s responsibilities </a:t>
            </a:r>
          </a:p>
          <a:p>
            <a:pPr>
              <a:lnSpc>
                <a:spcPct val="110000"/>
              </a:lnSpc>
            </a:pPr>
            <a:endParaRPr lang="en-GB" sz="400" b="0" dirty="0">
              <a:solidFill>
                <a:schemeClr val="tx1"/>
              </a:solidFill>
            </a:endParaRPr>
          </a:p>
          <a:p>
            <a:pPr marL="291703" indent="-285750">
              <a:lnSpc>
                <a:spcPct val="100000"/>
              </a:lnSpc>
              <a:buClr>
                <a:schemeClr val="tx1"/>
              </a:buClr>
              <a:buFont typeface="Arial" panose="020B0604020202020204" pitchFamily="34" charset="0"/>
              <a:buChar char="•"/>
            </a:pPr>
            <a:r>
              <a:rPr lang="en-GB" sz="1800" dirty="0">
                <a:solidFill>
                  <a:schemeClr val="tx1"/>
                </a:solidFill>
              </a:rPr>
              <a:t>Receiving news of the absence: </a:t>
            </a:r>
            <a:r>
              <a:rPr lang="en-GB" sz="1800" b="0" dirty="0">
                <a:solidFill>
                  <a:schemeClr val="tx1"/>
                </a:solidFill>
              </a:rPr>
              <a:t>Be sympathetic and avoid prejudging the reason(s) for someone’s absence. </a:t>
            </a:r>
            <a:endParaRPr lang="en-GB" sz="1800" dirty="0">
              <a:solidFill>
                <a:schemeClr val="tx1"/>
              </a:solidFill>
            </a:endParaRPr>
          </a:p>
          <a:p>
            <a:pPr marL="291703" indent="-285750">
              <a:lnSpc>
                <a:spcPct val="100000"/>
              </a:lnSpc>
              <a:buClr>
                <a:schemeClr val="tx1"/>
              </a:buClr>
              <a:buFont typeface="Arial" panose="020B0604020202020204" pitchFamily="34" charset="0"/>
              <a:buChar char="•"/>
            </a:pPr>
            <a:r>
              <a:rPr lang="en-GB" sz="1800" dirty="0">
                <a:solidFill>
                  <a:schemeClr val="tx1"/>
                </a:solidFill>
              </a:rPr>
              <a:t>Keep in touch: </a:t>
            </a:r>
            <a:r>
              <a:rPr lang="en-GB" sz="1800" b="0" dirty="0">
                <a:solidFill>
                  <a:schemeClr val="tx1"/>
                </a:solidFill>
              </a:rPr>
              <a:t>Agree with the employee how and how often you will keep in touch during the absence. </a:t>
            </a:r>
          </a:p>
          <a:p>
            <a:pPr marL="291703" indent="-285750">
              <a:lnSpc>
                <a:spcPct val="100000"/>
              </a:lnSpc>
              <a:buClr>
                <a:schemeClr val="tx1"/>
              </a:buClr>
              <a:buFont typeface="Arial" panose="020B0604020202020204" pitchFamily="34" charset="0"/>
              <a:buChar char="•"/>
            </a:pPr>
            <a:r>
              <a:rPr lang="en-GB" sz="1800" dirty="0">
                <a:solidFill>
                  <a:schemeClr val="tx1"/>
                </a:solidFill>
              </a:rPr>
              <a:t>Return to work:</a:t>
            </a:r>
            <a:r>
              <a:rPr lang="en-GB" sz="1800" b="0" dirty="0">
                <a:solidFill>
                  <a:schemeClr val="tx1"/>
                </a:solidFill>
              </a:rPr>
              <a:t> Have a discussion with the employee when they return to work – wherever possible, on their first day back. </a:t>
            </a:r>
          </a:p>
          <a:p>
            <a:pPr marL="291703" indent="-285750">
              <a:lnSpc>
                <a:spcPct val="100000"/>
              </a:lnSpc>
              <a:buClr>
                <a:schemeClr val="tx1"/>
              </a:buClr>
              <a:buFont typeface="Arial" panose="020B0604020202020204" pitchFamily="34" charset="0"/>
              <a:buChar char="•"/>
            </a:pPr>
            <a:r>
              <a:rPr lang="en-GB" sz="1800" dirty="0">
                <a:solidFill>
                  <a:schemeClr val="tx1"/>
                </a:solidFill>
              </a:rPr>
              <a:t>Recording the absence:</a:t>
            </a:r>
            <a:r>
              <a:rPr lang="en-GB" sz="1800" b="0" dirty="0">
                <a:solidFill>
                  <a:schemeClr val="tx1"/>
                </a:solidFill>
              </a:rPr>
              <a:t> </a:t>
            </a:r>
            <a:endParaRPr lang="en-GB" sz="1800" dirty="0">
              <a:solidFill>
                <a:schemeClr val="tx1"/>
              </a:solidFill>
            </a:endParaRPr>
          </a:p>
          <a:p>
            <a:pPr marL="691754" lvl="3" indent="-285750">
              <a:lnSpc>
                <a:spcPct val="100000"/>
              </a:lnSpc>
              <a:buClr>
                <a:schemeClr val="tx1"/>
              </a:buClr>
              <a:buFont typeface="Wingdings" panose="05000000000000000000" pitchFamily="2" charset="2"/>
              <a:buChar char="Ø"/>
            </a:pPr>
            <a:r>
              <a:rPr lang="en-GB" sz="1800" b="0" dirty="0">
                <a:solidFill>
                  <a:schemeClr val="tx1"/>
                </a:solidFill>
              </a:rPr>
              <a:t>The line manager is responsible for opening the absence in MyHR at the time of notification;</a:t>
            </a:r>
          </a:p>
          <a:p>
            <a:pPr marL="691754" lvl="3" indent="-285750">
              <a:lnSpc>
                <a:spcPct val="100000"/>
              </a:lnSpc>
              <a:buClr>
                <a:schemeClr val="tx1"/>
              </a:buClr>
              <a:buFont typeface="Wingdings" panose="05000000000000000000" pitchFamily="2" charset="2"/>
              <a:buChar char="Ø"/>
            </a:pPr>
            <a:r>
              <a:rPr lang="en-GB" sz="1800" dirty="0"/>
              <a:t>Ensure that all sickness absence for your team is fully and accurately recorded in MyHR by the current payroll deadline (most departments designate a person to collate sickness absence information);</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rPr>
              <a:t>Ensure that medical certificates are provided as required.</a:t>
            </a:r>
          </a:p>
          <a:p>
            <a:pPr marL="291703" indent="-285750">
              <a:lnSpc>
                <a:spcPct val="100000"/>
              </a:lnSpc>
              <a:buClr>
                <a:schemeClr val="tx1"/>
              </a:buClr>
              <a:buFont typeface="Arial" panose="020B0604020202020204" pitchFamily="34" charset="0"/>
              <a:buChar char="•"/>
            </a:pPr>
            <a:r>
              <a:rPr lang="en-GB" sz="1800" dirty="0">
                <a:solidFill>
                  <a:schemeClr val="tx1"/>
                </a:solidFill>
              </a:rPr>
              <a:t>Managing sickness absence: </a:t>
            </a:r>
          </a:p>
          <a:p>
            <a:pPr marL="691754" lvl="3" indent="-285750">
              <a:lnSpc>
                <a:spcPct val="100000"/>
              </a:lnSpc>
              <a:buClr>
                <a:schemeClr val="tx1"/>
              </a:buClr>
              <a:buFont typeface="Wingdings" panose="05000000000000000000" pitchFamily="2" charset="2"/>
              <a:buChar char="Ø"/>
            </a:pPr>
            <a:r>
              <a:rPr lang="en-GB" sz="1600" b="0" dirty="0">
                <a:solidFill>
                  <a:schemeClr val="tx1"/>
                </a:solidFill>
              </a:rPr>
              <a:t>Take early and appropriate action if someone’s sickness absence record gives cause for concern;</a:t>
            </a:r>
          </a:p>
          <a:p>
            <a:pPr marL="691754" lvl="3" indent="-285750">
              <a:lnSpc>
                <a:spcPct val="100000"/>
              </a:lnSpc>
              <a:buClr>
                <a:schemeClr val="tx1"/>
              </a:buClr>
              <a:buFont typeface="Wingdings" panose="05000000000000000000" pitchFamily="2" charset="2"/>
              <a:buChar char="Ø"/>
            </a:pPr>
            <a:r>
              <a:rPr lang="en-GB" sz="1600" dirty="0"/>
              <a:t>Be aware of the sickness records within your team.</a:t>
            </a:r>
            <a:endParaRPr lang="en-GB" sz="1600" dirty="0">
              <a:solidFill>
                <a:schemeClr val="tx1"/>
              </a:solidFill>
            </a:endParaRPr>
          </a:p>
          <a:p>
            <a:pPr marL="291703" indent="-285750">
              <a:lnSpc>
                <a:spcPct val="100000"/>
              </a:lnSpc>
              <a:buClr>
                <a:schemeClr val="tx1"/>
              </a:buClr>
              <a:buFont typeface="Arial" panose="020B0604020202020204" pitchFamily="34" charset="0"/>
              <a:buChar char="•"/>
            </a:pPr>
            <a:endParaRPr lang="en-GB" sz="180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lnSpc>
                <a:spcPct val="100000"/>
              </a:lnSpc>
              <a:buClr>
                <a:schemeClr val="tx1"/>
              </a:buClr>
            </a:pPr>
            <a:endParaRPr lang="en-GB" sz="1800" b="0" dirty="0">
              <a:solidFill>
                <a:schemeClr val="tx1"/>
              </a:solidFill>
            </a:endParaRPr>
          </a:p>
          <a:p>
            <a:pPr>
              <a:buClr>
                <a:schemeClr val="tx1"/>
              </a:buClr>
            </a:pPr>
            <a:endParaRPr lang="en-GB" sz="1800" b="0" dirty="0">
              <a:solidFill>
                <a:schemeClr val="tx1"/>
              </a:solidFill>
            </a:endParaRPr>
          </a:p>
        </p:txBody>
      </p:sp>
    </p:spTree>
    <p:extLst>
      <p:ext uri="{BB962C8B-B14F-4D97-AF65-F5344CB8AC3E}">
        <p14:creationId xmlns:p14="http://schemas.microsoft.com/office/powerpoint/2010/main" val="1470286300"/>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825566-677A-4DA9-80C7-C7DDA0E39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4294</TotalTime>
  <Words>2771</Words>
  <Application>Microsoft Office PowerPoint</Application>
  <PresentationFormat>On-screen Show (4:3)</PresentationFormat>
  <Paragraphs>259</Paragraphs>
  <Slides>21</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Regular</vt:lpstr>
      <vt:lpstr>Calibri</vt:lpstr>
      <vt:lpstr>Roboto</vt:lpstr>
      <vt:lpstr>Roboto Medium</vt:lpstr>
      <vt:lpstr>Roboto Regular</vt:lpstr>
      <vt:lpstr>Times New Roman</vt:lpstr>
      <vt:lpstr>Wingdings</vt:lpstr>
      <vt:lpstr>Introduction</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lpstr>Sickness Absence</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543</cp:revision>
  <dcterms:created xsi:type="dcterms:W3CDTF">2019-04-09T16:31:17Z</dcterms:created>
  <dcterms:modified xsi:type="dcterms:W3CDTF">2025-03-20T14:00:15Z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