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2"/>
  </p:notesMasterIdLst>
  <p:sldIdLst>
    <p:sldId id="257" r:id="rId5"/>
    <p:sldId id="261" r:id="rId6"/>
    <p:sldId id="272" r:id="rId7"/>
    <p:sldId id="258" r:id="rId8"/>
    <p:sldId id="312" r:id="rId9"/>
    <p:sldId id="313" r:id="rId10"/>
    <p:sldId id="316" r:id="rId11"/>
    <p:sldId id="314" r:id="rId12"/>
    <p:sldId id="310" r:id="rId13"/>
    <p:sldId id="283" r:id="rId14"/>
    <p:sldId id="284" r:id="rId15"/>
    <p:sldId id="315" r:id="rId16"/>
    <p:sldId id="297" r:id="rId17"/>
    <p:sldId id="308" r:id="rId18"/>
    <p:sldId id="286" r:id="rId19"/>
    <p:sldId id="282" r:id="rId20"/>
    <p:sldId id="290"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1432B8-5D42-20D8-66CD-76A20B07AA08}" v="6" dt="2021-11-29T13:04:37.8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4" autoAdjust="0"/>
    <p:restoredTop sz="83754" autoAdjust="0"/>
  </p:normalViewPr>
  <p:slideViewPr>
    <p:cSldViewPr>
      <p:cViewPr varScale="1">
        <p:scale>
          <a:sx n="91" d="100"/>
          <a:sy n="91" d="100"/>
        </p:scale>
        <p:origin x="2076"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rling1,K" userId="S::k.darling1@lse.ac.uk::c1e6774d-7e64-49db-b8dc-75157dade4de" providerId="AD" clId="Web-{CF1432B8-5D42-20D8-66CD-76A20B07AA08}"/>
    <pc:docChg chg="modSld">
      <pc:chgData name="Darling1,K" userId="S::k.darling1@lse.ac.uk::c1e6774d-7e64-49db-b8dc-75157dade4de" providerId="AD" clId="Web-{CF1432B8-5D42-20D8-66CD-76A20B07AA08}" dt="2021-11-29T13:04:37.867" v="8" actId="20577"/>
      <pc:docMkLst>
        <pc:docMk/>
      </pc:docMkLst>
      <pc:sldChg chg="modSp">
        <pc:chgData name="Darling1,K" userId="S::k.darling1@lse.ac.uk::c1e6774d-7e64-49db-b8dc-75157dade4de" providerId="AD" clId="Web-{CF1432B8-5D42-20D8-66CD-76A20B07AA08}" dt="2021-11-29T13:04:37.867" v="8" actId="20577"/>
        <pc:sldMkLst>
          <pc:docMk/>
          <pc:sldMk cId="4108517122" sldId="283"/>
        </pc:sldMkLst>
        <pc:spChg chg="mod">
          <ac:chgData name="Darling1,K" userId="S::k.darling1@lse.ac.uk::c1e6774d-7e64-49db-b8dc-75157dade4de" providerId="AD" clId="Web-{CF1432B8-5D42-20D8-66CD-76A20B07AA08}" dt="2021-11-29T13:04:37.867" v="8" actId="20577"/>
          <ac:spMkLst>
            <pc:docMk/>
            <pc:sldMk cId="4108517122" sldId="283"/>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3C6236-5A0B-4C0D-B4AC-15706E9F0173}" type="datetimeFigureOut">
              <a:rPr lang="en-GB" smtClean="0"/>
              <a:t>15/01/2025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EDA995-2D3A-41E1-9E01-F637267F645F}" type="slidenum">
              <a:rPr lang="en-GB" smtClean="0"/>
              <a:t>‹#›</a:t>
            </a:fld>
            <a:endParaRPr lang="en-GB"/>
          </a:p>
        </p:txBody>
      </p:sp>
    </p:spTree>
    <p:extLst>
      <p:ext uri="{BB962C8B-B14F-4D97-AF65-F5344CB8AC3E}">
        <p14:creationId xmlns:p14="http://schemas.microsoft.com/office/powerpoint/2010/main" val="2767971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4</a:t>
            </a:fld>
            <a:endParaRPr lang="en-GB"/>
          </a:p>
        </p:txBody>
      </p:sp>
    </p:spTree>
    <p:extLst>
      <p:ext uri="{BB962C8B-B14F-4D97-AF65-F5344CB8AC3E}">
        <p14:creationId xmlns:p14="http://schemas.microsoft.com/office/powerpoint/2010/main" val="1737990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5</a:t>
            </a:fld>
            <a:endParaRPr lang="en-GB"/>
          </a:p>
        </p:txBody>
      </p:sp>
    </p:spTree>
    <p:extLst>
      <p:ext uri="{BB962C8B-B14F-4D97-AF65-F5344CB8AC3E}">
        <p14:creationId xmlns:p14="http://schemas.microsoft.com/office/powerpoint/2010/main" val="433066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6</a:t>
            </a:fld>
            <a:endParaRPr lang="en-GB"/>
          </a:p>
        </p:txBody>
      </p:sp>
    </p:spTree>
    <p:extLst>
      <p:ext uri="{BB962C8B-B14F-4D97-AF65-F5344CB8AC3E}">
        <p14:creationId xmlns:p14="http://schemas.microsoft.com/office/powerpoint/2010/main" val="2836471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7</a:t>
            </a:fld>
            <a:endParaRPr lang="en-GB"/>
          </a:p>
        </p:txBody>
      </p:sp>
    </p:spTree>
    <p:extLst>
      <p:ext uri="{BB962C8B-B14F-4D97-AF65-F5344CB8AC3E}">
        <p14:creationId xmlns:p14="http://schemas.microsoft.com/office/powerpoint/2010/main" val="3669726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8</a:t>
            </a:fld>
            <a:endParaRPr lang="en-GB"/>
          </a:p>
        </p:txBody>
      </p:sp>
    </p:spTree>
    <p:extLst>
      <p:ext uri="{BB962C8B-B14F-4D97-AF65-F5344CB8AC3E}">
        <p14:creationId xmlns:p14="http://schemas.microsoft.com/office/powerpoint/2010/main" val="4224552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9</a:t>
            </a:fld>
            <a:endParaRPr lang="en-GB"/>
          </a:p>
        </p:txBody>
      </p:sp>
    </p:spTree>
    <p:extLst>
      <p:ext uri="{BB962C8B-B14F-4D97-AF65-F5344CB8AC3E}">
        <p14:creationId xmlns:p14="http://schemas.microsoft.com/office/powerpoint/2010/main" val="1549811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16</a:t>
            </a:fld>
            <a:endParaRPr lang="en-GB"/>
          </a:p>
        </p:txBody>
      </p:sp>
    </p:spTree>
    <p:extLst>
      <p:ext uri="{BB962C8B-B14F-4D97-AF65-F5344CB8AC3E}">
        <p14:creationId xmlns:p14="http://schemas.microsoft.com/office/powerpoint/2010/main" val="1204681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7.jpg"/><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Quota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FD1F442-D869-424E-A9DA-093AEFD942BF}"/>
              </a:ext>
            </a:extLst>
          </p:cNvPr>
          <p:cNvPicPr>
            <a:picLocks noChangeAspect="1"/>
          </p:cNvPicPr>
          <p:nvPr userDrawn="1"/>
        </p:nvPicPr>
        <p:blipFill rotWithShape="1">
          <a:blip r:embed="rId2"/>
          <a:srcRect l="-22" r="25022"/>
          <a:stretch/>
        </p:blipFill>
        <p:spPr>
          <a:xfrm>
            <a:off x="10386"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71500" cy="4318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5" name="Title Placeholder 1">
            <a:extLst>
              <a:ext uri="{FF2B5EF4-FFF2-40B4-BE49-F238E27FC236}">
                <a16:creationId xmlns:a16="http://schemas.microsoft.com/office/drawing/2014/main" id="{E2E961E8-E800-804F-82D4-6A7C3B49D58C}"/>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0" name="Text Placeholder 18">
            <a:extLst>
              <a:ext uri="{FF2B5EF4-FFF2-40B4-BE49-F238E27FC236}">
                <a16:creationId xmlns:a16="http://schemas.microsoft.com/office/drawing/2014/main" id="{AC85F904-9C54-9A4E-AC28-E0AD9774E780}"/>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335659364"/>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Pictur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F088EC1-153C-7048-8559-A4D996ADA23B}"/>
              </a:ext>
            </a:extLst>
          </p:cNvPr>
          <p:cNvPicPr preferRelativeResize="0">
            <a:picLocks/>
          </p:cNvPicPr>
          <p:nvPr userDrawn="1"/>
        </p:nvPicPr>
        <p:blipFill rotWithShape="1">
          <a:blip r:embed="rId2"/>
          <a:srcRect l="80" r="11031"/>
          <a:stretch/>
        </p:blipFill>
        <p:spPr>
          <a:xfrm flipH="1">
            <a:off x="0" y="0"/>
            <a:ext cx="9144000" cy="6858000"/>
          </a:xfrm>
          <a:prstGeom prst="rect">
            <a:avLst/>
          </a:prstGeom>
        </p:spPr>
      </p:pic>
      <p:pic>
        <p:nvPicPr>
          <p:cNvPr id="5" name="Picture 4">
            <a:extLst>
              <a:ext uri="{FF2B5EF4-FFF2-40B4-BE49-F238E27FC236}">
                <a16:creationId xmlns:a16="http://schemas.microsoft.com/office/drawing/2014/main" id="{35B9ED92-E1C3-964F-A38D-936EBC0F0744}"/>
              </a:ext>
            </a:extLst>
          </p:cNvPr>
          <p:cNvPicPr>
            <a:picLocks noChangeAspect="1"/>
          </p:cNvPicPr>
          <p:nvPr userDrawn="1"/>
        </p:nvPicPr>
        <p:blipFill>
          <a:blip r:embed="rId3"/>
          <a:stretch>
            <a:fillRect/>
          </a:stretch>
        </p:blipFill>
        <p:spPr>
          <a:xfrm>
            <a:off x="304541" y="296864"/>
            <a:ext cx="1804924" cy="608838"/>
          </a:xfrm>
          <a:prstGeom prst="rect">
            <a:avLst/>
          </a:prstGeom>
        </p:spPr>
      </p:pic>
    </p:spTree>
    <p:extLst>
      <p:ext uri="{BB962C8B-B14F-4D97-AF65-F5344CB8AC3E}">
        <p14:creationId xmlns:p14="http://schemas.microsoft.com/office/powerpoint/2010/main" val="3410483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Pi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B126A3-217F-E045-B2D1-19756ADBF43D}"/>
              </a:ext>
            </a:extLst>
          </p:cNvPr>
          <p:cNvPicPr>
            <a:picLocks noChangeAspect="1"/>
          </p:cNvPicPr>
          <p:nvPr userDrawn="1"/>
        </p:nvPicPr>
        <p:blipFill rotWithShape="1">
          <a:blip r:embed="rId2"/>
          <a:srcRect l="-40" r="25040"/>
          <a:stretch/>
        </p:blipFill>
        <p:spPr>
          <a:xfrm>
            <a:off x="0" y="0"/>
            <a:ext cx="9144000" cy="6858000"/>
          </a:xfrm>
          <a:prstGeom prst="rect">
            <a:avLst/>
          </a:prstGeom>
        </p:spPr>
      </p:pic>
      <p:sp>
        <p:nvSpPr>
          <p:cNvPr id="4" name="Text Placeholder 2">
            <a:extLst>
              <a:ext uri="{FF2B5EF4-FFF2-40B4-BE49-F238E27FC236}">
                <a16:creationId xmlns:a16="http://schemas.microsoft.com/office/drawing/2014/main" id="{BC2DBCF1-0850-2E44-8799-D7DF4B9F7364}"/>
              </a:ext>
            </a:extLst>
          </p:cNvPr>
          <p:cNvSpPr>
            <a:spLocks noGrp="1"/>
          </p:cNvSpPr>
          <p:nvPr>
            <p:ph type="body" sz="quarter" idx="10" hasCustomPrompt="1"/>
          </p:nvPr>
        </p:nvSpPr>
        <p:spPr>
          <a:xfrm>
            <a:off x="2677120" y="2670428"/>
            <a:ext cx="3668701" cy="2179364"/>
          </a:xfrm>
        </p:spPr>
        <p:txBody>
          <a:bodyPr>
            <a:normAutofit/>
          </a:bodyPr>
          <a:lstStyle>
            <a:lvl1pPr marL="5953" marR="0" indent="0" algn="ctr" defTabSz="685800" rtl="0" eaLnBrk="1" fontAlgn="auto" latinLnBrk="0" hangingPunct="1">
              <a:lnSpc>
                <a:spcPts val="5400"/>
              </a:lnSpc>
              <a:spcBef>
                <a:spcPts val="750"/>
              </a:spcBef>
              <a:spcAft>
                <a:spcPts val="0"/>
              </a:spcAft>
              <a:buClr>
                <a:srgbClr val="FF0000"/>
              </a:buClr>
              <a:buSzPct val="110000"/>
              <a:buFontTx/>
              <a:buNone/>
              <a:tabLst/>
              <a:defRPr sz="4500" b="1" i="0">
                <a:solidFill>
                  <a:srgbClr val="E0112B"/>
                </a:solidFill>
                <a:latin typeface="Arial" panose="020B0604020202020204" pitchFamily="34" charset="0"/>
                <a:ea typeface="Roboto" pitchFamily="2" charset="0"/>
                <a:cs typeface="Arial" panose="020B0604020202020204" pitchFamily="34" charset="0"/>
              </a:defRPr>
            </a:lvl1pPr>
          </a:lstStyle>
          <a:p>
            <a:pPr algn="ctr">
              <a:lnSpc>
                <a:spcPts val="7200"/>
              </a:lnSpc>
            </a:pPr>
            <a:r>
              <a:rPr lang="en-GB" sz="4500" b="1" i="0" baseline="0" dirty="0">
                <a:solidFill>
                  <a:srgbClr val="F43131"/>
                </a:solidFill>
                <a:effectLst/>
                <a:latin typeface="Arial" panose="020B0604020202020204" pitchFamily="34" charset="0"/>
                <a:ea typeface="Roboto" pitchFamily="2" charset="0"/>
                <a:cs typeface="Arial" panose="020B0604020202020204" pitchFamily="34" charset="0"/>
              </a:rPr>
              <a:t>My student journey</a:t>
            </a:r>
            <a:endParaRPr lang="en-GB" sz="4500" b="1" i="0" baseline="0" dirty="0">
              <a:solidFill>
                <a:srgbClr val="F43131"/>
              </a:solidFill>
              <a:effectLst/>
              <a:latin typeface="Roboto" pitchFamily="2" charset="0"/>
              <a:ea typeface="Roboto" pitchFamily="2" charset="0"/>
            </a:endParaRPr>
          </a:p>
        </p:txBody>
      </p:sp>
    </p:spTree>
    <p:extLst>
      <p:ext uri="{BB962C8B-B14F-4D97-AF65-F5344CB8AC3E}">
        <p14:creationId xmlns:p14="http://schemas.microsoft.com/office/powerpoint/2010/main" val="2629655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Pictu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7EF7B4-BB76-254B-9D6F-FE5A2DD23929}"/>
              </a:ext>
            </a:extLst>
          </p:cNvPr>
          <p:cNvPicPr>
            <a:picLocks noChangeAspect="1"/>
          </p:cNvPicPr>
          <p:nvPr userDrawn="1"/>
        </p:nvPicPr>
        <p:blipFill rotWithShape="1">
          <a:blip r:embed="rId2"/>
          <a:srcRect l="-40" r="25040"/>
          <a:stretch/>
        </p:blipFill>
        <p:spPr>
          <a:xfrm>
            <a:off x="-5788" y="0"/>
            <a:ext cx="9149787" cy="6858000"/>
          </a:xfrm>
          <a:prstGeom prst="rect">
            <a:avLst/>
          </a:prstGeom>
        </p:spPr>
      </p:pic>
      <p:sp>
        <p:nvSpPr>
          <p:cNvPr id="5" name="Text Placeholder 2">
            <a:extLst>
              <a:ext uri="{FF2B5EF4-FFF2-40B4-BE49-F238E27FC236}">
                <a16:creationId xmlns:a16="http://schemas.microsoft.com/office/drawing/2014/main" id="{693F02AB-8FF8-BD48-B60E-7C6341186DDC}"/>
              </a:ext>
            </a:extLst>
          </p:cNvPr>
          <p:cNvSpPr>
            <a:spLocks noGrp="1"/>
          </p:cNvSpPr>
          <p:nvPr>
            <p:ph type="body" sz="quarter" idx="10" hasCustomPrompt="1"/>
          </p:nvPr>
        </p:nvSpPr>
        <p:spPr>
          <a:xfrm>
            <a:off x="697849" y="2693576"/>
            <a:ext cx="3868364" cy="2179364"/>
          </a:xfrm>
        </p:spPr>
        <p:txBody>
          <a:bodyPr>
            <a:normAutofit/>
          </a:bodyPr>
          <a:lstStyle>
            <a:lvl1pPr marL="5953" marR="0" indent="0" algn="l" defTabSz="685800" rtl="0" eaLnBrk="1" fontAlgn="auto" latinLnBrk="0" hangingPunct="1">
              <a:lnSpc>
                <a:spcPts val="5400"/>
              </a:lnSpc>
              <a:spcBef>
                <a:spcPts val="750"/>
              </a:spcBef>
              <a:spcAft>
                <a:spcPts val="0"/>
              </a:spcAft>
              <a:buClr>
                <a:srgbClr val="FF0000"/>
              </a:buClr>
              <a:buSzPct val="110000"/>
              <a:buFont typeface="+mj-lt"/>
              <a:buNone/>
              <a:tabLst/>
              <a:defRPr sz="4500" b="1" i="0">
                <a:solidFill>
                  <a:srgbClr val="E0112B"/>
                </a:solidFill>
                <a:latin typeface="Arial" panose="020B0604020202020204" pitchFamily="34" charset="0"/>
                <a:ea typeface="Roboto" pitchFamily="2" charset="0"/>
                <a:cs typeface="Arial" panose="020B0604020202020204" pitchFamily="34" charset="0"/>
              </a:defRPr>
            </a:lvl1pPr>
          </a:lstStyle>
          <a:p>
            <a:pPr algn="l">
              <a:lnSpc>
                <a:spcPts val="7200"/>
              </a:lnSpc>
            </a:pPr>
            <a:r>
              <a:rPr lang="en-GB" sz="4500" b="1" i="0" baseline="0" dirty="0">
                <a:solidFill>
                  <a:srgbClr val="F43131"/>
                </a:solidFill>
                <a:effectLst/>
                <a:latin typeface="Roboto" pitchFamily="2" charset="0"/>
                <a:ea typeface="Roboto" pitchFamily="2" charset="0"/>
              </a:rPr>
              <a:t>My student journey</a:t>
            </a:r>
          </a:p>
        </p:txBody>
      </p:sp>
    </p:spTree>
    <p:extLst>
      <p:ext uri="{BB962C8B-B14F-4D97-AF65-F5344CB8AC3E}">
        <p14:creationId xmlns:p14="http://schemas.microsoft.com/office/powerpoint/2010/main" val="3903362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F98B485-A173-3843-8344-618C8DCC5404}"/>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a16="http://schemas.microsoft.com/office/drawing/2014/main" id="{F19DBA38-E754-E143-B67E-C3EC5028F8A2}"/>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a16="http://schemas.microsoft.com/office/drawing/2014/main" id="{879B6C97-B63B-BA46-83EA-98130533248B}"/>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338230F0-43CD-B84F-936C-5BE8F6F8D5F4}"/>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2272AAC2-A67F-AD47-918B-9B7A795586BC}"/>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1" name="Text Placeholder 12">
            <a:extLst>
              <a:ext uri="{FF2B5EF4-FFF2-40B4-BE49-F238E27FC236}">
                <a16:creationId xmlns:a16="http://schemas.microsoft.com/office/drawing/2014/main" id="{E8D8D904-906E-7C48-9062-C78CF164E739}"/>
              </a:ext>
            </a:extLst>
          </p:cNvPr>
          <p:cNvSpPr>
            <a:spLocks noGrp="1"/>
          </p:cNvSpPr>
          <p:nvPr>
            <p:ph type="body" sz="quarter" idx="17" hasCustomPrompt="1"/>
          </p:nvPr>
        </p:nvSpPr>
        <p:spPr>
          <a:xfrm>
            <a:off x="311608" y="5879984"/>
            <a:ext cx="2877906" cy="217796"/>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2" name="Text Placeholder 12">
            <a:extLst>
              <a:ext uri="{FF2B5EF4-FFF2-40B4-BE49-F238E27FC236}">
                <a16:creationId xmlns:a16="http://schemas.microsoft.com/office/drawing/2014/main" id="{4816E3F4-D2AC-D149-A458-CACCDF38F9AA}"/>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4" name="Group 23">
            <a:extLst>
              <a:ext uri="{FF2B5EF4-FFF2-40B4-BE49-F238E27FC236}">
                <a16:creationId xmlns:a16="http://schemas.microsoft.com/office/drawing/2014/main" id="{F873F84F-8E4E-214D-A077-007C9735E7E7}"/>
              </a:ext>
            </a:extLst>
          </p:cNvPr>
          <p:cNvGrpSpPr/>
          <p:nvPr userDrawn="1"/>
        </p:nvGrpSpPr>
        <p:grpSpPr>
          <a:xfrm>
            <a:off x="300038" y="6356927"/>
            <a:ext cx="681037" cy="114823"/>
            <a:chOff x="300038" y="6426199"/>
            <a:chExt cx="869394" cy="146580"/>
          </a:xfrm>
        </p:grpSpPr>
        <p:pic>
          <p:nvPicPr>
            <p:cNvPr id="25" name="Picture 24">
              <a:extLst>
                <a:ext uri="{FF2B5EF4-FFF2-40B4-BE49-F238E27FC236}">
                  <a16:creationId xmlns:a16="http://schemas.microsoft.com/office/drawing/2014/main" id="{B8C4B557-427E-D342-A9A9-EF32B814B2C9}"/>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a16="http://schemas.microsoft.com/office/drawing/2014/main" id="{571DF9E5-0966-4846-9223-BB56C16A8F3E}"/>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a16="http://schemas.microsoft.com/office/drawing/2014/main" id="{AF7F6EE0-80E1-FE48-B989-4A0C155531B1}"/>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a16="http://schemas.microsoft.com/office/drawing/2014/main" id="{779B8234-9079-2544-8BBE-FD31F3B006E6}"/>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378381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C1E168F-25BC-1843-B491-E0B7DBFA4D2A}"/>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a16="http://schemas.microsoft.com/office/drawing/2014/main" id="{8EEF58B5-5722-344A-BBA5-C9FE3C10D41E}"/>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a16="http://schemas.microsoft.com/office/drawing/2014/main" id="{E7B2B823-E49E-CC42-9A16-2A9B409BC19D}"/>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EBE48D4F-78E3-5647-B204-43C89E72BD4F}"/>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BA81E9EF-179D-2942-B3E4-32244AF58C7E}"/>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3" name="Text Placeholder 12">
            <a:extLst>
              <a:ext uri="{FF2B5EF4-FFF2-40B4-BE49-F238E27FC236}">
                <a16:creationId xmlns:a16="http://schemas.microsoft.com/office/drawing/2014/main" id="{43A665F3-5E69-594C-83C5-0B22959D9B82}"/>
              </a:ext>
            </a:extLst>
          </p:cNvPr>
          <p:cNvSpPr>
            <a:spLocks noGrp="1"/>
          </p:cNvSpPr>
          <p:nvPr>
            <p:ph type="body" sz="quarter" idx="17" hasCustomPrompt="1"/>
          </p:nvPr>
        </p:nvSpPr>
        <p:spPr>
          <a:xfrm>
            <a:off x="311608" y="5879984"/>
            <a:ext cx="2877906" cy="217796"/>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4" name="Text Placeholder 12">
            <a:extLst>
              <a:ext uri="{FF2B5EF4-FFF2-40B4-BE49-F238E27FC236}">
                <a16:creationId xmlns:a16="http://schemas.microsoft.com/office/drawing/2014/main" id="{C6E4945B-2625-9C4F-8CCA-CC796CAE4D2A}"/>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1" name="Group 20">
            <a:extLst>
              <a:ext uri="{FF2B5EF4-FFF2-40B4-BE49-F238E27FC236}">
                <a16:creationId xmlns:a16="http://schemas.microsoft.com/office/drawing/2014/main" id="{82A36324-6C65-044B-9E2F-E9BC1A62C105}"/>
              </a:ext>
            </a:extLst>
          </p:cNvPr>
          <p:cNvGrpSpPr/>
          <p:nvPr userDrawn="1"/>
        </p:nvGrpSpPr>
        <p:grpSpPr>
          <a:xfrm>
            <a:off x="300038" y="6356927"/>
            <a:ext cx="681037" cy="114823"/>
            <a:chOff x="300038" y="6426199"/>
            <a:chExt cx="869394" cy="146580"/>
          </a:xfrm>
        </p:grpSpPr>
        <p:pic>
          <p:nvPicPr>
            <p:cNvPr id="25" name="Picture 24">
              <a:extLst>
                <a:ext uri="{FF2B5EF4-FFF2-40B4-BE49-F238E27FC236}">
                  <a16:creationId xmlns:a16="http://schemas.microsoft.com/office/drawing/2014/main" id="{A2DAB18B-EB9C-D642-B32B-47761F0B021F}"/>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a16="http://schemas.microsoft.com/office/drawing/2014/main" id="{832B162E-B65C-EB47-A53F-DA91A3E733C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a16="http://schemas.microsoft.com/office/drawing/2014/main" id="{0C70652D-E4FD-2E46-BA74-CAA0EB3C5EEF}"/>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a16="http://schemas.microsoft.com/office/drawing/2014/main" id="{2D3D722A-89FC-4643-B59B-F561B810BB06}"/>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714535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EBF4633-EBCE-7A48-AD0E-D7FADD46B3CD}"/>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a16="http://schemas.microsoft.com/office/drawing/2014/main" id="{02FE8E05-049C-BB49-85D4-9702264C9F44}"/>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a16="http://schemas.microsoft.com/office/drawing/2014/main" id="{FF8471C2-F6DF-9E41-89AF-31F33887DCE7}"/>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DBBCFE8A-187D-AA4F-A7CC-D1FFA3151B70}"/>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46876E0C-AD2F-1E40-8400-6D802A974833}"/>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4" name="Text Placeholder 12">
            <a:extLst>
              <a:ext uri="{FF2B5EF4-FFF2-40B4-BE49-F238E27FC236}">
                <a16:creationId xmlns:a16="http://schemas.microsoft.com/office/drawing/2014/main" id="{DA859FE6-C305-A349-A9CA-073D804F3ABA}"/>
              </a:ext>
            </a:extLst>
          </p:cNvPr>
          <p:cNvSpPr>
            <a:spLocks noGrp="1"/>
          </p:cNvSpPr>
          <p:nvPr>
            <p:ph type="body" sz="quarter" idx="17" hasCustomPrompt="1"/>
          </p:nvPr>
        </p:nvSpPr>
        <p:spPr>
          <a:xfrm>
            <a:off x="311608" y="5879984"/>
            <a:ext cx="2877906" cy="251141"/>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5" name="Text Placeholder 12">
            <a:extLst>
              <a:ext uri="{FF2B5EF4-FFF2-40B4-BE49-F238E27FC236}">
                <a16:creationId xmlns:a16="http://schemas.microsoft.com/office/drawing/2014/main" id="{CE20EA68-2DDE-B848-9549-13CC14A8473C}"/>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2" name="Group 21">
            <a:extLst>
              <a:ext uri="{FF2B5EF4-FFF2-40B4-BE49-F238E27FC236}">
                <a16:creationId xmlns:a16="http://schemas.microsoft.com/office/drawing/2014/main" id="{E441F12F-06C6-A143-B9FB-17ECA4A53939}"/>
              </a:ext>
            </a:extLst>
          </p:cNvPr>
          <p:cNvGrpSpPr/>
          <p:nvPr userDrawn="1"/>
        </p:nvGrpSpPr>
        <p:grpSpPr>
          <a:xfrm>
            <a:off x="300038" y="6356927"/>
            <a:ext cx="681037" cy="114823"/>
            <a:chOff x="300038" y="6426199"/>
            <a:chExt cx="869394" cy="146580"/>
          </a:xfrm>
        </p:grpSpPr>
        <p:pic>
          <p:nvPicPr>
            <p:cNvPr id="23" name="Picture 22">
              <a:extLst>
                <a:ext uri="{FF2B5EF4-FFF2-40B4-BE49-F238E27FC236}">
                  <a16:creationId xmlns:a16="http://schemas.microsoft.com/office/drawing/2014/main" id="{254DD526-B043-DE40-B31E-B11519D2E2D2}"/>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a16="http://schemas.microsoft.com/office/drawing/2014/main" id="{CD8BC897-38F3-4740-A096-2DBE8988B56B}"/>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a16="http://schemas.microsoft.com/office/drawing/2014/main" id="{AD6CA265-D051-C043-A404-183993D3D7BD}"/>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a16="http://schemas.microsoft.com/office/drawing/2014/main" id="{035C6F2F-3A00-9B41-A631-04A1A5AB165F}"/>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056840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18C5B5E-FE93-CB48-999D-CBCCDBACBF29}"/>
              </a:ext>
            </a:extLst>
          </p:cNvPr>
          <p:cNvPicPr>
            <a:picLocks noChangeAspect="1"/>
          </p:cNvPicPr>
          <p:nvPr userDrawn="1"/>
        </p:nvPicPr>
        <p:blipFill rotWithShape="1">
          <a:blip r:embed="rId2"/>
          <a:srcRect l="-40" r="25040"/>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8868" y="6384074"/>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3" name="Text Placeholder 10">
            <a:extLst>
              <a:ext uri="{FF2B5EF4-FFF2-40B4-BE49-F238E27FC236}">
                <a16:creationId xmlns:a16="http://schemas.microsoft.com/office/drawing/2014/main" id="{447BFD05-F3CA-8346-B477-6F9C3E504E0C}"/>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itle 1">
            <a:extLst>
              <a:ext uri="{FF2B5EF4-FFF2-40B4-BE49-F238E27FC236}">
                <a16:creationId xmlns:a16="http://schemas.microsoft.com/office/drawing/2014/main" id="{7BAFE1CE-461F-864E-9407-C9B3A09188A9}"/>
              </a:ext>
            </a:extLst>
          </p:cNvPr>
          <p:cNvSpPr>
            <a:spLocks noGrp="1"/>
          </p:cNvSpPr>
          <p:nvPr>
            <p:ph type="ctrTitle" hasCustomPrompt="1"/>
          </p:nvPr>
        </p:nvSpPr>
        <p:spPr>
          <a:xfrm>
            <a:off x="1020535" y="1304925"/>
            <a:ext cx="7209065" cy="1214157"/>
          </a:xfrm>
          <a:prstGeom prst="rect">
            <a:avLst/>
          </a:prstGeom>
        </p:spPr>
        <p:txBody>
          <a:bodyPr lIns="90000" tIns="0" rIns="0" bIns="0" anchor="b" anchorCtr="0"/>
          <a:lstStyle>
            <a:lvl1pPr algn="l">
              <a:defRPr sz="3300" b="1" i="0">
                <a:solidFill>
                  <a:srgbClr val="E0112B"/>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24DD063B-557E-8B44-A146-F8D83AB26941}"/>
              </a:ext>
            </a:extLst>
          </p:cNvPr>
          <p:cNvSpPr>
            <a:spLocks noGrp="1"/>
          </p:cNvSpPr>
          <p:nvPr>
            <p:ph type="subTitle" idx="1" hasCustomPrompt="1"/>
          </p:nvPr>
        </p:nvSpPr>
        <p:spPr>
          <a:xfrm>
            <a:off x="1020537" y="2715078"/>
            <a:ext cx="7209064" cy="468157"/>
          </a:xfrm>
          <a:prstGeom prst="rect">
            <a:avLst/>
          </a:prstGeom>
        </p:spPr>
        <p:txBody>
          <a:bodyPr>
            <a:normAutofit/>
          </a:bodyPr>
          <a:lstStyle>
            <a:lvl1pPr marL="0" indent="0" algn="l">
              <a:buNone/>
              <a:defRPr sz="2000" b="0" i="0" cap="all" baseline="0">
                <a:solidFill>
                  <a:schemeClr val="tx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944513FB-C434-0640-9C6D-5A851539BC28}"/>
              </a:ext>
            </a:extLst>
          </p:cNvPr>
          <p:cNvSpPr>
            <a:spLocks noGrp="1"/>
          </p:cNvSpPr>
          <p:nvPr>
            <p:ph type="body" sz="quarter" idx="10" hasCustomPrompt="1"/>
          </p:nvPr>
        </p:nvSpPr>
        <p:spPr>
          <a:xfrm>
            <a:off x="1020537" y="3594317"/>
            <a:ext cx="7209063"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tx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endParaRPr lang="en-GB" sz="1200" dirty="0">
              <a:effectLst/>
              <a:latin typeface="Roboto" pitchFamily="2" charset="0"/>
            </a:endParaRPr>
          </a:p>
          <a:p>
            <a:endParaRPr lang="en-GB" sz="1200" dirty="0">
              <a:effectLst/>
              <a:latin typeface="Roboto" pitchFamily="2" charset="0"/>
            </a:endParaRPr>
          </a:p>
        </p:txBody>
      </p:sp>
      <p:sp>
        <p:nvSpPr>
          <p:cNvPr id="20" name="Text Placeholder 12">
            <a:extLst>
              <a:ext uri="{FF2B5EF4-FFF2-40B4-BE49-F238E27FC236}">
                <a16:creationId xmlns:a16="http://schemas.microsoft.com/office/drawing/2014/main" id="{0D6C5356-CB66-9A4E-8043-C8901F63DFA6}"/>
              </a:ext>
            </a:extLst>
          </p:cNvPr>
          <p:cNvSpPr>
            <a:spLocks noGrp="1"/>
          </p:cNvSpPr>
          <p:nvPr>
            <p:ph type="body" sz="quarter" idx="17" hasCustomPrompt="1"/>
          </p:nvPr>
        </p:nvSpPr>
        <p:spPr>
          <a:xfrm>
            <a:off x="312594" y="5879984"/>
            <a:ext cx="2876920" cy="248724"/>
          </a:xfrm>
        </p:spPr>
        <p:txBody>
          <a:bodyPr lIns="0" tIns="0" rIns="0" bIns="0">
            <a:normAutofit/>
          </a:bodyPr>
          <a:lstStyle>
            <a:lvl1pPr>
              <a:defRPr sz="1125" b="1"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1" name="Text Placeholder 12">
            <a:extLst>
              <a:ext uri="{FF2B5EF4-FFF2-40B4-BE49-F238E27FC236}">
                <a16:creationId xmlns:a16="http://schemas.microsoft.com/office/drawing/2014/main" id="{56C43FCE-8908-0D46-8746-8DDB23109F96}"/>
              </a:ext>
            </a:extLst>
          </p:cNvPr>
          <p:cNvSpPr>
            <a:spLocks noGrp="1"/>
          </p:cNvSpPr>
          <p:nvPr>
            <p:ph type="body" sz="quarter" idx="19" hasCustomPrompt="1"/>
          </p:nvPr>
        </p:nvSpPr>
        <p:spPr>
          <a:xfrm>
            <a:off x="307238" y="6131125"/>
            <a:ext cx="2348556" cy="243170"/>
          </a:xfrm>
        </p:spPr>
        <p:txBody>
          <a:bodyPr lIns="0" tIns="0" rIns="0" bIns="0">
            <a:normAutofit/>
          </a:bodyPr>
          <a:lstStyle>
            <a:lvl1pPr>
              <a:defRPr sz="825" b="0" i="0">
                <a:solidFill>
                  <a:srgbClr val="E0112B"/>
                </a:solidFill>
                <a:latin typeface="Arial Regular"/>
                <a:ea typeface="Roboto" pitchFamily="2" charset="0"/>
              </a:defRPr>
            </a:lvl1pPr>
          </a:lstStyle>
          <a:p>
            <a:pPr lvl="0"/>
            <a:r>
              <a:rPr lang="en-US" dirty="0"/>
              <a:t>@LSE/</a:t>
            </a:r>
          </a:p>
        </p:txBody>
      </p:sp>
      <p:grpSp>
        <p:nvGrpSpPr>
          <p:cNvPr id="2" name="Group 1">
            <a:extLst>
              <a:ext uri="{FF2B5EF4-FFF2-40B4-BE49-F238E27FC236}">
                <a16:creationId xmlns:a16="http://schemas.microsoft.com/office/drawing/2014/main" id="{3538FF46-AC42-BF48-B42D-C150EB1BF244}"/>
              </a:ext>
            </a:extLst>
          </p:cNvPr>
          <p:cNvGrpSpPr/>
          <p:nvPr userDrawn="1"/>
        </p:nvGrpSpPr>
        <p:grpSpPr>
          <a:xfrm>
            <a:off x="300006" y="6356169"/>
            <a:ext cx="681069" cy="119835"/>
            <a:chOff x="300006" y="6356169"/>
            <a:chExt cx="681069" cy="119835"/>
          </a:xfrm>
        </p:grpSpPr>
        <p:pic>
          <p:nvPicPr>
            <p:cNvPr id="25" name="Picture 24">
              <a:extLst>
                <a:ext uri="{FF2B5EF4-FFF2-40B4-BE49-F238E27FC236}">
                  <a16:creationId xmlns:a16="http://schemas.microsoft.com/office/drawing/2014/main" id="{26BDF9FF-D06F-6746-B12C-7C2EF6AEA16D}"/>
                </a:ext>
              </a:extLst>
            </p:cNvPr>
            <p:cNvPicPr>
              <a:picLocks noChangeAspect="1"/>
            </p:cNvPicPr>
            <p:nvPr userDrawn="1"/>
          </p:nvPicPr>
          <p:blipFill>
            <a:blip r:embed="rId3"/>
            <a:stretch>
              <a:fillRect/>
            </a:stretch>
          </p:blipFill>
          <p:spPr>
            <a:xfrm>
              <a:off x="300006" y="6356169"/>
              <a:ext cx="163320" cy="117254"/>
            </a:xfrm>
            <a:prstGeom prst="rect">
              <a:avLst/>
            </a:prstGeom>
          </p:spPr>
        </p:pic>
        <p:pic>
          <p:nvPicPr>
            <p:cNvPr id="26" name="Picture 25">
              <a:extLst>
                <a:ext uri="{FF2B5EF4-FFF2-40B4-BE49-F238E27FC236}">
                  <a16:creationId xmlns:a16="http://schemas.microsoft.com/office/drawing/2014/main" id="{941DDE23-DBC9-324F-8335-A6CFE1210B57}"/>
                </a:ext>
              </a:extLst>
            </p:cNvPr>
            <p:cNvPicPr>
              <a:picLocks noChangeAspect="1"/>
            </p:cNvPicPr>
            <p:nvPr userDrawn="1"/>
          </p:nvPicPr>
          <p:blipFill>
            <a:blip r:embed="rId4"/>
            <a:stretch>
              <a:fillRect/>
            </a:stretch>
          </p:blipFill>
          <p:spPr>
            <a:xfrm>
              <a:off x="454058" y="6358586"/>
              <a:ext cx="177976" cy="117254"/>
            </a:xfrm>
            <a:prstGeom prst="rect">
              <a:avLst/>
            </a:prstGeom>
          </p:spPr>
        </p:pic>
        <p:pic>
          <p:nvPicPr>
            <p:cNvPr id="27" name="Picture 26">
              <a:extLst>
                <a:ext uri="{FF2B5EF4-FFF2-40B4-BE49-F238E27FC236}">
                  <a16:creationId xmlns:a16="http://schemas.microsoft.com/office/drawing/2014/main" id="{232573A2-D524-7B4B-B9BE-CAB57D3C804A}"/>
                </a:ext>
              </a:extLst>
            </p:cNvPr>
            <p:cNvPicPr>
              <a:picLocks noChangeAspect="1"/>
            </p:cNvPicPr>
            <p:nvPr userDrawn="1"/>
          </p:nvPicPr>
          <p:blipFill>
            <a:blip r:embed="rId5"/>
            <a:stretch>
              <a:fillRect/>
            </a:stretch>
          </p:blipFill>
          <p:spPr>
            <a:xfrm>
              <a:off x="621499" y="6358750"/>
              <a:ext cx="177976" cy="117254"/>
            </a:xfrm>
            <a:prstGeom prst="rect">
              <a:avLst/>
            </a:prstGeom>
          </p:spPr>
        </p:pic>
        <p:pic>
          <p:nvPicPr>
            <p:cNvPr id="28" name="Picture 27">
              <a:extLst>
                <a:ext uri="{FF2B5EF4-FFF2-40B4-BE49-F238E27FC236}">
                  <a16:creationId xmlns:a16="http://schemas.microsoft.com/office/drawing/2014/main" id="{562E6871-FF93-1044-9A34-10AC8CDE3769}"/>
                </a:ext>
              </a:extLst>
            </p:cNvPr>
            <p:cNvPicPr>
              <a:picLocks noChangeAspect="1"/>
            </p:cNvPicPr>
            <p:nvPr userDrawn="1"/>
          </p:nvPicPr>
          <p:blipFill>
            <a:blip r:embed="rId6"/>
            <a:stretch>
              <a:fillRect/>
            </a:stretch>
          </p:blipFill>
          <p:spPr>
            <a:xfrm>
              <a:off x="784254" y="6357690"/>
              <a:ext cx="196821" cy="117254"/>
            </a:xfrm>
            <a:prstGeom prst="rect">
              <a:avLst/>
            </a:prstGeom>
          </p:spPr>
        </p:pic>
      </p:grpSp>
    </p:spTree>
    <p:extLst>
      <p:ext uri="{BB962C8B-B14F-4D97-AF65-F5344CB8AC3E}">
        <p14:creationId xmlns:p14="http://schemas.microsoft.com/office/powerpoint/2010/main" val="2066993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Section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A910C4-D4E8-EA43-B3BE-601B0A9ABF53}"/>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8" name="Text Placeholder 12">
            <a:extLst>
              <a:ext uri="{FF2B5EF4-FFF2-40B4-BE49-F238E27FC236}">
                <a16:creationId xmlns:a16="http://schemas.microsoft.com/office/drawing/2014/main" id="{5F28F678-5128-E84A-A50B-D29D6712F8F2}"/>
              </a:ext>
            </a:extLst>
          </p:cNvPr>
          <p:cNvSpPr>
            <a:spLocks noGrp="1"/>
          </p:cNvSpPr>
          <p:nvPr>
            <p:ph type="body" sz="quarter" idx="18" hasCustomPrompt="1"/>
          </p:nvPr>
        </p:nvSpPr>
        <p:spPr>
          <a:xfrm>
            <a:off x="299074" y="6131125"/>
            <a:ext cx="2348556"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a16="http://schemas.microsoft.com/office/drawing/2014/main" id="{FC1E0248-C34D-5B4D-A11C-A011D5EEDC13}"/>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a16="http://schemas.microsoft.com/office/drawing/2014/main" id="{4281E797-FA33-9242-BBC2-3E785BFE3003}"/>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2" name="Group 1">
            <a:extLst>
              <a:ext uri="{FF2B5EF4-FFF2-40B4-BE49-F238E27FC236}">
                <a16:creationId xmlns:a16="http://schemas.microsoft.com/office/drawing/2014/main" id="{456EE0CD-2A27-0345-8BC0-397F56943522}"/>
              </a:ext>
            </a:extLst>
          </p:cNvPr>
          <p:cNvGrpSpPr/>
          <p:nvPr userDrawn="1"/>
        </p:nvGrpSpPr>
        <p:grpSpPr>
          <a:xfrm>
            <a:off x="300038" y="6356927"/>
            <a:ext cx="681037" cy="114823"/>
            <a:chOff x="300038" y="6356927"/>
            <a:chExt cx="681037" cy="114823"/>
          </a:xfrm>
        </p:grpSpPr>
        <p:pic>
          <p:nvPicPr>
            <p:cNvPr id="20" name="Picture 19">
              <a:extLst>
                <a:ext uri="{FF2B5EF4-FFF2-40B4-BE49-F238E27FC236}">
                  <a16:creationId xmlns:a16="http://schemas.microsoft.com/office/drawing/2014/main" id="{3CB436DA-FAD8-1445-9D57-46C128EB9021}"/>
                </a:ext>
              </a:extLst>
            </p:cNvPr>
            <p:cNvPicPr>
              <a:picLocks noChangeAspect="1"/>
            </p:cNvPicPr>
            <p:nvPr userDrawn="1"/>
          </p:nvPicPr>
          <p:blipFill>
            <a:blip r:embed="rId3"/>
            <a:stretch>
              <a:fillRect/>
            </a:stretch>
          </p:blipFill>
          <p:spPr>
            <a:xfrm>
              <a:off x="300038" y="6356927"/>
              <a:ext cx="155673" cy="114706"/>
            </a:xfrm>
            <a:prstGeom prst="rect">
              <a:avLst/>
            </a:prstGeom>
          </p:spPr>
        </p:pic>
        <p:pic>
          <p:nvPicPr>
            <p:cNvPr id="21" name="Picture 20">
              <a:extLst>
                <a:ext uri="{FF2B5EF4-FFF2-40B4-BE49-F238E27FC236}">
                  <a16:creationId xmlns:a16="http://schemas.microsoft.com/office/drawing/2014/main" id="{75E3357F-C2C0-354F-B8A5-0CB772FB2D7F}"/>
                </a:ext>
              </a:extLst>
            </p:cNvPr>
            <p:cNvPicPr>
              <a:picLocks noChangeAspect="1"/>
            </p:cNvPicPr>
            <p:nvPr userDrawn="1"/>
          </p:nvPicPr>
          <p:blipFill>
            <a:blip r:embed="rId4"/>
            <a:stretch>
              <a:fillRect/>
            </a:stretch>
          </p:blipFill>
          <p:spPr>
            <a:xfrm>
              <a:off x="462477" y="6356927"/>
              <a:ext cx="165914" cy="114706"/>
            </a:xfrm>
            <a:prstGeom prst="rect">
              <a:avLst/>
            </a:prstGeom>
          </p:spPr>
        </p:pic>
        <p:pic>
          <p:nvPicPr>
            <p:cNvPr id="22" name="Picture 21">
              <a:extLst>
                <a:ext uri="{FF2B5EF4-FFF2-40B4-BE49-F238E27FC236}">
                  <a16:creationId xmlns:a16="http://schemas.microsoft.com/office/drawing/2014/main" id="{98E3D61E-5BC4-8D47-A018-EC7BA31E02C3}"/>
                </a:ext>
              </a:extLst>
            </p:cNvPr>
            <p:cNvPicPr>
              <a:picLocks noChangeAspect="1"/>
            </p:cNvPicPr>
            <p:nvPr userDrawn="1"/>
          </p:nvPicPr>
          <p:blipFill>
            <a:blip r:embed="rId5"/>
            <a:stretch>
              <a:fillRect/>
            </a:stretch>
          </p:blipFill>
          <p:spPr>
            <a:xfrm>
              <a:off x="627624" y="6356927"/>
              <a:ext cx="174108" cy="114706"/>
            </a:xfrm>
            <a:prstGeom prst="rect">
              <a:avLst/>
            </a:prstGeom>
          </p:spPr>
        </p:pic>
        <p:pic>
          <p:nvPicPr>
            <p:cNvPr id="23" name="Picture 22">
              <a:extLst>
                <a:ext uri="{FF2B5EF4-FFF2-40B4-BE49-F238E27FC236}">
                  <a16:creationId xmlns:a16="http://schemas.microsoft.com/office/drawing/2014/main" id="{1372E5D1-F0EC-9D4F-B56E-9C2486FA6E20}"/>
                </a:ext>
              </a:extLst>
            </p:cNvPr>
            <p:cNvPicPr>
              <a:picLocks noChangeAspect="1"/>
            </p:cNvPicPr>
            <p:nvPr userDrawn="1"/>
          </p:nvPicPr>
          <p:blipFill>
            <a:blip r:embed="rId6"/>
            <a:stretch>
              <a:fillRect/>
            </a:stretch>
          </p:blipFill>
          <p:spPr>
            <a:xfrm>
              <a:off x="788532" y="6357044"/>
              <a:ext cx="192543" cy="114706"/>
            </a:xfrm>
            <a:prstGeom prst="rect">
              <a:avLst/>
            </a:prstGeom>
          </p:spPr>
        </p:pic>
      </p:grpSp>
    </p:spTree>
    <p:extLst>
      <p:ext uri="{BB962C8B-B14F-4D97-AF65-F5344CB8AC3E}">
        <p14:creationId xmlns:p14="http://schemas.microsoft.com/office/powerpoint/2010/main" val="2298166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Secti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E352F1-5A53-0A42-BB5B-44D75D142CF3}"/>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a16="http://schemas.microsoft.com/office/drawing/2014/main" id="{56F8988C-991D-B641-BFE6-E92BF052DC2A}"/>
              </a:ext>
            </a:extLst>
          </p:cNvPr>
          <p:cNvSpPr>
            <a:spLocks noGrp="1"/>
          </p:cNvSpPr>
          <p:nvPr>
            <p:ph type="body" sz="quarter" idx="18" hasCustomPrompt="1"/>
          </p:nvPr>
        </p:nvSpPr>
        <p:spPr>
          <a:xfrm>
            <a:off x="299074" y="6131125"/>
            <a:ext cx="2348556"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a16="http://schemas.microsoft.com/office/drawing/2014/main" id="{4987EF3E-4AD5-7F4D-8D10-5067B4061108}"/>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a16="http://schemas.microsoft.com/office/drawing/2014/main" id="{6A449A42-1EAA-5E41-B7E8-3C24B7CBF3CE}"/>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9" name="Group 18">
            <a:extLst>
              <a:ext uri="{FF2B5EF4-FFF2-40B4-BE49-F238E27FC236}">
                <a16:creationId xmlns:a16="http://schemas.microsoft.com/office/drawing/2014/main" id="{11CE4EB7-C178-BD47-AC5D-11646973D3D9}"/>
              </a:ext>
            </a:extLst>
          </p:cNvPr>
          <p:cNvGrpSpPr/>
          <p:nvPr userDrawn="1"/>
        </p:nvGrpSpPr>
        <p:grpSpPr>
          <a:xfrm>
            <a:off x="300038" y="6356927"/>
            <a:ext cx="681037" cy="114823"/>
            <a:chOff x="300038" y="6426199"/>
            <a:chExt cx="869394" cy="146580"/>
          </a:xfrm>
        </p:grpSpPr>
        <p:pic>
          <p:nvPicPr>
            <p:cNvPr id="20" name="Picture 19">
              <a:extLst>
                <a:ext uri="{FF2B5EF4-FFF2-40B4-BE49-F238E27FC236}">
                  <a16:creationId xmlns:a16="http://schemas.microsoft.com/office/drawing/2014/main" id="{EF09B669-C27C-9746-A5DB-6913D0FB2107}"/>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1" name="Picture 20">
              <a:extLst>
                <a:ext uri="{FF2B5EF4-FFF2-40B4-BE49-F238E27FC236}">
                  <a16:creationId xmlns:a16="http://schemas.microsoft.com/office/drawing/2014/main" id="{14596FBA-A2DB-0645-9BA1-C2F6980F506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2" name="Picture 21">
              <a:extLst>
                <a:ext uri="{FF2B5EF4-FFF2-40B4-BE49-F238E27FC236}">
                  <a16:creationId xmlns:a16="http://schemas.microsoft.com/office/drawing/2014/main" id="{8DDC47E2-C54F-7C4B-A213-57A843DD3B70}"/>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3" name="Picture 22">
              <a:extLst>
                <a:ext uri="{FF2B5EF4-FFF2-40B4-BE49-F238E27FC236}">
                  <a16:creationId xmlns:a16="http://schemas.microsoft.com/office/drawing/2014/main" id="{7E6031B3-0D91-374D-8639-32AB99A39E72}"/>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0935283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Secti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D84124-140B-2A49-9657-48933CCA54C4}"/>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a16="http://schemas.microsoft.com/office/drawing/2014/main" id="{E61E7D3D-1E2D-7D4F-998A-0FA679A1DB60}"/>
              </a:ext>
            </a:extLst>
          </p:cNvPr>
          <p:cNvSpPr>
            <a:spLocks noGrp="1"/>
          </p:cNvSpPr>
          <p:nvPr>
            <p:ph type="body" sz="quarter" idx="18" hasCustomPrompt="1"/>
          </p:nvPr>
        </p:nvSpPr>
        <p:spPr>
          <a:xfrm>
            <a:off x="299923" y="6131125"/>
            <a:ext cx="2355872"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a16="http://schemas.microsoft.com/office/drawing/2014/main" id="{FA0F216C-668D-4A4D-A256-4AF313E03897}"/>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a16="http://schemas.microsoft.com/office/drawing/2014/main" id="{34DE8FE1-FAD7-6F4E-B856-5ABB7CF8967F}"/>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9" name="Group 18">
            <a:extLst>
              <a:ext uri="{FF2B5EF4-FFF2-40B4-BE49-F238E27FC236}">
                <a16:creationId xmlns:a16="http://schemas.microsoft.com/office/drawing/2014/main" id="{F275E639-C721-7C41-8AE8-532CC1256225}"/>
              </a:ext>
            </a:extLst>
          </p:cNvPr>
          <p:cNvGrpSpPr/>
          <p:nvPr userDrawn="1"/>
        </p:nvGrpSpPr>
        <p:grpSpPr>
          <a:xfrm>
            <a:off x="300038" y="6356927"/>
            <a:ext cx="681037" cy="114823"/>
            <a:chOff x="300038" y="6426199"/>
            <a:chExt cx="869394" cy="146580"/>
          </a:xfrm>
        </p:grpSpPr>
        <p:pic>
          <p:nvPicPr>
            <p:cNvPr id="20" name="Picture 19">
              <a:extLst>
                <a:ext uri="{FF2B5EF4-FFF2-40B4-BE49-F238E27FC236}">
                  <a16:creationId xmlns:a16="http://schemas.microsoft.com/office/drawing/2014/main" id="{BAB0AF6A-7FCB-AB45-939F-9BEF81DB8707}"/>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1" name="Picture 20">
              <a:extLst>
                <a:ext uri="{FF2B5EF4-FFF2-40B4-BE49-F238E27FC236}">
                  <a16:creationId xmlns:a16="http://schemas.microsoft.com/office/drawing/2014/main" id="{8EDDE38E-AC9F-5C49-BB3F-730F7D79F0D5}"/>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2" name="Picture 21">
              <a:extLst>
                <a:ext uri="{FF2B5EF4-FFF2-40B4-BE49-F238E27FC236}">
                  <a16:creationId xmlns:a16="http://schemas.microsoft.com/office/drawing/2014/main" id="{FB70D647-A0C6-7D4B-A73A-861B271EF27C}"/>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3" name="Picture 22">
              <a:extLst>
                <a:ext uri="{FF2B5EF4-FFF2-40B4-BE49-F238E27FC236}">
                  <a16:creationId xmlns:a16="http://schemas.microsoft.com/office/drawing/2014/main" id="{FB1BFE66-724D-FA46-AACD-E340D02CB15B}"/>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5007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Quota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1D304E-E920-994A-BDCE-74BCD41F3B6B}"/>
              </a:ext>
            </a:extLst>
          </p:cNvPr>
          <p:cNvPicPr>
            <a:picLocks noChangeAspect="1"/>
          </p:cNvPicPr>
          <p:nvPr userDrawn="1"/>
        </p:nvPicPr>
        <p:blipFill rotWithShape="1">
          <a:blip r:embed="rId2"/>
          <a:srcRect l="30" r="24970"/>
          <a:stretch/>
        </p:blipFill>
        <p:spPr>
          <a:xfrm>
            <a:off x="10386"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71500" cy="4318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itle Placeholder 1">
            <a:extLst>
              <a:ext uri="{FF2B5EF4-FFF2-40B4-BE49-F238E27FC236}">
                <a16:creationId xmlns:a16="http://schemas.microsoft.com/office/drawing/2014/main" id="{6F73C3BB-A44C-8948-A377-2D80096ABB4A}"/>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0" name="Text Placeholder 18">
            <a:extLst>
              <a:ext uri="{FF2B5EF4-FFF2-40B4-BE49-F238E27FC236}">
                <a16:creationId xmlns:a16="http://schemas.microsoft.com/office/drawing/2014/main" id="{B7872B08-0398-8A46-9703-8F17C91D9BE8}"/>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1215115326"/>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497279-4F88-994C-AF32-10BF47341865}"/>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a16="http://schemas.microsoft.com/office/drawing/2014/main" id="{ED29FF55-A094-494C-BDFD-4CA8713219C0}"/>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1" name="Text Placeholder 10">
            <a:extLst>
              <a:ext uri="{FF2B5EF4-FFF2-40B4-BE49-F238E27FC236}">
                <a16:creationId xmlns:a16="http://schemas.microsoft.com/office/drawing/2014/main" id="{1163F9B5-C1FA-DC46-8598-DE3ECBA4DB3F}"/>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2" name="Title 1">
            <a:extLst>
              <a:ext uri="{FF2B5EF4-FFF2-40B4-BE49-F238E27FC236}">
                <a16:creationId xmlns:a16="http://schemas.microsoft.com/office/drawing/2014/main" id="{DAE2F6FF-806F-5F4D-88FD-A4C6B3B1237F}"/>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rgbClr val="E0112B"/>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8" name="Group 17">
            <a:extLst>
              <a:ext uri="{FF2B5EF4-FFF2-40B4-BE49-F238E27FC236}">
                <a16:creationId xmlns:a16="http://schemas.microsoft.com/office/drawing/2014/main" id="{74EE7476-AB8F-BE46-868B-2B26C3E885B1}"/>
              </a:ext>
            </a:extLst>
          </p:cNvPr>
          <p:cNvGrpSpPr/>
          <p:nvPr userDrawn="1"/>
        </p:nvGrpSpPr>
        <p:grpSpPr>
          <a:xfrm>
            <a:off x="300006" y="6356169"/>
            <a:ext cx="681069" cy="119835"/>
            <a:chOff x="300038" y="6422517"/>
            <a:chExt cx="872569" cy="153531"/>
          </a:xfrm>
        </p:grpSpPr>
        <p:pic>
          <p:nvPicPr>
            <p:cNvPr id="19" name="Picture 18">
              <a:extLst>
                <a:ext uri="{FF2B5EF4-FFF2-40B4-BE49-F238E27FC236}">
                  <a16:creationId xmlns:a16="http://schemas.microsoft.com/office/drawing/2014/main" id="{4266D433-72A3-BB4D-A0F3-1D47D1F7FB4B}"/>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0" name="Picture 19">
              <a:extLst>
                <a:ext uri="{FF2B5EF4-FFF2-40B4-BE49-F238E27FC236}">
                  <a16:creationId xmlns:a16="http://schemas.microsoft.com/office/drawing/2014/main" id="{F5BD8531-15AA-3040-A429-DD0AD2980750}"/>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1" name="Picture 20">
              <a:extLst>
                <a:ext uri="{FF2B5EF4-FFF2-40B4-BE49-F238E27FC236}">
                  <a16:creationId xmlns:a16="http://schemas.microsoft.com/office/drawing/2014/main" id="{69E5365F-D999-E845-9F82-2B84C20A15B5}"/>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2" name="Picture 21">
              <a:extLst>
                <a:ext uri="{FF2B5EF4-FFF2-40B4-BE49-F238E27FC236}">
                  <a16:creationId xmlns:a16="http://schemas.microsoft.com/office/drawing/2014/main" id="{65BC5A25-A335-834B-BCB7-530A4B2765CC}"/>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1019372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F9D846-1029-8649-923F-725247044C45}"/>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2" name="Text Placeholder 12">
            <a:extLst>
              <a:ext uri="{FF2B5EF4-FFF2-40B4-BE49-F238E27FC236}">
                <a16:creationId xmlns:a16="http://schemas.microsoft.com/office/drawing/2014/main" id="{34B96331-9581-4E43-ABF0-A901F058A99B}"/>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5" name="Title Placeholder 1">
            <a:extLst>
              <a:ext uri="{FF2B5EF4-FFF2-40B4-BE49-F238E27FC236}">
                <a16:creationId xmlns:a16="http://schemas.microsoft.com/office/drawing/2014/main" id="{04EFB38C-67E4-4C41-9227-AB41CD122A1A}"/>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Text Placeholder 18">
            <a:extLst>
              <a:ext uri="{FF2B5EF4-FFF2-40B4-BE49-F238E27FC236}">
                <a16:creationId xmlns:a16="http://schemas.microsoft.com/office/drawing/2014/main" id="{76200B5E-D818-D34C-A386-0334393F0C05}"/>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8" name="Text Placeholder 3">
            <a:extLst>
              <a:ext uri="{FF2B5EF4-FFF2-40B4-BE49-F238E27FC236}">
                <a16:creationId xmlns:a16="http://schemas.microsoft.com/office/drawing/2014/main" id="{6D5E8EC8-3F1C-FC4F-8801-CEDA0D98F6A4}"/>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1" name="Group 20">
            <a:extLst>
              <a:ext uri="{FF2B5EF4-FFF2-40B4-BE49-F238E27FC236}">
                <a16:creationId xmlns:a16="http://schemas.microsoft.com/office/drawing/2014/main" id="{1C07F38B-6056-AD40-A806-F14A33E01368}"/>
              </a:ext>
            </a:extLst>
          </p:cNvPr>
          <p:cNvGrpSpPr/>
          <p:nvPr userDrawn="1"/>
        </p:nvGrpSpPr>
        <p:grpSpPr>
          <a:xfrm>
            <a:off x="300038" y="6356927"/>
            <a:ext cx="681037" cy="114823"/>
            <a:chOff x="300038" y="6426199"/>
            <a:chExt cx="869394" cy="146580"/>
          </a:xfrm>
        </p:grpSpPr>
        <p:pic>
          <p:nvPicPr>
            <p:cNvPr id="22" name="Picture 21">
              <a:extLst>
                <a:ext uri="{FF2B5EF4-FFF2-40B4-BE49-F238E27FC236}">
                  <a16:creationId xmlns:a16="http://schemas.microsoft.com/office/drawing/2014/main" id="{5F3AEC16-4E14-6B4B-B29B-7C6E0AFFD285}"/>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3" name="Picture 22">
              <a:extLst>
                <a:ext uri="{FF2B5EF4-FFF2-40B4-BE49-F238E27FC236}">
                  <a16:creationId xmlns:a16="http://schemas.microsoft.com/office/drawing/2014/main" id="{8F74A715-04C1-5D4E-91CB-2958997AEF6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4" name="Picture 23">
              <a:extLst>
                <a:ext uri="{FF2B5EF4-FFF2-40B4-BE49-F238E27FC236}">
                  <a16:creationId xmlns:a16="http://schemas.microsoft.com/office/drawing/2014/main" id="{A4542894-FD1D-094E-80E0-D67DBB34626B}"/>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5" name="Picture 24">
              <a:extLst>
                <a:ext uri="{FF2B5EF4-FFF2-40B4-BE49-F238E27FC236}">
                  <a16:creationId xmlns:a16="http://schemas.microsoft.com/office/drawing/2014/main" id="{30EE2004-3785-414A-8829-01C9E6C75AE2}"/>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063071356"/>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C9ED1B-9FE8-474A-9955-6F645337BD9C}"/>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8" name="Text Placeholder 12">
            <a:extLst>
              <a:ext uri="{FF2B5EF4-FFF2-40B4-BE49-F238E27FC236}">
                <a16:creationId xmlns:a16="http://schemas.microsoft.com/office/drawing/2014/main" id="{4EF713E7-A59D-234A-9964-F3587B0A5AFB}"/>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4" name="Title Placeholder 1">
            <a:extLst>
              <a:ext uri="{FF2B5EF4-FFF2-40B4-BE49-F238E27FC236}">
                <a16:creationId xmlns:a16="http://schemas.microsoft.com/office/drawing/2014/main" id="{3B1048F7-7EA3-5747-836A-319E502BDA71}"/>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5" name="Text Placeholder 18">
            <a:extLst>
              <a:ext uri="{FF2B5EF4-FFF2-40B4-BE49-F238E27FC236}">
                <a16:creationId xmlns:a16="http://schemas.microsoft.com/office/drawing/2014/main" id="{EC94B5CF-E5F9-8044-84F0-3790809FE5C1}"/>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ext Placeholder 3">
            <a:extLst>
              <a:ext uri="{FF2B5EF4-FFF2-40B4-BE49-F238E27FC236}">
                <a16:creationId xmlns:a16="http://schemas.microsoft.com/office/drawing/2014/main" id="{36579AF0-9833-3E4E-9DC9-2AD47052C7CC}"/>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0" name="Group 19">
            <a:extLst>
              <a:ext uri="{FF2B5EF4-FFF2-40B4-BE49-F238E27FC236}">
                <a16:creationId xmlns:a16="http://schemas.microsoft.com/office/drawing/2014/main" id="{09BADDBD-23E2-8641-BE2F-9EDD776C6875}"/>
              </a:ext>
            </a:extLst>
          </p:cNvPr>
          <p:cNvGrpSpPr/>
          <p:nvPr userDrawn="1"/>
        </p:nvGrpSpPr>
        <p:grpSpPr>
          <a:xfrm>
            <a:off x="300038" y="6356927"/>
            <a:ext cx="681037" cy="114823"/>
            <a:chOff x="300038" y="6426199"/>
            <a:chExt cx="869394" cy="146580"/>
          </a:xfrm>
        </p:grpSpPr>
        <p:pic>
          <p:nvPicPr>
            <p:cNvPr id="21" name="Picture 20">
              <a:extLst>
                <a:ext uri="{FF2B5EF4-FFF2-40B4-BE49-F238E27FC236}">
                  <a16:creationId xmlns:a16="http://schemas.microsoft.com/office/drawing/2014/main" id="{CCF25920-9726-7441-A3D8-1F97C94BDF72}"/>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2" name="Picture 21">
              <a:extLst>
                <a:ext uri="{FF2B5EF4-FFF2-40B4-BE49-F238E27FC236}">
                  <a16:creationId xmlns:a16="http://schemas.microsoft.com/office/drawing/2014/main" id="{D57675A1-C79E-8349-8069-1C4917A33AF3}"/>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3" name="Picture 22">
              <a:extLst>
                <a:ext uri="{FF2B5EF4-FFF2-40B4-BE49-F238E27FC236}">
                  <a16:creationId xmlns:a16="http://schemas.microsoft.com/office/drawing/2014/main" id="{9749A522-4F5F-CE40-87DA-C8719B0AA635}"/>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4" name="Picture 23">
              <a:extLst>
                <a:ext uri="{FF2B5EF4-FFF2-40B4-BE49-F238E27FC236}">
                  <a16:creationId xmlns:a16="http://schemas.microsoft.com/office/drawing/2014/main" id="{E9E9607E-09A7-D84D-AE27-5F7FC1F41CE5}"/>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754253137"/>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EAC5BD-AC3C-704A-9B3F-57660E1A3900}"/>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1" name="Text Placeholder 12">
            <a:extLst>
              <a:ext uri="{FF2B5EF4-FFF2-40B4-BE49-F238E27FC236}">
                <a16:creationId xmlns:a16="http://schemas.microsoft.com/office/drawing/2014/main" id="{0B3FA61B-56F3-1640-BA9C-BCCA15087D4C}"/>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4" name="Title Placeholder 1">
            <a:extLst>
              <a:ext uri="{FF2B5EF4-FFF2-40B4-BE49-F238E27FC236}">
                <a16:creationId xmlns:a16="http://schemas.microsoft.com/office/drawing/2014/main" id="{CB535592-07AB-8041-9F47-B5D0936FED03}"/>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5" name="Text Placeholder 18">
            <a:extLst>
              <a:ext uri="{FF2B5EF4-FFF2-40B4-BE49-F238E27FC236}">
                <a16:creationId xmlns:a16="http://schemas.microsoft.com/office/drawing/2014/main" id="{B6CB783B-A643-6148-B7FA-A50F5A86E01B}"/>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ext Placeholder 3">
            <a:extLst>
              <a:ext uri="{FF2B5EF4-FFF2-40B4-BE49-F238E27FC236}">
                <a16:creationId xmlns:a16="http://schemas.microsoft.com/office/drawing/2014/main" id="{19F0AFC2-F240-844C-BE20-BA7FA5B4F70C}"/>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5" name="Group 24">
            <a:extLst>
              <a:ext uri="{FF2B5EF4-FFF2-40B4-BE49-F238E27FC236}">
                <a16:creationId xmlns:a16="http://schemas.microsoft.com/office/drawing/2014/main" id="{5DF98D61-AD8A-3E40-926C-9A728C013613}"/>
              </a:ext>
            </a:extLst>
          </p:cNvPr>
          <p:cNvGrpSpPr/>
          <p:nvPr userDrawn="1"/>
        </p:nvGrpSpPr>
        <p:grpSpPr>
          <a:xfrm>
            <a:off x="300038" y="6356927"/>
            <a:ext cx="681037" cy="114823"/>
            <a:chOff x="300038" y="6426199"/>
            <a:chExt cx="869394" cy="146580"/>
          </a:xfrm>
        </p:grpSpPr>
        <p:pic>
          <p:nvPicPr>
            <p:cNvPr id="26" name="Picture 25">
              <a:extLst>
                <a:ext uri="{FF2B5EF4-FFF2-40B4-BE49-F238E27FC236}">
                  <a16:creationId xmlns:a16="http://schemas.microsoft.com/office/drawing/2014/main" id="{8CC64E65-E559-394D-A262-C601640D19DA}"/>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7" name="Picture 26">
              <a:extLst>
                <a:ext uri="{FF2B5EF4-FFF2-40B4-BE49-F238E27FC236}">
                  <a16:creationId xmlns:a16="http://schemas.microsoft.com/office/drawing/2014/main" id="{016E45A2-996F-4C44-A32E-F2A6880E773F}"/>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8" name="Picture 27">
              <a:extLst>
                <a:ext uri="{FF2B5EF4-FFF2-40B4-BE49-F238E27FC236}">
                  <a16:creationId xmlns:a16="http://schemas.microsoft.com/office/drawing/2014/main" id="{F693F01B-CE57-8947-8509-ABA9A1E5C268}"/>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9" name="Picture 28">
              <a:extLst>
                <a:ext uri="{FF2B5EF4-FFF2-40B4-BE49-F238E27FC236}">
                  <a16:creationId xmlns:a16="http://schemas.microsoft.com/office/drawing/2014/main" id="{699D44E9-FE72-E646-9A28-02B80B4CB883}"/>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318163249"/>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Conten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33FB71B-88BE-1740-8F93-EF00E65056F9}"/>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Title Placeholder 1">
            <a:extLst>
              <a:ext uri="{FF2B5EF4-FFF2-40B4-BE49-F238E27FC236}">
                <a16:creationId xmlns:a16="http://schemas.microsoft.com/office/drawing/2014/main" id="{4F6C8FBA-8122-DE4F-8931-D7978E15E67F}"/>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2">
            <a:extLst>
              <a:ext uri="{FF2B5EF4-FFF2-40B4-BE49-F238E27FC236}">
                <a16:creationId xmlns:a16="http://schemas.microsoft.com/office/drawing/2014/main" id="{E6A717F1-9D6B-3C4F-9DD5-B4FCDD581075}"/>
              </a:ext>
            </a:extLst>
          </p:cNvPr>
          <p:cNvSpPr>
            <a:spLocks noGrp="1"/>
          </p:cNvSpPr>
          <p:nvPr>
            <p:ph type="body" sz="quarter" idx="18" hasCustomPrompt="1"/>
          </p:nvPr>
        </p:nvSpPr>
        <p:spPr>
          <a:xfrm>
            <a:off x="307238" y="6131125"/>
            <a:ext cx="23485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6" name="Text Placeholder 10">
            <a:extLst>
              <a:ext uri="{FF2B5EF4-FFF2-40B4-BE49-F238E27FC236}">
                <a16:creationId xmlns:a16="http://schemas.microsoft.com/office/drawing/2014/main" id="{7348209D-D5CE-2843-B675-2887DFD7974D}"/>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ext Placeholder 3">
            <a:extLst>
              <a:ext uri="{FF2B5EF4-FFF2-40B4-BE49-F238E27FC236}">
                <a16:creationId xmlns:a16="http://schemas.microsoft.com/office/drawing/2014/main" id="{A53E4C59-1A50-AF49-AAA6-B494CC698BA2}"/>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rgbClr val="E0112B"/>
                </a:solidFill>
                <a:latin typeface="Arial" panose="020B0604020202020204" pitchFamily="34" charset="0"/>
                <a:cs typeface="Arial" panose="020B0604020202020204" pitchFamily="34" charset="0"/>
              </a:defRPr>
            </a:lvl1pPr>
            <a:lvl2pPr marL="138113" indent="-180000" algn="l">
              <a:lnSpc>
                <a:spcPts val="2450"/>
              </a:lnSpc>
              <a:buClr>
                <a:srgbClr val="E0112B"/>
              </a:buClr>
              <a:buFont typeface="Wingdings" pitchFamily="2" charset="2"/>
              <a:buChar char="§"/>
              <a:defRPr sz="2000" b="0" i="0">
                <a:solidFill>
                  <a:schemeClr val="tx1"/>
                </a:solidFill>
                <a:latin typeface="Arial" panose="020B0604020202020204" pitchFamily="34" charset="0"/>
                <a:cs typeface="Arial" panose="020B0604020202020204" pitchFamily="34" charset="0"/>
              </a:defRPr>
            </a:lvl2pPr>
            <a:lvl3pPr marL="139304" indent="180000" algn="l">
              <a:lnSpc>
                <a:spcPts val="2450"/>
              </a:lnSpc>
              <a:buClr>
                <a:srgbClr val="E0112B"/>
              </a:buClr>
              <a:buFont typeface="Wingdings" pitchFamily="2" charset="2"/>
              <a:buChar char="§"/>
              <a:defRPr sz="2000" b="0" i="0">
                <a:solidFill>
                  <a:schemeClr val="tx1"/>
                </a:solidFill>
                <a:latin typeface="Arial" panose="020B0604020202020204" pitchFamily="34" charset="0"/>
                <a:cs typeface="Arial" panose="020B0604020202020204" pitchFamily="34" charset="0"/>
              </a:defRPr>
            </a:lvl3pPr>
            <a:lvl4pPr marL="406004" indent="-180000" algn="l">
              <a:lnSpc>
                <a:spcPts val="2450"/>
              </a:lnSpc>
              <a:buClr>
                <a:schemeClr val="tx1"/>
              </a:buClr>
              <a:buFont typeface="Wingdings" pitchFamily="2" charset="2"/>
              <a:buChar char="§"/>
              <a:defRPr sz="1800" b="0" i="0">
                <a:solidFill>
                  <a:schemeClr val="tx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0" name="Group 19">
            <a:extLst>
              <a:ext uri="{FF2B5EF4-FFF2-40B4-BE49-F238E27FC236}">
                <a16:creationId xmlns:a16="http://schemas.microsoft.com/office/drawing/2014/main" id="{EE78DC4E-A482-2443-BBF0-8A5C274F4404}"/>
              </a:ext>
            </a:extLst>
          </p:cNvPr>
          <p:cNvGrpSpPr/>
          <p:nvPr userDrawn="1"/>
        </p:nvGrpSpPr>
        <p:grpSpPr>
          <a:xfrm>
            <a:off x="300006" y="6356169"/>
            <a:ext cx="681069" cy="119835"/>
            <a:chOff x="300038" y="6422517"/>
            <a:chExt cx="872569" cy="153531"/>
          </a:xfrm>
        </p:grpSpPr>
        <p:pic>
          <p:nvPicPr>
            <p:cNvPr id="21" name="Picture 20">
              <a:extLst>
                <a:ext uri="{FF2B5EF4-FFF2-40B4-BE49-F238E27FC236}">
                  <a16:creationId xmlns:a16="http://schemas.microsoft.com/office/drawing/2014/main" id="{F7D9786C-26F3-6B49-B561-AF7C60DA32F0}"/>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2" name="Picture 21">
              <a:extLst>
                <a:ext uri="{FF2B5EF4-FFF2-40B4-BE49-F238E27FC236}">
                  <a16:creationId xmlns:a16="http://schemas.microsoft.com/office/drawing/2014/main" id="{864B8E30-D072-6B43-B098-2385EDDD44E5}"/>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3" name="Picture 22">
              <a:extLst>
                <a:ext uri="{FF2B5EF4-FFF2-40B4-BE49-F238E27FC236}">
                  <a16:creationId xmlns:a16="http://schemas.microsoft.com/office/drawing/2014/main" id="{827E3F0B-3619-2E42-B352-238A547F7F83}"/>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4" name="Picture 23">
              <a:extLst>
                <a:ext uri="{FF2B5EF4-FFF2-40B4-BE49-F238E27FC236}">
                  <a16:creationId xmlns:a16="http://schemas.microsoft.com/office/drawing/2014/main" id="{C1B6031F-6F80-1642-8050-F7AA7F8829E5}"/>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4152936494"/>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Pictur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053453B-940D-5644-ADB5-AE92DE4AE174}"/>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4" name="Picture Placeholder 2">
            <a:extLst>
              <a:ext uri="{FF2B5EF4-FFF2-40B4-BE49-F238E27FC236}">
                <a16:creationId xmlns:a16="http://schemas.microsoft.com/office/drawing/2014/main" id="{4B214645-1F46-624A-B6AE-2916157361B4}"/>
              </a:ext>
            </a:extLst>
          </p:cNvPr>
          <p:cNvSpPr>
            <a:spLocks noGrp="1"/>
          </p:cNvSpPr>
          <p:nvPr>
            <p:ph type="pic" sz="quarter" idx="11"/>
          </p:nvPr>
        </p:nvSpPr>
        <p:spPr>
          <a:xfrm>
            <a:off x="2720520" y="1477735"/>
            <a:ext cx="5653236" cy="4608512"/>
          </a:xfrm>
          <a:prstGeom prst="rect">
            <a:avLst/>
          </a:prstGeom>
        </p:spPr>
        <p:txBody>
          <a:bodyPr vert="horz" anchor="ctr" anchorCtr="0"/>
          <a:lstStyle>
            <a:lvl1pPr marL="19050" indent="0" algn="ctr">
              <a:buFontTx/>
              <a:buNone/>
              <a:defRPr/>
            </a:lvl1pPr>
          </a:lstStyle>
          <a:p>
            <a:endParaRPr lang="en-US" dirty="0"/>
          </a:p>
        </p:txBody>
      </p:sp>
      <p:sp>
        <p:nvSpPr>
          <p:cNvPr id="10" name="Title Placeholder 1">
            <a:extLst>
              <a:ext uri="{FF2B5EF4-FFF2-40B4-BE49-F238E27FC236}">
                <a16:creationId xmlns:a16="http://schemas.microsoft.com/office/drawing/2014/main" id="{DACECF71-E44D-9343-B09C-B33F860188F1}"/>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9" name="Rectangle 8">
            <a:extLst>
              <a:ext uri="{FF2B5EF4-FFF2-40B4-BE49-F238E27FC236}">
                <a16:creationId xmlns:a16="http://schemas.microsoft.com/office/drawing/2014/main" id="{5976150C-88F6-D649-AF1D-7D43DF865EA1}"/>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2">
            <a:extLst>
              <a:ext uri="{FF2B5EF4-FFF2-40B4-BE49-F238E27FC236}">
                <a16:creationId xmlns:a16="http://schemas.microsoft.com/office/drawing/2014/main" id="{80D8C31D-12FC-9B4C-BB63-6ADF192F645C}"/>
              </a:ext>
            </a:extLst>
          </p:cNvPr>
          <p:cNvSpPr>
            <a:spLocks noGrp="1"/>
          </p:cNvSpPr>
          <p:nvPr>
            <p:ph type="body" sz="quarter" idx="18" hasCustomPrompt="1"/>
          </p:nvPr>
        </p:nvSpPr>
        <p:spPr>
          <a:xfrm>
            <a:off x="304800" y="6131125"/>
            <a:ext cx="23710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5" name="Text Placeholder 10">
            <a:extLst>
              <a:ext uri="{FF2B5EF4-FFF2-40B4-BE49-F238E27FC236}">
                <a16:creationId xmlns:a16="http://schemas.microsoft.com/office/drawing/2014/main" id="{94921A87-CE48-7E44-94CA-BFFDE74D2AF9}"/>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ext Placeholder 3">
            <a:extLst>
              <a:ext uri="{FF2B5EF4-FFF2-40B4-BE49-F238E27FC236}">
                <a16:creationId xmlns:a16="http://schemas.microsoft.com/office/drawing/2014/main" id="{129D2460-3596-824A-A3BE-5ACC633CB0A5}"/>
              </a:ext>
            </a:extLst>
          </p:cNvPr>
          <p:cNvSpPr>
            <a:spLocks noGrp="1"/>
          </p:cNvSpPr>
          <p:nvPr>
            <p:ph type="body" sz="quarter" idx="12" hasCustomPrompt="1"/>
          </p:nvPr>
        </p:nvSpPr>
        <p:spPr>
          <a:xfrm>
            <a:off x="829492" y="1477736"/>
            <a:ext cx="1846364" cy="4608511"/>
          </a:xfrm>
          <a:prstGeom prst="rect">
            <a:avLst/>
          </a:prstGeom>
        </p:spPr>
        <p:txBody>
          <a:bodyPr anchor="ctr">
            <a:normAutofit/>
          </a:bodyPr>
          <a:lstStyle>
            <a:lvl1pPr>
              <a:defRPr sz="2400" b="0" i="0">
                <a:solidFill>
                  <a:srgbClr val="E0112B"/>
                </a:solidFill>
                <a:latin typeface="Arial" panose="020B0604020202020204" pitchFamily="34" charset="0"/>
                <a:cs typeface="Arial" panose="020B0604020202020204" pitchFamily="34" charset="0"/>
              </a:defRPr>
            </a:lvl1pPr>
          </a:lstStyle>
          <a:p>
            <a:r>
              <a:rPr lang="en-GB" b="0" i="0" dirty="0">
                <a:latin typeface="Arial" panose="020B0604020202020204" pitchFamily="34" charset="0"/>
                <a:ea typeface="Roboto Medium" pitchFamily="2" charset="0"/>
                <a:cs typeface="Arial" panose="020B0604020202020204" pitchFamily="34" charset="0"/>
              </a:rPr>
              <a:t>Click to edit Master title style</a:t>
            </a:r>
            <a:endParaRPr lang="en-GB" b="0" i="0" dirty="0">
              <a:latin typeface="Roboto Medium" pitchFamily="2" charset="0"/>
              <a:ea typeface="Roboto Medium" pitchFamily="2" charset="0"/>
            </a:endParaRPr>
          </a:p>
        </p:txBody>
      </p:sp>
      <p:grpSp>
        <p:nvGrpSpPr>
          <p:cNvPr id="22" name="Group 21">
            <a:extLst>
              <a:ext uri="{FF2B5EF4-FFF2-40B4-BE49-F238E27FC236}">
                <a16:creationId xmlns:a16="http://schemas.microsoft.com/office/drawing/2014/main" id="{5897F2CC-BF11-394C-9F2A-CBFCB74326DF}"/>
              </a:ext>
            </a:extLst>
          </p:cNvPr>
          <p:cNvGrpSpPr/>
          <p:nvPr userDrawn="1"/>
        </p:nvGrpSpPr>
        <p:grpSpPr>
          <a:xfrm>
            <a:off x="300006" y="6356169"/>
            <a:ext cx="681069" cy="119835"/>
            <a:chOff x="300038" y="6422517"/>
            <a:chExt cx="872569" cy="153531"/>
          </a:xfrm>
        </p:grpSpPr>
        <p:pic>
          <p:nvPicPr>
            <p:cNvPr id="23" name="Picture 22">
              <a:extLst>
                <a:ext uri="{FF2B5EF4-FFF2-40B4-BE49-F238E27FC236}">
                  <a16:creationId xmlns:a16="http://schemas.microsoft.com/office/drawing/2014/main" id="{58E5D8CF-D7E7-D14F-86B8-6B0A4B0C3E9E}"/>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4" name="Picture 23">
              <a:extLst>
                <a:ext uri="{FF2B5EF4-FFF2-40B4-BE49-F238E27FC236}">
                  <a16:creationId xmlns:a16="http://schemas.microsoft.com/office/drawing/2014/main" id="{5983DA91-77D3-8D42-AC45-9C19D8DEFEB6}"/>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5" name="Picture 24">
              <a:extLst>
                <a:ext uri="{FF2B5EF4-FFF2-40B4-BE49-F238E27FC236}">
                  <a16:creationId xmlns:a16="http://schemas.microsoft.com/office/drawing/2014/main" id="{0B7B2A42-26A0-C242-AF62-223078E6BCFB}"/>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6" name="Picture 25">
              <a:extLst>
                <a:ext uri="{FF2B5EF4-FFF2-40B4-BE49-F238E27FC236}">
                  <a16:creationId xmlns:a16="http://schemas.microsoft.com/office/drawing/2014/main" id="{C33887BE-57A5-5948-8BC0-72FE4AB4D27B}"/>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3200821080"/>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Logo Slide">
    <p:bg>
      <p:bgRef idx="1001">
        <a:schemeClr val="bg2"/>
      </p:bgRef>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2F3F05DA-91B8-7E45-9FF1-5296A0BF28FB}"/>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4" name="Picture Placeholder 7">
            <a:extLst>
              <a:ext uri="{FF2B5EF4-FFF2-40B4-BE49-F238E27FC236}">
                <a16:creationId xmlns:a16="http://schemas.microsoft.com/office/drawing/2014/main" id="{AEC377AE-1F4E-3A40-A036-610E6D005357}"/>
              </a:ext>
            </a:extLst>
          </p:cNvPr>
          <p:cNvSpPr>
            <a:spLocks noGrp="1"/>
          </p:cNvSpPr>
          <p:nvPr>
            <p:ph type="pic" sz="quarter" idx="18" hasCustomPrompt="1"/>
          </p:nvPr>
        </p:nvSpPr>
        <p:spPr>
          <a:xfrm>
            <a:off x="3831431" y="3503613"/>
            <a:ext cx="1481138" cy="933450"/>
          </a:xfrm>
          <a:prstGeom prst="rect">
            <a:avLst/>
          </a:prstGeom>
        </p:spPr>
        <p:txBody>
          <a:bodyPr anchor="ctr" anchorCtr="0"/>
          <a:lstStyle>
            <a:lvl1pPr marL="19050" indent="0" algn="ctr">
              <a:buNone/>
              <a:defRPr/>
            </a:lvl1pPr>
          </a:lstStyle>
          <a:p>
            <a:r>
              <a:rPr lang="en-US" dirty="0"/>
              <a:t>Logo</a:t>
            </a:r>
          </a:p>
        </p:txBody>
      </p:sp>
      <p:sp>
        <p:nvSpPr>
          <p:cNvPr id="18" name="Picture Placeholder 7">
            <a:extLst>
              <a:ext uri="{FF2B5EF4-FFF2-40B4-BE49-F238E27FC236}">
                <a16:creationId xmlns:a16="http://schemas.microsoft.com/office/drawing/2014/main" id="{4A5AB9DE-0554-E944-A3B2-D9FABB959696}"/>
              </a:ext>
            </a:extLst>
          </p:cNvPr>
          <p:cNvSpPr>
            <a:spLocks noGrp="1"/>
          </p:cNvSpPr>
          <p:nvPr>
            <p:ph type="pic" sz="quarter" idx="19" hasCustomPrompt="1"/>
          </p:nvPr>
        </p:nvSpPr>
        <p:spPr>
          <a:xfrm>
            <a:off x="5634633" y="3503613"/>
            <a:ext cx="1481138" cy="933450"/>
          </a:xfrm>
          <a:prstGeom prst="rect">
            <a:avLst/>
          </a:prstGeom>
        </p:spPr>
        <p:txBody>
          <a:bodyPr anchor="ctr" anchorCtr="0"/>
          <a:lstStyle>
            <a:lvl1pPr marL="19050" indent="0" algn="ctr">
              <a:buNone/>
              <a:defRPr/>
            </a:lvl1pPr>
          </a:lstStyle>
          <a:p>
            <a:r>
              <a:rPr lang="en-US" dirty="0"/>
              <a:t>Logo</a:t>
            </a:r>
          </a:p>
        </p:txBody>
      </p:sp>
      <p:sp>
        <p:nvSpPr>
          <p:cNvPr id="19" name="Picture Placeholder 7">
            <a:extLst>
              <a:ext uri="{FF2B5EF4-FFF2-40B4-BE49-F238E27FC236}">
                <a16:creationId xmlns:a16="http://schemas.microsoft.com/office/drawing/2014/main" id="{F4BFC75B-E634-4A4F-8B4C-D587734E4C9F}"/>
              </a:ext>
            </a:extLst>
          </p:cNvPr>
          <p:cNvSpPr>
            <a:spLocks noGrp="1"/>
          </p:cNvSpPr>
          <p:nvPr>
            <p:ph type="pic" sz="quarter" idx="20" hasCustomPrompt="1"/>
          </p:nvPr>
        </p:nvSpPr>
        <p:spPr>
          <a:xfrm>
            <a:off x="2028229" y="3503613"/>
            <a:ext cx="1481138" cy="933450"/>
          </a:xfrm>
          <a:prstGeom prst="rect">
            <a:avLst/>
          </a:prstGeom>
        </p:spPr>
        <p:txBody>
          <a:bodyPr anchor="ctr" anchorCtr="0"/>
          <a:lstStyle>
            <a:lvl1pPr marL="19050" indent="0" algn="ctr">
              <a:buNone/>
              <a:defRPr/>
            </a:lvl1pPr>
          </a:lstStyle>
          <a:p>
            <a:r>
              <a:rPr lang="en-US" dirty="0"/>
              <a:t>Logo</a:t>
            </a:r>
          </a:p>
        </p:txBody>
      </p:sp>
      <p:sp>
        <p:nvSpPr>
          <p:cNvPr id="20" name="Picture Placeholder 7">
            <a:extLst>
              <a:ext uri="{FF2B5EF4-FFF2-40B4-BE49-F238E27FC236}">
                <a16:creationId xmlns:a16="http://schemas.microsoft.com/office/drawing/2014/main" id="{AD510AE7-F4B4-3C4D-B8B4-22A41CF24731}"/>
              </a:ext>
            </a:extLst>
          </p:cNvPr>
          <p:cNvSpPr>
            <a:spLocks noGrp="1"/>
          </p:cNvSpPr>
          <p:nvPr>
            <p:ph type="pic" sz="quarter" idx="21" hasCustomPrompt="1"/>
          </p:nvPr>
        </p:nvSpPr>
        <p:spPr>
          <a:xfrm>
            <a:off x="225028" y="3503613"/>
            <a:ext cx="1481138" cy="933450"/>
          </a:xfrm>
          <a:prstGeom prst="rect">
            <a:avLst/>
          </a:prstGeom>
        </p:spPr>
        <p:txBody>
          <a:bodyPr anchor="ctr" anchorCtr="0"/>
          <a:lstStyle>
            <a:lvl1pPr marL="19050" indent="0" algn="ctr">
              <a:buNone/>
              <a:defRPr/>
            </a:lvl1pPr>
          </a:lstStyle>
          <a:p>
            <a:r>
              <a:rPr lang="en-US" dirty="0"/>
              <a:t>Logo</a:t>
            </a:r>
          </a:p>
        </p:txBody>
      </p:sp>
      <p:sp>
        <p:nvSpPr>
          <p:cNvPr id="21" name="Picture Placeholder 7">
            <a:extLst>
              <a:ext uri="{FF2B5EF4-FFF2-40B4-BE49-F238E27FC236}">
                <a16:creationId xmlns:a16="http://schemas.microsoft.com/office/drawing/2014/main" id="{5D4F9586-0175-9E43-9ACA-56B07728B04F}"/>
              </a:ext>
            </a:extLst>
          </p:cNvPr>
          <p:cNvSpPr>
            <a:spLocks noGrp="1"/>
          </p:cNvSpPr>
          <p:nvPr>
            <p:ph type="pic" sz="quarter" idx="22" hasCustomPrompt="1"/>
          </p:nvPr>
        </p:nvSpPr>
        <p:spPr>
          <a:xfrm>
            <a:off x="7437835" y="3499609"/>
            <a:ext cx="1481138" cy="933450"/>
          </a:xfrm>
          <a:prstGeom prst="rect">
            <a:avLst/>
          </a:prstGeom>
        </p:spPr>
        <p:txBody>
          <a:bodyPr anchor="ctr" anchorCtr="0"/>
          <a:lstStyle>
            <a:lvl1pPr marL="19050" indent="0" algn="ctr">
              <a:buNone/>
              <a:defRPr/>
            </a:lvl1pPr>
          </a:lstStyle>
          <a:p>
            <a:r>
              <a:rPr lang="en-US" dirty="0"/>
              <a:t>Logo</a:t>
            </a:r>
          </a:p>
        </p:txBody>
      </p:sp>
      <p:sp>
        <p:nvSpPr>
          <p:cNvPr id="22" name="Picture Placeholder 7">
            <a:extLst>
              <a:ext uri="{FF2B5EF4-FFF2-40B4-BE49-F238E27FC236}">
                <a16:creationId xmlns:a16="http://schemas.microsoft.com/office/drawing/2014/main" id="{FC39A0EC-9C46-1247-BC41-623BB397C202}"/>
              </a:ext>
            </a:extLst>
          </p:cNvPr>
          <p:cNvSpPr>
            <a:spLocks noGrp="1"/>
          </p:cNvSpPr>
          <p:nvPr>
            <p:ph type="pic" sz="quarter" idx="23" hasCustomPrompt="1"/>
          </p:nvPr>
        </p:nvSpPr>
        <p:spPr>
          <a:xfrm>
            <a:off x="4732910" y="4994411"/>
            <a:ext cx="1481138" cy="933450"/>
          </a:xfrm>
          <a:prstGeom prst="rect">
            <a:avLst/>
          </a:prstGeom>
        </p:spPr>
        <p:txBody>
          <a:bodyPr anchor="ctr" anchorCtr="0"/>
          <a:lstStyle>
            <a:lvl1pPr marL="19050" indent="0" algn="ctr">
              <a:buNone/>
              <a:defRPr/>
            </a:lvl1pPr>
          </a:lstStyle>
          <a:p>
            <a:r>
              <a:rPr lang="en-US" dirty="0"/>
              <a:t>Logo</a:t>
            </a:r>
          </a:p>
        </p:txBody>
      </p:sp>
      <p:sp>
        <p:nvSpPr>
          <p:cNvPr id="23" name="Picture Placeholder 7">
            <a:extLst>
              <a:ext uri="{FF2B5EF4-FFF2-40B4-BE49-F238E27FC236}">
                <a16:creationId xmlns:a16="http://schemas.microsoft.com/office/drawing/2014/main" id="{08882B08-B9F4-8246-BE1F-23EFED367445}"/>
              </a:ext>
            </a:extLst>
          </p:cNvPr>
          <p:cNvSpPr>
            <a:spLocks noGrp="1"/>
          </p:cNvSpPr>
          <p:nvPr>
            <p:ph type="pic" sz="quarter" idx="24" hasCustomPrompt="1"/>
          </p:nvPr>
        </p:nvSpPr>
        <p:spPr>
          <a:xfrm>
            <a:off x="6536112" y="4994411"/>
            <a:ext cx="1481138" cy="933450"/>
          </a:xfrm>
          <a:prstGeom prst="rect">
            <a:avLst/>
          </a:prstGeom>
        </p:spPr>
        <p:txBody>
          <a:bodyPr anchor="ctr" anchorCtr="0"/>
          <a:lstStyle>
            <a:lvl1pPr marL="19050" indent="0" algn="ctr">
              <a:buNone/>
              <a:defRPr/>
            </a:lvl1pPr>
          </a:lstStyle>
          <a:p>
            <a:r>
              <a:rPr lang="en-US" dirty="0"/>
              <a:t>Logo</a:t>
            </a:r>
          </a:p>
        </p:txBody>
      </p:sp>
      <p:sp>
        <p:nvSpPr>
          <p:cNvPr id="24" name="Picture Placeholder 7">
            <a:extLst>
              <a:ext uri="{FF2B5EF4-FFF2-40B4-BE49-F238E27FC236}">
                <a16:creationId xmlns:a16="http://schemas.microsoft.com/office/drawing/2014/main" id="{9DAD9550-8440-8244-8BC5-A05394521F34}"/>
              </a:ext>
            </a:extLst>
          </p:cNvPr>
          <p:cNvSpPr>
            <a:spLocks noGrp="1"/>
          </p:cNvSpPr>
          <p:nvPr>
            <p:ph type="pic" sz="quarter" idx="25" hasCustomPrompt="1"/>
          </p:nvPr>
        </p:nvSpPr>
        <p:spPr>
          <a:xfrm>
            <a:off x="2929708" y="4994411"/>
            <a:ext cx="1481138" cy="933450"/>
          </a:xfrm>
          <a:prstGeom prst="rect">
            <a:avLst/>
          </a:prstGeom>
        </p:spPr>
        <p:txBody>
          <a:bodyPr anchor="ctr" anchorCtr="0"/>
          <a:lstStyle>
            <a:lvl1pPr marL="19050" indent="0" algn="ctr">
              <a:buNone/>
              <a:defRPr/>
            </a:lvl1pPr>
          </a:lstStyle>
          <a:p>
            <a:r>
              <a:rPr lang="en-US" dirty="0"/>
              <a:t>Logo</a:t>
            </a:r>
          </a:p>
        </p:txBody>
      </p:sp>
      <p:sp>
        <p:nvSpPr>
          <p:cNvPr id="25" name="Picture Placeholder 7">
            <a:extLst>
              <a:ext uri="{FF2B5EF4-FFF2-40B4-BE49-F238E27FC236}">
                <a16:creationId xmlns:a16="http://schemas.microsoft.com/office/drawing/2014/main" id="{4277CFFB-6033-DC40-B925-DC0D3838C017}"/>
              </a:ext>
            </a:extLst>
          </p:cNvPr>
          <p:cNvSpPr>
            <a:spLocks noGrp="1"/>
          </p:cNvSpPr>
          <p:nvPr>
            <p:ph type="pic" sz="quarter" idx="26" hasCustomPrompt="1"/>
          </p:nvPr>
        </p:nvSpPr>
        <p:spPr>
          <a:xfrm>
            <a:off x="1126507" y="4994411"/>
            <a:ext cx="1481138" cy="933450"/>
          </a:xfrm>
          <a:prstGeom prst="rect">
            <a:avLst/>
          </a:prstGeom>
        </p:spPr>
        <p:txBody>
          <a:bodyPr anchor="ctr" anchorCtr="0"/>
          <a:lstStyle>
            <a:lvl1pPr marL="19050" indent="0" algn="ctr">
              <a:buNone/>
              <a:defRPr/>
            </a:lvl1pPr>
          </a:lstStyle>
          <a:p>
            <a:r>
              <a:rPr lang="en-US" dirty="0"/>
              <a:t>Logo</a:t>
            </a:r>
          </a:p>
        </p:txBody>
      </p:sp>
      <p:sp>
        <p:nvSpPr>
          <p:cNvPr id="15" name="Title Placeholder 1">
            <a:extLst>
              <a:ext uri="{FF2B5EF4-FFF2-40B4-BE49-F238E27FC236}">
                <a16:creationId xmlns:a16="http://schemas.microsoft.com/office/drawing/2014/main" id="{35013156-F6E4-C34B-8FC2-A2745B65BFF1}"/>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7" name="Rectangle 16">
            <a:extLst>
              <a:ext uri="{FF2B5EF4-FFF2-40B4-BE49-F238E27FC236}">
                <a16:creationId xmlns:a16="http://schemas.microsoft.com/office/drawing/2014/main" id="{CFB5A811-8D96-E849-BBE5-C3F64F8C9BB8}"/>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28" name="Text Placeholder 12">
            <a:extLst>
              <a:ext uri="{FF2B5EF4-FFF2-40B4-BE49-F238E27FC236}">
                <a16:creationId xmlns:a16="http://schemas.microsoft.com/office/drawing/2014/main" id="{18B2B4DF-EB0B-0D4C-9E2C-6BBE2ECA5D3A}"/>
              </a:ext>
            </a:extLst>
          </p:cNvPr>
          <p:cNvSpPr>
            <a:spLocks noGrp="1"/>
          </p:cNvSpPr>
          <p:nvPr>
            <p:ph type="body" sz="quarter" idx="28" hasCustomPrompt="1"/>
          </p:nvPr>
        </p:nvSpPr>
        <p:spPr>
          <a:xfrm>
            <a:off x="307238" y="6131125"/>
            <a:ext cx="23485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30" name="Text Placeholder 10">
            <a:extLst>
              <a:ext uri="{FF2B5EF4-FFF2-40B4-BE49-F238E27FC236}">
                <a16:creationId xmlns:a16="http://schemas.microsoft.com/office/drawing/2014/main" id="{B5F48572-1932-F14D-B76A-11FAFD7CF96E}"/>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32" name="Text Placeholder 3">
            <a:extLst>
              <a:ext uri="{FF2B5EF4-FFF2-40B4-BE49-F238E27FC236}">
                <a16:creationId xmlns:a16="http://schemas.microsoft.com/office/drawing/2014/main" id="{08868C83-1B29-1442-8A51-1A3A52480A0E}"/>
              </a:ext>
            </a:extLst>
          </p:cNvPr>
          <p:cNvSpPr>
            <a:spLocks noGrp="1"/>
          </p:cNvSpPr>
          <p:nvPr>
            <p:ph type="body" sz="quarter" idx="27" hasCustomPrompt="1"/>
          </p:nvPr>
        </p:nvSpPr>
        <p:spPr>
          <a:xfrm>
            <a:off x="225029" y="2919004"/>
            <a:ext cx="8693944" cy="371836"/>
          </a:xfrm>
          <a:prstGeom prst="rect">
            <a:avLst/>
          </a:prstGeom>
        </p:spPr>
        <p:txBody>
          <a:bodyPr anchor="ctr">
            <a:normAutofit/>
          </a:bodyPr>
          <a:lstStyle>
            <a:lvl1pPr algn="l">
              <a:defRPr sz="1800" b="0" i="0">
                <a:solidFill>
                  <a:schemeClr val="tx1"/>
                </a:solidFill>
                <a:latin typeface="Arial" panose="020B0604020202020204" pitchFamily="34" charset="0"/>
                <a:ea typeface="Roboto Medium" pitchFamily="2" charset="0"/>
                <a:cs typeface="Arial" panose="020B0604020202020204" pitchFamily="34" charset="0"/>
              </a:defRPr>
            </a:lvl1pPr>
          </a:lstStyle>
          <a:p>
            <a:pPr algn="l"/>
            <a:r>
              <a:rPr lang="en-US" sz="1050" b="1" i="0" dirty="0">
                <a:latin typeface="Arial" panose="020B0604020202020204" pitchFamily="34" charset="0"/>
                <a:ea typeface="Roboto Medium" pitchFamily="2" charset="0"/>
                <a:cs typeface="Arial" panose="020B0604020202020204" pitchFamily="34" charset="0"/>
              </a:rPr>
              <a:t>A presentation by The Department of XXXXXXXXX in association with</a:t>
            </a:r>
            <a:endParaRPr lang="en-US" sz="1050" b="0" i="0" dirty="0">
              <a:latin typeface="Roboto Medium" pitchFamily="2" charset="0"/>
              <a:ea typeface="Roboto Medium" pitchFamily="2" charset="0"/>
            </a:endParaRPr>
          </a:p>
        </p:txBody>
      </p:sp>
      <p:grpSp>
        <p:nvGrpSpPr>
          <p:cNvPr id="35" name="Group 34">
            <a:extLst>
              <a:ext uri="{FF2B5EF4-FFF2-40B4-BE49-F238E27FC236}">
                <a16:creationId xmlns:a16="http://schemas.microsoft.com/office/drawing/2014/main" id="{2C60E5A4-4A80-F941-815A-32F6DA93A9A7}"/>
              </a:ext>
            </a:extLst>
          </p:cNvPr>
          <p:cNvGrpSpPr/>
          <p:nvPr userDrawn="1"/>
        </p:nvGrpSpPr>
        <p:grpSpPr>
          <a:xfrm>
            <a:off x="300006" y="6356169"/>
            <a:ext cx="681069" cy="119835"/>
            <a:chOff x="300038" y="6422517"/>
            <a:chExt cx="872569" cy="153531"/>
          </a:xfrm>
        </p:grpSpPr>
        <p:pic>
          <p:nvPicPr>
            <p:cNvPr id="36" name="Picture 35">
              <a:extLst>
                <a:ext uri="{FF2B5EF4-FFF2-40B4-BE49-F238E27FC236}">
                  <a16:creationId xmlns:a16="http://schemas.microsoft.com/office/drawing/2014/main" id="{5A359571-8081-4D43-A48A-79BD192B3498}"/>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37" name="Picture 36">
              <a:extLst>
                <a:ext uri="{FF2B5EF4-FFF2-40B4-BE49-F238E27FC236}">
                  <a16:creationId xmlns:a16="http://schemas.microsoft.com/office/drawing/2014/main" id="{F6E6DCDE-5313-DC4B-A052-9BCE5153002F}"/>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38" name="Picture 37">
              <a:extLst>
                <a:ext uri="{FF2B5EF4-FFF2-40B4-BE49-F238E27FC236}">
                  <a16:creationId xmlns:a16="http://schemas.microsoft.com/office/drawing/2014/main" id="{C07B4813-9636-6143-8450-52461D4FD7D5}"/>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39" name="Picture 38">
              <a:extLst>
                <a:ext uri="{FF2B5EF4-FFF2-40B4-BE49-F238E27FC236}">
                  <a16:creationId xmlns:a16="http://schemas.microsoft.com/office/drawing/2014/main" id="{0BC64824-8FD2-B743-8A28-A4868DEF6663}"/>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271985756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0" userDrawn="1">
          <p15:clr>
            <a:srgbClr val="FBAE40"/>
          </p15:clr>
        </p15:guide>
        <p15:guide id="2" orient="horz" pos="1888" userDrawn="1">
          <p15:clr>
            <a:srgbClr val="FBAE40"/>
          </p15:clr>
        </p15:guide>
        <p15:guide id="3" orient="horz" pos="279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Quota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21E96FC-91A7-BE48-8B69-CD2AB2D3EB5C}"/>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4" y="1700213"/>
            <a:ext cx="571500" cy="4318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1" name="Title Placeholder 1">
            <a:extLst>
              <a:ext uri="{FF2B5EF4-FFF2-40B4-BE49-F238E27FC236}">
                <a16:creationId xmlns:a16="http://schemas.microsoft.com/office/drawing/2014/main" id="{E80B1BC7-3296-5643-BD8B-52C12A1AB3C0}"/>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Text Placeholder 18">
            <a:extLst>
              <a:ext uri="{FF2B5EF4-FFF2-40B4-BE49-F238E27FC236}">
                <a16:creationId xmlns:a16="http://schemas.microsoft.com/office/drawing/2014/main" id="{CF7D5217-A8AB-254F-8F8C-B7C9BF2A5C3C}"/>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1491423473"/>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Quotati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EA439F6-A9BA-1B45-A7E3-F7505379F4BA}"/>
              </a:ext>
            </a:extLst>
          </p:cNvPr>
          <p:cNvPicPr>
            <a:picLocks noChangeAspect="1"/>
          </p:cNvPicPr>
          <p:nvPr userDrawn="1"/>
        </p:nvPicPr>
        <p:blipFill rotWithShape="1">
          <a:blip r:embed="rId2"/>
          <a:srcRect l="30" r="24970"/>
          <a:stretch/>
        </p:blipFill>
        <p:spPr>
          <a:xfrm>
            <a:off x="10386"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rgbClr val="E0112B"/>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51720" cy="555807"/>
          </a:xfrm>
          <a:prstGeom prst="rect">
            <a:avLst/>
          </a:prstGeom>
        </p:spPr>
      </p:pic>
      <p:pic>
        <p:nvPicPr>
          <p:cNvPr id="3" name="Picture 2">
            <a:extLst>
              <a:ext uri="{FF2B5EF4-FFF2-40B4-BE49-F238E27FC236}">
                <a16:creationId xmlns:a16="http://schemas.microsoft.com/office/drawing/2014/main" id="{E4C5ED70-D288-9542-8589-E9E533DDDD37}"/>
              </a:ext>
            </a:extLst>
          </p:cNvPr>
          <p:cNvPicPr>
            <a:picLocks noChangeAspect="1"/>
          </p:cNvPicPr>
          <p:nvPr userDrawn="1"/>
        </p:nvPicPr>
        <p:blipFill>
          <a:blip r:embed="rId4"/>
          <a:stretch>
            <a:fillRect/>
          </a:stretch>
        </p:blipFill>
        <p:spPr>
          <a:xfrm>
            <a:off x="7723284" y="3462338"/>
            <a:ext cx="257175" cy="2540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rgbClr val="E0112B"/>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5" name="Title Placeholder 1">
            <a:extLst>
              <a:ext uri="{FF2B5EF4-FFF2-40B4-BE49-F238E27FC236}">
                <a16:creationId xmlns:a16="http://schemas.microsoft.com/office/drawing/2014/main" id="{E2E961E8-E800-804F-82D4-6A7C3B49D58C}"/>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pic>
        <p:nvPicPr>
          <p:cNvPr id="18" name="Picture 17">
            <a:extLst>
              <a:ext uri="{FF2B5EF4-FFF2-40B4-BE49-F238E27FC236}">
                <a16:creationId xmlns:a16="http://schemas.microsoft.com/office/drawing/2014/main" id="{C1352082-5A5F-AC40-8317-A7339DC7D913}"/>
              </a:ext>
            </a:extLst>
          </p:cNvPr>
          <p:cNvPicPr>
            <a:picLocks noChangeAspect="1"/>
          </p:cNvPicPr>
          <p:nvPr userDrawn="1"/>
        </p:nvPicPr>
        <p:blipFill>
          <a:blip r:embed="rId5"/>
          <a:stretch>
            <a:fillRect/>
          </a:stretch>
        </p:blipFill>
        <p:spPr>
          <a:xfrm>
            <a:off x="751346" y="1694655"/>
            <a:ext cx="629920" cy="457200"/>
          </a:xfrm>
          <a:prstGeom prst="rect">
            <a:avLst/>
          </a:prstGeom>
        </p:spPr>
      </p:pic>
      <p:sp>
        <p:nvSpPr>
          <p:cNvPr id="11" name="Text Placeholder 10">
            <a:extLst>
              <a:ext uri="{FF2B5EF4-FFF2-40B4-BE49-F238E27FC236}">
                <a16:creationId xmlns:a16="http://schemas.microsoft.com/office/drawing/2014/main" id="{32D3C96E-3368-8342-BA83-79D1FF4CC764}"/>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Tree>
    <p:extLst>
      <p:ext uri="{BB962C8B-B14F-4D97-AF65-F5344CB8AC3E}">
        <p14:creationId xmlns:p14="http://schemas.microsoft.com/office/powerpoint/2010/main" val="3849906687"/>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Intro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04A537-4B87-D84C-AFBB-307C5A8F1A4F}"/>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6" name="Rectangle 5">
            <a:extLst>
              <a:ext uri="{FF2B5EF4-FFF2-40B4-BE49-F238E27FC236}">
                <a16:creationId xmlns:a16="http://schemas.microsoft.com/office/drawing/2014/main" id="{7AAB65CC-40B5-F84F-A7CA-EBD3F9102B00}"/>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7" name="Text Placeholder 18">
            <a:extLst>
              <a:ext uri="{FF2B5EF4-FFF2-40B4-BE49-F238E27FC236}">
                <a16:creationId xmlns:a16="http://schemas.microsoft.com/office/drawing/2014/main" id="{4705860B-74AB-1341-89BB-45CD0F6A5E2A}"/>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0" name="Title Placeholder 1">
            <a:extLst>
              <a:ext uri="{FF2B5EF4-FFF2-40B4-BE49-F238E27FC236}">
                <a16:creationId xmlns:a16="http://schemas.microsoft.com/office/drawing/2014/main" id="{5A679DDE-6B17-5B4C-968C-6056C52195E5}"/>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2" name="Text Placeholder 4">
            <a:extLst>
              <a:ext uri="{FF2B5EF4-FFF2-40B4-BE49-F238E27FC236}">
                <a16:creationId xmlns:a16="http://schemas.microsoft.com/office/drawing/2014/main" id="{5E509A1E-0A9E-E543-B03A-FC4869742C34}"/>
              </a:ext>
            </a:extLst>
          </p:cNvPr>
          <p:cNvSpPr>
            <a:spLocks noGrp="1"/>
          </p:cNvSpPr>
          <p:nvPr>
            <p:ph type="body" sz="quarter" idx="17" hasCustomPrompt="1"/>
          </p:nvPr>
        </p:nvSpPr>
        <p:spPr>
          <a:xfrm>
            <a:off x="696221" y="2492377"/>
            <a:ext cx="7845723" cy="3480191"/>
          </a:xfrm>
        </p:spPr>
        <p:txBody>
          <a:bodyPr>
            <a:normAutofit/>
          </a:bodyPr>
          <a:lstStyle>
            <a:lvl1pPr marL="5953" marR="0" indent="0" algn="l" defTabSz="685800" rtl="0" eaLnBrk="1" fontAlgn="auto" latinLnBrk="0" hangingPunct="1">
              <a:lnSpc>
                <a:spcPts val="3375"/>
              </a:lnSpc>
              <a:spcBef>
                <a:spcPts val="750"/>
              </a:spcBef>
              <a:spcAft>
                <a:spcPts val="0"/>
              </a:spcAft>
              <a:buClr>
                <a:srgbClr val="FF0000"/>
              </a:buClr>
              <a:buSzPct val="110000"/>
              <a:buFontTx/>
              <a:buNone/>
              <a:tabLst/>
              <a:defRPr sz="2625" b="1" i="0" baseline="0">
                <a:solidFill>
                  <a:schemeClr val="bg1"/>
                </a:solidFill>
                <a:latin typeface="Arial" panose="020B0604020202020204" pitchFamily="34" charset="0"/>
                <a:cs typeface="Arial" panose="020B0604020202020204" pitchFamily="34" charset="0"/>
              </a:defRPr>
            </a:lvl1pPr>
          </a:lstStyle>
          <a:p>
            <a:pPr>
              <a:lnSpc>
                <a:spcPts val="4500"/>
              </a:lnSpc>
            </a:pPr>
            <a:r>
              <a:rPr lang="en-GB" sz="2700" b="1" i="0" baseline="0" dirty="0">
                <a:solidFill>
                  <a:schemeClr val="bg1"/>
                </a:solidFill>
                <a:effectLst/>
                <a:latin typeface="Arial" panose="020B0604020202020204" pitchFamily="34" charset="0"/>
                <a:ea typeface="Roboto" pitchFamily="2" charset="0"/>
                <a:cs typeface="Arial" panose="020B0604020202020204" pitchFamily="34" charset="0"/>
              </a:rPr>
              <a:t>LSE is a world leading university, specialising in social sciences, with a global community of people and ideas that transform the world. </a:t>
            </a:r>
            <a:endParaRPr lang="en-GB" sz="2700" b="1" i="0" dirty="0">
              <a:solidFill>
                <a:srgbClr val="F43131"/>
              </a:solidFill>
              <a:effectLst/>
              <a:latin typeface="Arial" panose="020B0604020202020204" pitchFamily="34" charset="0"/>
              <a:ea typeface="Roboto" pitchFamily="2" charset="0"/>
              <a:cs typeface="Arial" panose="020B0604020202020204" pitchFamily="34" charset="0"/>
            </a:endParaRPr>
          </a:p>
        </p:txBody>
      </p:sp>
    </p:spTree>
    <p:extLst>
      <p:ext uri="{BB962C8B-B14F-4D97-AF65-F5344CB8AC3E}">
        <p14:creationId xmlns:p14="http://schemas.microsoft.com/office/powerpoint/2010/main" val="260685231"/>
      </p:ext>
    </p:extLst>
  </p:cSld>
  <p:clrMapOvr>
    <a:masterClrMapping/>
  </p:clrMapOvr>
  <p:extLst>
    <p:ext uri="{DCECCB84-F9BA-43D5-87BE-67443E8EF086}">
      <p15:sldGuideLst xmlns:p15="http://schemas.microsoft.com/office/powerpoint/2012/main">
        <p15:guide id="2" pos="5585" userDrawn="1">
          <p15:clr>
            <a:srgbClr val="FBAE40"/>
          </p15:clr>
        </p15:guide>
        <p15:guide id="3" pos="5483" userDrawn="1">
          <p15:clr>
            <a:srgbClr val="FBAE40"/>
          </p15:clr>
        </p15:guide>
        <p15:guide id="4" orient="horz" pos="157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Intro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EAF37E-CDA6-F24C-8CDC-99DE59329BC6}"/>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7" name="Rectangle 6">
            <a:extLst>
              <a:ext uri="{FF2B5EF4-FFF2-40B4-BE49-F238E27FC236}">
                <a16:creationId xmlns:a16="http://schemas.microsoft.com/office/drawing/2014/main" id="{FD3EDFC9-472F-D340-AE89-53AF54C4B28F}"/>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0" name="Title Placeholder 1">
            <a:extLst>
              <a:ext uri="{FF2B5EF4-FFF2-40B4-BE49-F238E27FC236}">
                <a16:creationId xmlns:a16="http://schemas.microsoft.com/office/drawing/2014/main" id="{E057531C-3F06-F24C-A20F-5F6C78DC16D0}"/>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1" name="Text Placeholder 18">
            <a:extLst>
              <a:ext uri="{FF2B5EF4-FFF2-40B4-BE49-F238E27FC236}">
                <a16:creationId xmlns:a16="http://schemas.microsoft.com/office/drawing/2014/main" id="{9BE21998-E734-DA46-ADC2-E15DE93A068C}"/>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2" name="Text Placeholder 4">
            <a:extLst>
              <a:ext uri="{FF2B5EF4-FFF2-40B4-BE49-F238E27FC236}">
                <a16:creationId xmlns:a16="http://schemas.microsoft.com/office/drawing/2014/main" id="{7E1D2508-B843-1B43-BD2D-C29CDF2B2F5B}"/>
              </a:ext>
            </a:extLst>
          </p:cNvPr>
          <p:cNvSpPr>
            <a:spLocks noGrp="1"/>
          </p:cNvSpPr>
          <p:nvPr>
            <p:ph type="body" sz="quarter" idx="16" hasCustomPrompt="1"/>
          </p:nvPr>
        </p:nvSpPr>
        <p:spPr>
          <a:xfrm>
            <a:off x="696222" y="2492377"/>
            <a:ext cx="7832142" cy="3480511"/>
          </a:xfrm>
        </p:spPr>
        <p:txBody>
          <a:bodyPr>
            <a:normAutofit/>
          </a:bodyPr>
          <a:lstStyle>
            <a:lvl1pPr marL="5953" marR="0" indent="0" algn="l" defTabSz="685800" rtl="0" eaLnBrk="1" fontAlgn="auto" latinLnBrk="0" hangingPunct="1">
              <a:lnSpc>
                <a:spcPct val="100000"/>
              </a:lnSpc>
              <a:spcBef>
                <a:spcPts val="750"/>
              </a:spcBef>
              <a:spcAft>
                <a:spcPts val="0"/>
              </a:spcAft>
              <a:buClr>
                <a:srgbClr val="FF0000"/>
              </a:buClr>
              <a:buSzPct val="110000"/>
              <a:buFontTx/>
              <a:buNone/>
              <a:tabLst/>
              <a:defRPr sz="2625" b="1" i="0">
                <a:solidFill>
                  <a:schemeClr val="bg1"/>
                </a:solidFill>
                <a:latin typeface="Arial" panose="020B0604020202020204" pitchFamily="34" charset="0"/>
                <a:cs typeface="Arial" panose="020B0604020202020204" pitchFamily="34" charset="0"/>
              </a:defRPr>
            </a:lvl1pPr>
          </a:lstStyle>
          <a:p>
            <a:pPr marL="5953" marR="0" lvl="0" indent="0" algn="l" defTabSz="685800" rtl="0" eaLnBrk="1" fontAlgn="auto" latinLnBrk="0" hangingPunct="1">
              <a:lnSpc>
                <a:spcPts val="4500"/>
              </a:lnSpc>
              <a:spcBef>
                <a:spcPts val="750"/>
              </a:spcBef>
              <a:spcAft>
                <a:spcPts val="0"/>
              </a:spcAft>
              <a:buClr>
                <a:srgbClr val="FF0000"/>
              </a:buClr>
              <a:buSzPct val="110000"/>
              <a:buFontTx/>
              <a:buNone/>
              <a:tabLst/>
              <a:defRPr/>
            </a:pPr>
            <a:r>
              <a:rPr lang="en-GB" sz="2700" b="1" i="0" dirty="0">
                <a:solidFill>
                  <a:schemeClr val="bg1"/>
                </a:solidFill>
                <a:effectLst/>
                <a:latin typeface="Arial" panose="020B0604020202020204" pitchFamily="34" charset="0"/>
                <a:ea typeface="Roboto" pitchFamily="2" charset="0"/>
                <a:cs typeface="Arial" panose="020B0604020202020204" pitchFamily="34" charset="0"/>
              </a:rPr>
              <a:t>We provide a dynamic and diverse education and research environment attracting the brightest minds from across the globe.</a:t>
            </a:r>
          </a:p>
        </p:txBody>
      </p:sp>
    </p:spTree>
    <p:extLst>
      <p:ext uri="{BB962C8B-B14F-4D97-AF65-F5344CB8AC3E}">
        <p14:creationId xmlns:p14="http://schemas.microsoft.com/office/powerpoint/2010/main" val="748275054"/>
      </p:ext>
    </p:extLst>
  </p:cSld>
  <p:clrMapOvr>
    <a:masterClrMapping/>
  </p:clrMapOvr>
  <p:extLst>
    <p:ext uri="{DCECCB84-F9BA-43D5-87BE-67443E8EF086}">
      <p15:sldGuideLst xmlns:p15="http://schemas.microsoft.com/office/powerpoint/2012/main">
        <p15:guide id="2" pos="5585" userDrawn="1">
          <p15:clr>
            <a:srgbClr val="FBAE40"/>
          </p15:clr>
        </p15:guide>
        <p15:guide id="3" pos="5483" userDrawn="1">
          <p15:clr>
            <a:srgbClr val="FBAE40"/>
          </p15:clr>
        </p15:guide>
        <p15:guide id="4" orient="horz" pos="157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Intro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8A4E88-A69D-8849-A4AD-A8A23F10D740}"/>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7" name="Rectangle 6">
            <a:extLst>
              <a:ext uri="{FF2B5EF4-FFF2-40B4-BE49-F238E27FC236}">
                <a16:creationId xmlns:a16="http://schemas.microsoft.com/office/drawing/2014/main" id="{AD86AADD-76EC-5743-9917-5F2414A37081}"/>
              </a:ext>
            </a:extLst>
          </p:cNvPr>
          <p:cNvSpPr/>
          <p:nvPr userDrawn="1"/>
        </p:nvSpPr>
        <p:spPr>
          <a:xfrm>
            <a:off x="819150" y="2321330"/>
            <a:ext cx="7342200" cy="3663011"/>
          </a:xfrm>
          <a:prstGeom prst="rect">
            <a:avLst/>
          </a:prstGeom>
          <a:noFill/>
        </p:spPr>
        <p:txBody>
          <a:bodyPr vert="horz" wrap="square" lIns="0" tIns="0" rIns="0" bIns="0" anchor="t" anchorCtr="0">
            <a:noAutofit/>
          </a:bodyPr>
          <a:lstStyle/>
          <a:p>
            <a:pPr>
              <a:lnSpc>
                <a:spcPts val="2925"/>
              </a:lnSpc>
            </a:pPr>
            <a:endParaRPr lang="en-GB" sz="2475" dirty="0">
              <a:solidFill>
                <a:srgbClr val="FFFFFF"/>
              </a:solidFill>
              <a:latin typeface="Arial Regular"/>
              <a:ea typeface="Roboto Light" pitchFamily="2" charset="0"/>
            </a:endParaRPr>
          </a:p>
        </p:txBody>
      </p:sp>
      <p:sp>
        <p:nvSpPr>
          <p:cNvPr id="8" name="Rectangle 7">
            <a:extLst>
              <a:ext uri="{FF2B5EF4-FFF2-40B4-BE49-F238E27FC236}">
                <a16:creationId xmlns:a16="http://schemas.microsoft.com/office/drawing/2014/main" id="{4207A7B6-1E13-4F4D-97B5-B8A35074392A}"/>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itle Placeholder 1">
            <a:extLst>
              <a:ext uri="{FF2B5EF4-FFF2-40B4-BE49-F238E27FC236}">
                <a16:creationId xmlns:a16="http://schemas.microsoft.com/office/drawing/2014/main" id="{80BD81C8-78ED-8E4B-8031-87DA5E1761FE}"/>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Text Placeholder 18">
            <a:extLst>
              <a:ext uri="{FF2B5EF4-FFF2-40B4-BE49-F238E27FC236}">
                <a16:creationId xmlns:a16="http://schemas.microsoft.com/office/drawing/2014/main" id="{E61B40F3-96EC-C640-B322-07022DA89876}"/>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5" name="Text Placeholder 4">
            <a:extLst>
              <a:ext uri="{FF2B5EF4-FFF2-40B4-BE49-F238E27FC236}">
                <a16:creationId xmlns:a16="http://schemas.microsoft.com/office/drawing/2014/main" id="{4517A914-0F72-1241-A932-1FC8D8080274}"/>
              </a:ext>
            </a:extLst>
          </p:cNvPr>
          <p:cNvSpPr>
            <a:spLocks noGrp="1"/>
          </p:cNvSpPr>
          <p:nvPr>
            <p:ph type="body" sz="quarter" idx="16" hasCustomPrompt="1"/>
          </p:nvPr>
        </p:nvSpPr>
        <p:spPr>
          <a:xfrm>
            <a:off x="696221" y="2492377"/>
            <a:ext cx="7838934" cy="3480511"/>
          </a:xfrm>
        </p:spPr>
        <p:txBody>
          <a:bodyPr>
            <a:normAutofit/>
          </a:bodyPr>
          <a:lstStyle>
            <a:lvl1pPr marL="5953" marR="0" indent="0" algn="l" defTabSz="685800" rtl="0" eaLnBrk="1" fontAlgn="auto" latinLnBrk="0" hangingPunct="1">
              <a:lnSpc>
                <a:spcPct val="100000"/>
              </a:lnSpc>
              <a:spcBef>
                <a:spcPts val="750"/>
              </a:spcBef>
              <a:spcAft>
                <a:spcPts val="0"/>
              </a:spcAft>
              <a:buClr>
                <a:srgbClr val="FF0000"/>
              </a:buClr>
              <a:buSzPct val="110000"/>
              <a:buFontTx/>
              <a:buNone/>
              <a:tabLst/>
              <a:defRPr sz="2625" b="1" i="0">
                <a:solidFill>
                  <a:schemeClr val="bg1"/>
                </a:solidFill>
                <a:latin typeface="Arial" panose="020B0604020202020204" pitchFamily="34" charset="0"/>
                <a:cs typeface="Arial" panose="020B0604020202020204" pitchFamily="34" charset="0"/>
              </a:defRPr>
            </a:lvl1pPr>
          </a:lstStyle>
          <a:p>
            <a:pPr>
              <a:lnSpc>
                <a:spcPts val="4500"/>
              </a:lnSpc>
            </a:pPr>
            <a:r>
              <a:rPr lang="en-GB" sz="2700" b="1" i="0" dirty="0">
                <a:solidFill>
                  <a:schemeClr val="bg1"/>
                </a:solidFill>
                <a:effectLst/>
                <a:latin typeface="Arial" panose="020B0604020202020204" pitchFamily="34" charset="0"/>
                <a:ea typeface="Roboto" pitchFamily="2" charset="0"/>
                <a:cs typeface="Arial" panose="020B0604020202020204" pitchFamily="34" charset="0"/>
              </a:rPr>
              <a:t>Through our world-leading teaching and research, we are preparing the next generation to face the challenges of tomorrow.</a:t>
            </a:r>
          </a:p>
        </p:txBody>
      </p:sp>
    </p:spTree>
    <p:extLst>
      <p:ext uri="{BB962C8B-B14F-4D97-AF65-F5344CB8AC3E}">
        <p14:creationId xmlns:p14="http://schemas.microsoft.com/office/powerpoint/2010/main" val="1145636279"/>
      </p:ext>
    </p:extLst>
  </p:cSld>
  <p:clrMapOvr>
    <a:masterClrMapping/>
  </p:clrMapOvr>
  <p:extLst>
    <p:ext uri="{DCECCB84-F9BA-43D5-87BE-67443E8EF086}">
      <p15:sldGuideLst xmlns:p15="http://schemas.microsoft.com/office/powerpoint/2012/main">
        <p15:guide id="1" orient="horz" pos="157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Intro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68C29C-1DD2-A94C-8C3A-4B833556FBEB}"/>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7" name="Rectangle 6">
            <a:extLst>
              <a:ext uri="{FF2B5EF4-FFF2-40B4-BE49-F238E27FC236}">
                <a16:creationId xmlns:a16="http://schemas.microsoft.com/office/drawing/2014/main" id="{AD86AADD-76EC-5743-9917-5F2414A37081}"/>
              </a:ext>
            </a:extLst>
          </p:cNvPr>
          <p:cNvSpPr/>
          <p:nvPr userDrawn="1"/>
        </p:nvSpPr>
        <p:spPr>
          <a:xfrm>
            <a:off x="819150" y="2321330"/>
            <a:ext cx="7342200" cy="3663011"/>
          </a:xfrm>
          <a:prstGeom prst="rect">
            <a:avLst/>
          </a:prstGeom>
          <a:noFill/>
        </p:spPr>
        <p:txBody>
          <a:bodyPr vert="horz" wrap="square" lIns="0" tIns="0" rIns="0" bIns="0" anchor="t" anchorCtr="0">
            <a:noAutofit/>
          </a:bodyPr>
          <a:lstStyle/>
          <a:p>
            <a:pPr>
              <a:lnSpc>
                <a:spcPts val="2925"/>
              </a:lnSpc>
            </a:pPr>
            <a:endParaRPr lang="en-GB" sz="2475" dirty="0">
              <a:solidFill>
                <a:srgbClr val="FFFFFF"/>
              </a:solidFill>
              <a:latin typeface="Arial Regular"/>
              <a:ea typeface="Roboto Light" pitchFamily="2" charset="0"/>
            </a:endParaRPr>
          </a:p>
        </p:txBody>
      </p:sp>
      <p:sp>
        <p:nvSpPr>
          <p:cNvPr id="5" name="Title Placeholder 1">
            <a:extLst>
              <a:ext uri="{FF2B5EF4-FFF2-40B4-BE49-F238E27FC236}">
                <a16:creationId xmlns:a16="http://schemas.microsoft.com/office/drawing/2014/main" id="{7CBDB688-64EF-324F-BFAB-D512A89376FF}"/>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8" name="Rectangle 7">
            <a:extLst>
              <a:ext uri="{FF2B5EF4-FFF2-40B4-BE49-F238E27FC236}">
                <a16:creationId xmlns:a16="http://schemas.microsoft.com/office/drawing/2014/main" id="{6F647BE0-73F8-4949-A3BB-CF87E2D08977}"/>
              </a:ext>
            </a:extLst>
          </p:cNvPr>
          <p:cNvSpPr/>
          <p:nvPr userDrawn="1"/>
        </p:nvSpPr>
        <p:spPr>
          <a:xfrm>
            <a:off x="8782337" y="6378958"/>
            <a:ext cx="82800"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0">
            <a:extLst>
              <a:ext uri="{FF2B5EF4-FFF2-40B4-BE49-F238E27FC236}">
                <a16:creationId xmlns:a16="http://schemas.microsoft.com/office/drawing/2014/main" id="{CE36D61C-9E99-CB4E-BB41-08F68F30DC74}"/>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2" name="Text Placeholder 4">
            <a:extLst>
              <a:ext uri="{FF2B5EF4-FFF2-40B4-BE49-F238E27FC236}">
                <a16:creationId xmlns:a16="http://schemas.microsoft.com/office/drawing/2014/main" id="{5477F86A-195A-CD40-B5BB-C6B881E7F91C}"/>
              </a:ext>
            </a:extLst>
          </p:cNvPr>
          <p:cNvSpPr>
            <a:spLocks noGrp="1"/>
          </p:cNvSpPr>
          <p:nvPr>
            <p:ph type="body" sz="quarter" idx="17" hasCustomPrompt="1"/>
          </p:nvPr>
        </p:nvSpPr>
        <p:spPr>
          <a:xfrm>
            <a:off x="696221" y="2492377"/>
            <a:ext cx="7845723" cy="3480191"/>
          </a:xfrm>
        </p:spPr>
        <p:txBody>
          <a:bodyPr>
            <a:normAutofit/>
          </a:bodyPr>
          <a:lstStyle>
            <a:lvl1pPr marL="5953" marR="0" indent="0" algn="l" defTabSz="685800" rtl="0" eaLnBrk="1" fontAlgn="auto" latinLnBrk="0" hangingPunct="1">
              <a:lnSpc>
                <a:spcPts val="3375"/>
              </a:lnSpc>
              <a:spcBef>
                <a:spcPts val="750"/>
              </a:spcBef>
              <a:spcAft>
                <a:spcPts val="0"/>
              </a:spcAft>
              <a:buClr>
                <a:srgbClr val="FF0000"/>
              </a:buClr>
              <a:buSzPct val="110000"/>
              <a:buFontTx/>
              <a:buNone/>
              <a:tabLst/>
              <a:defRPr sz="2625" b="1" i="0">
                <a:solidFill>
                  <a:srgbClr val="E0112B"/>
                </a:solidFill>
                <a:latin typeface="Arial" panose="020B0604020202020204" pitchFamily="34" charset="0"/>
                <a:cs typeface="Arial" panose="020B0604020202020204" pitchFamily="34" charset="0"/>
              </a:defRPr>
            </a:lvl1pPr>
          </a:lstStyle>
          <a:p>
            <a:pPr>
              <a:lnSpc>
                <a:spcPts val="4500"/>
              </a:lnSpc>
            </a:pPr>
            <a:r>
              <a:rPr lang="en-GB" sz="2700" b="1" i="0" dirty="0">
                <a:solidFill>
                  <a:srgbClr val="F43131"/>
                </a:solidFill>
                <a:effectLst/>
                <a:latin typeface="Arial" panose="020B0604020202020204" pitchFamily="34" charset="0"/>
                <a:ea typeface="Roboto" pitchFamily="2" charset="0"/>
                <a:cs typeface="Arial" panose="020B0604020202020204" pitchFamily="34" charset="0"/>
              </a:rPr>
              <a:t>LSE is a world leading university, specialising in social sciences, with a global community of people and ideas that transform the world.</a:t>
            </a:r>
          </a:p>
        </p:txBody>
      </p:sp>
    </p:spTree>
    <p:extLst>
      <p:ext uri="{BB962C8B-B14F-4D97-AF65-F5344CB8AC3E}">
        <p14:creationId xmlns:p14="http://schemas.microsoft.com/office/powerpoint/2010/main" val="152089099"/>
      </p:ext>
    </p:extLst>
  </p:cSld>
  <p:clrMapOvr>
    <a:masterClrMapping/>
  </p:clrMapOvr>
  <p:extLst>
    <p:ext uri="{DCECCB84-F9BA-43D5-87BE-67443E8EF086}">
      <p15:sldGuideLst xmlns:p15="http://schemas.microsoft.com/office/powerpoint/2012/main">
        <p15:guide id="1" orient="horz" pos="157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Pictu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C3E9B3-0E9A-C846-9C2B-55D4DCFCB8AE}"/>
              </a:ext>
            </a:extLst>
          </p:cNvPr>
          <p:cNvPicPr>
            <a:picLocks noChangeAspect="1"/>
          </p:cNvPicPr>
          <p:nvPr userDrawn="1"/>
        </p:nvPicPr>
        <p:blipFill rotWithShape="1">
          <a:blip r:embed="rId2"/>
          <a:srcRect l="9" r="11103"/>
          <a:stretch/>
        </p:blipFill>
        <p:spPr>
          <a:xfrm>
            <a:off x="0" y="0"/>
            <a:ext cx="9144000" cy="6858000"/>
          </a:xfrm>
          <a:prstGeom prst="rect">
            <a:avLst/>
          </a:prstGeom>
        </p:spPr>
      </p:pic>
      <p:pic>
        <p:nvPicPr>
          <p:cNvPr id="6" name="Picture 5">
            <a:extLst>
              <a:ext uri="{FF2B5EF4-FFF2-40B4-BE49-F238E27FC236}">
                <a16:creationId xmlns:a16="http://schemas.microsoft.com/office/drawing/2014/main" id="{6F19CED2-8B24-DE4A-8092-C6CDFCA1AC56}"/>
              </a:ext>
            </a:extLst>
          </p:cNvPr>
          <p:cNvPicPr>
            <a:picLocks noChangeAspect="1"/>
          </p:cNvPicPr>
          <p:nvPr userDrawn="1"/>
        </p:nvPicPr>
        <p:blipFill>
          <a:blip r:embed="rId3"/>
          <a:stretch>
            <a:fillRect/>
          </a:stretch>
        </p:blipFill>
        <p:spPr>
          <a:xfrm>
            <a:off x="304541" y="296864"/>
            <a:ext cx="1804924" cy="608838"/>
          </a:xfrm>
          <a:prstGeom prst="rect">
            <a:avLst/>
          </a:prstGeom>
        </p:spPr>
      </p:pic>
    </p:spTree>
    <p:extLst>
      <p:ext uri="{BB962C8B-B14F-4D97-AF65-F5344CB8AC3E}">
        <p14:creationId xmlns:p14="http://schemas.microsoft.com/office/powerpoint/2010/main" val="2952058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4168129D-8A12-1642-B72D-276B159EEE83}"/>
              </a:ext>
            </a:extLst>
          </p:cNvPr>
          <p:cNvSpPr>
            <a:spLocks noGrp="1"/>
          </p:cNvSpPr>
          <p:nvPr>
            <p:ph type="title"/>
          </p:nvPr>
        </p:nvSpPr>
        <p:spPr>
          <a:xfrm>
            <a:off x="764381" y="296863"/>
            <a:ext cx="7615238" cy="1403350"/>
          </a:xfrm>
          <a:prstGeom prst="rect">
            <a:avLst/>
          </a:prstGeom>
        </p:spPr>
        <p:txBody>
          <a:bodyPr vert="horz" lIns="91440" tIns="45720" rIns="91440" bIns="45720" rtlCol="0" anchor="ctr">
            <a:normAutofit/>
          </a:bodyPr>
          <a:lstStyle/>
          <a:p>
            <a:r>
              <a:rPr lang="en-US" dirty="0"/>
              <a:t>Click to edit Master title style</a:t>
            </a:r>
          </a:p>
        </p:txBody>
      </p:sp>
      <p:sp>
        <p:nvSpPr>
          <p:cNvPr id="2" name="Text Placeholder 1">
            <a:extLst>
              <a:ext uri="{FF2B5EF4-FFF2-40B4-BE49-F238E27FC236}">
                <a16:creationId xmlns:a16="http://schemas.microsoft.com/office/drawing/2014/main" id="{5B6329C4-6709-E243-8A81-9E6214E0534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36893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txStyles>
    <p:titleStyle>
      <a:lvl1pPr algn="l" defTabSz="685800" rtl="0" eaLnBrk="1" latinLnBrk="0" hangingPunct="1">
        <a:lnSpc>
          <a:spcPts val="3960"/>
        </a:lnSpc>
        <a:spcBef>
          <a:spcPct val="0"/>
        </a:spcBef>
        <a:buNone/>
        <a:defRPr sz="2775" b="0" i="0" kern="1200">
          <a:solidFill>
            <a:srgbClr val="E0112B"/>
          </a:solidFill>
          <a:latin typeface="Roboto Medium" pitchFamily="2" charset="0"/>
          <a:ea typeface="Roboto Medium" pitchFamily="2" charset="0"/>
          <a:cs typeface="+mj-cs"/>
        </a:defRPr>
      </a:lvl1pPr>
    </p:titleStyle>
    <p:bodyStyle>
      <a:lvl1pPr marL="5953" indent="0" algn="l" defTabSz="685800" rtl="0" eaLnBrk="1" latinLnBrk="0" hangingPunct="1">
        <a:lnSpc>
          <a:spcPct val="90000"/>
        </a:lnSpc>
        <a:spcBef>
          <a:spcPts val="750"/>
        </a:spcBef>
        <a:buClr>
          <a:srgbClr val="FF0000"/>
        </a:buClr>
        <a:buSzPct val="110000"/>
        <a:buFontTx/>
        <a:buNone/>
        <a:tabLst/>
        <a:defRPr sz="1500" kern="1200">
          <a:solidFill>
            <a:schemeClr val="tx1"/>
          </a:solidFill>
          <a:latin typeface="Roboto" pitchFamily="2" charset="0"/>
          <a:ea typeface="Roboto" pitchFamily="2" charset="0"/>
          <a:cs typeface="+mn-cs"/>
        </a:defRPr>
      </a:lvl1pPr>
      <a:lvl2pPr marL="138113" indent="-132160" algn="l" defTabSz="675000" rtl="0" eaLnBrk="1" latinLnBrk="0" hangingPunct="1">
        <a:lnSpc>
          <a:spcPts val="2250"/>
        </a:lnSpc>
        <a:spcBef>
          <a:spcPts val="0"/>
        </a:spcBef>
        <a:spcAft>
          <a:spcPts val="0"/>
        </a:spcAft>
        <a:buClr>
          <a:srgbClr val="E0112B"/>
        </a:buClr>
        <a:buSzPct val="130000"/>
        <a:buFont typeface="Wingdings" pitchFamily="2" charset="2"/>
        <a:buChar char="§"/>
        <a:tabLst>
          <a:tab pos="2996804" algn="l"/>
        </a:tabLst>
        <a:defRPr sz="1500" kern="1200">
          <a:solidFill>
            <a:schemeClr val="tx1"/>
          </a:solidFill>
          <a:latin typeface="Roboto" pitchFamily="2" charset="0"/>
          <a:ea typeface="Roboto" pitchFamily="2" charset="0"/>
          <a:cs typeface="+mn-cs"/>
        </a:defRPr>
      </a:lvl2pPr>
      <a:lvl3pPr marL="139304" indent="133350" algn="l" defTabSz="675000" rtl="0" eaLnBrk="1" latinLnBrk="0" hangingPunct="1">
        <a:lnSpc>
          <a:spcPts val="2250"/>
        </a:lnSpc>
        <a:spcBef>
          <a:spcPts val="0"/>
        </a:spcBef>
        <a:buClr>
          <a:srgbClr val="E0112B"/>
        </a:buClr>
        <a:buSzPct val="130000"/>
        <a:buFont typeface="Wingdings" pitchFamily="2" charset="2"/>
        <a:buChar char="§"/>
        <a:tabLst>
          <a:tab pos="2996804" algn="l"/>
        </a:tabLst>
        <a:defRPr sz="1500" kern="1200">
          <a:solidFill>
            <a:schemeClr val="tx1"/>
          </a:solidFill>
          <a:latin typeface="Roboto" pitchFamily="2" charset="0"/>
          <a:ea typeface="Roboto" pitchFamily="2" charset="0"/>
          <a:cs typeface="+mn-cs"/>
        </a:defRPr>
      </a:lvl3pPr>
      <a:lvl4pPr marL="406004" indent="-133350" algn="l" defTabSz="675000" rtl="0" eaLnBrk="1" latinLnBrk="0" hangingPunct="1">
        <a:lnSpc>
          <a:spcPts val="2250"/>
        </a:lnSpc>
        <a:spcBef>
          <a:spcPts val="0"/>
        </a:spcBef>
        <a:buClr>
          <a:srgbClr val="E0112B"/>
        </a:buClr>
        <a:buSzPct val="130000"/>
        <a:buFont typeface="Wingdings" pitchFamily="2" charset="2"/>
        <a:buChar char="§"/>
        <a:tabLst>
          <a:tab pos="2996804" algn="l"/>
        </a:tabLst>
        <a:defRPr sz="1275" kern="1200">
          <a:solidFill>
            <a:schemeClr val="tx1"/>
          </a:solidFill>
          <a:latin typeface="Roboto" pitchFamily="2" charset="0"/>
          <a:ea typeface="Roboto" pitchFamily="2" charset="0"/>
          <a:cs typeface="+mn-cs"/>
        </a:defRPr>
      </a:lvl4pPr>
      <a:lvl5pPr marL="538163" marR="0" indent="-132160" algn="l" defTabSz="675000" rtl="0" eaLnBrk="1" fontAlgn="auto" latinLnBrk="0" hangingPunct="1">
        <a:lnSpc>
          <a:spcPts val="2250"/>
        </a:lnSpc>
        <a:spcBef>
          <a:spcPts val="0"/>
        </a:spcBef>
        <a:spcAft>
          <a:spcPts val="0"/>
        </a:spcAft>
        <a:buClr>
          <a:srgbClr val="E0112B"/>
        </a:buClr>
        <a:buSzPct val="130000"/>
        <a:buFont typeface="Wingdings" pitchFamily="2" charset="2"/>
        <a:buChar char="§"/>
        <a:tabLst>
          <a:tab pos="2996804" algn="l"/>
        </a:tabLst>
        <a:defRPr sz="1275" kern="1200">
          <a:solidFill>
            <a:schemeClr val="tx1"/>
          </a:solidFill>
          <a:latin typeface="Roboto" pitchFamily="2" charset="0"/>
          <a:ea typeface="Roboto" pitchFamily="2"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5618" userDrawn="1">
          <p15:clr>
            <a:srgbClr val="F26B43"/>
          </p15:clr>
        </p15:guide>
        <p15:guide id="7" pos="5279" userDrawn="1">
          <p15:clr>
            <a:srgbClr val="F26B43"/>
          </p15:clr>
        </p15:guide>
        <p15:guide id="8" orient="horz" pos="4088" userDrawn="1">
          <p15:clr>
            <a:srgbClr val="F26B43"/>
          </p15:clr>
        </p15:guide>
        <p15:guide id="10" orient="horz" pos="3974" userDrawn="1">
          <p15:clr>
            <a:srgbClr val="F26B43"/>
          </p15:clr>
        </p15:guide>
        <p15:guide id="12" orient="horz" pos="187" userDrawn="1">
          <p15:clr>
            <a:srgbClr val="F26B43"/>
          </p15:clr>
        </p15:guide>
        <p15:guide id="13" pos="142" userDrawn="1">
          <p15:clr>
            <a:srgbClr val="F26B43"/>
          </p15:clr>
        </p15:guide>
        <p15:guide id="14" pos="482" userDrawn="1">
          <p15:clr>
            <a:srgbClr val="F26B43"/>
          </p15:clr>
        </p15:guide>
        <p15:guide id="15" orient="horz" pos="107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hyperlink" Target="https://pxhere.com/en/photo/1164866" TargetMode="External"/><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hyperlink" Target="mailto:L.H.Mu@lse.ac.uk"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C142FE7A-1BD4-204F-8B66-50A9CA7C24CD}"/>
              </a:ext>
            </a:extLst>
          </p:cNvPr>
          <p:cNvSpPr>
            <a:spLocks noGrp="1"/>
          </p:cNvSpPr>
          <p:nvPr>
            <p:ph type="body" sz="quarter" idx="16"/>
          </p:nvPr>
        </p:nvSpPr>
        <p:spPr/>
        <p:txBody>
          <a:bodyPr/>
          <a:lstStyle/>
          <a:p>
            <a:r>
              <a:rPr lang="en-US" dirty="0"/>
              <a:t>HR December 2023</a:t>
            </a:r>
          </a:p>
        </p:txBody>
      </p:sp>
      <p:sp>
        <p:nvSpPr>
          <p:cNvPr id="14" name="Title 13">
            <a:extLst>
              <a:ext uri="{FF2B5EF4-FFF2-40B4-BE49-F238E27FC236}">
                <a16:creationId xmlns:a16="http://schemas.microsoft.com/office/drawing/2014/main" id="{89FDBC20-D099-0F45-AC75-1681705F30A6}"/>
              </a:ext>
            </a:extLst>
          </p:cNvPr>
          <p:cNvSpPr>
            <a:spLocks noGrp="1"/>
          </p:cNvSpPr>
          <p:nvPr>
            <p:ph type="ctrTitle"/>
          </p:nvPr>
        </p:nvSpPr>
        <p:spPr/>
        <p:txBody>
          <a:bodyPr/>
          <a:lstStyle/>
          <a:p>
            <a:r>
              <a:rPr lang="en-US" dirty="0"/>
              <a:t>Wellbeing and Mental Health</a:t>
            </a:r>
          </a:p>
        </p:txBody>
      </p:sp>
      <p:sp>
        <p:nvSpPr>
          <p:cNvPr id="15" name="Subtitle 14">
            <a:extLst>
              <a:ext uri="{FF2B5EF4-FFF2-40B4-BE49-F238E27FC236}">
                <a16:creationId xmlns:a16="http://schemas.microsoft.com/office/drawing/2014/main" id="{8F1B155D-E36E-B641-90A1-5630BEC3F74A}"/>
              </a:ext>
            </a:extLst>
          </p:cNvPr>
          <p:cNvSpPr>
            <a:spLocks noGrp="1"/>
          </p:cNvSpPr>
          <p:nvPr>
            <p:ph type="subTitle" idx="1"/>
          </p:nvPr>
        </p:nvSpPr>
        <p:spPr/>
        <p:txBody>
          <a:bodyPr/>
          <a:lstStyle/>
          <a:p>
            <a:r>
              <a:rPr lang="en-GB" dirty="0"/>
              <a:t>THURSDAY 7 DECEMBER 2023</a:t>
            </a:r>
            <a:endParaRPr lang="en-US" dirty="0"/>
          </a:p>
        </p:txBody>
      </p:sp>
      <p:sp>
        <p:nvSpPr>
          <p:cNvPr id="16" name="Text Placeholder 15">
            <a:extLst>
              <a:ext uri="{FF2B5EF4-FFF2-40B4-BE49-F238E27FC236}">
                <a16:creationId xmlns:a16="http://schemas.microsoft.com/office/drawing/2014/main" id="{9848B62E-B01B-3E4A-BD63-310078B3CA79}"/>
              </a:ext>
            </a:extLst>
          </p:cNvPr>
          <p:cNvSpPr>
            <a:spLocks noGrp="1"/>
          </p:cNvSpPr>
          <p:nvPr>
            <p:ph type="body" sz="quarter" idx="10"/>
          </p:nvPr>
        </p:nvSpPr>
        <p:spPr/>
        <p:txBody>
          <a:bodyPr/>
          <a:lstStyle/>
          <a:p>
            <a:r>
              <a:rPr lang="en-US" dirty="0">
                <a:solidFill>
                  <a:srgbClr val="FF0000"/>
                </a:solidFill>
              </a:rPr>
              <a:t>HR Partnering, HR Policy, HR Organisational Learning</a:t>
            </a:r>
          </a:p>
          <a:p>
            <a:endParaRPr lang="en-US" dirty="0">
              <a:solidFill>
                <a:srgbClr val="FF0000"/>
              </a:solidFill>
            </a:endParaRPr>
          </a:p>
        </p:txBody>
      </p:sp>
      <p:sp>
        <p:nvSpPr>
          <p:cNvPr id="18" name="Text Placeholder 17">
            <a:extLst>
              <a:ext uri="{FF2B5EF4-FFF2-40B4-BE49-F238E27FC236}">
                <a16:creationId xmlns:a16="http://schemas.microsoft.com/office/drawing/2014/main" id="{BD94510E-CDFF-5945-846D-841E1B47EAE5}"/>
              </a:ext>
            </a:extLst>
          </p:cNvPr>
          <p:cNvSpPr>
            <a:spLocks noGrp="1"/>
          </p:cNvSpPr>
          <p:nvPr>
            <p:ph type="body" sz="quarter" idx="17"/>
          </p:nvPr>
        </p:nvSpPr>
        <p:spPr/>
        <p:txBody>
          <a:bodyPr/>
          <a:lstStyle/>
          <a:p>
            <a:r>
              <a:rPr lang="en-US" dirty="0"/>
              <a:t>HR</a:t>
            </a:r>
          </a:p>
        </p:txBody>
      </p:sp>
      <p:sp>
        <p:nvSpPr>
          <p:cNvPr id="19" name="Text Placeholder 18">
            <a:extLst>
              <a:ext uri="{FF2B5EF4-FFF2-40B4-BE49-F238E27FC236}">
                <a16:creationId xmlns:a16="http://schemas.microsoft.com/office/drawing/2014/main" id="{79350BC7-93AF-0A45-9DE0-6844E886396D}"/>
              </a:ext>
            </a:extLst>
          </p:cNvPr>
          <p:cNvSpPr>
            <a:spLocks noGrp="1"/>
          </p:cNvSpPr>
          <p:nvPr>
            <p:ph type="body" sz="quarter" idx="19"/>
          </p:nvPr>
        </p:nvSpPr>
        <p:spPr/>
        <p:txBody>
          <a:bodyPr/>
          <a:lstStyle/>
          <a:p>
            <a:endParaRPr lang="en-US" dirty="0"/>
          </a:p>
        </p:txBody>
      </p:sp>
    </p:spTree>
    <p:extLst>
      <p:ext uri="{BB962C8B-B14F-4D97-AF65-F5344CB8AC3E}">
        <p14:creationId xmlns:p14="http://schemas.microsoft.com/office/powerpoint/2010/main" val="3019756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Wellbeing and Mental Health</a:t>
            </a:r>
          </a:p>
        </p:txBody>
      </p:sp>
      <p:sp>
        <p:nvSpPr>
          <p:cNvPr id="3" name="Text Placeholder 2"/>
          <p:cNvSpPr>
            <a:spLocks noGrp="1"/>
          </p:cNvSpPr>
          <p:nvPr>
            <p:ph type="body" sz="quarter" idx="16"/>
          </p:nvPr>
        </p:nvSpPr>
        <p:spPr/>
        <p:txBody>
          <a:bodyPr/>
          <a:lstStyle/>
          <a:p>
            <a:r>
              <a:rPr lang="en-GB" dirty="0"/>
              <a:t>HR December 2023</a:t>
            </a:r>
          </a:p>
        </p:txBody>
      </p:sp>
      <p:sp>
        <p:nvSpPr>
          <p:cNvPr id="4" name="Text Placeholder 3"/>
          <p:cNvSpPr>
            <a:spLocks noGrp="1"/>
          </p:cNvSpPr>
          <p:nvPr>
            <p:ph type="body" sz="quarter" idx="17"/>
          </p:nvPr>
        </p:nvSpPr>
        <p:spPr>
          <a:xfrm>
            <a:off x="649138" y="908050"/>
            <a:ext cx="7845723" cy="5508401"/>
          </a:xfrm>
        </p:spPr>
        <p:txBody>
          <a:bodyPr vert="horz" lIns="91440" tIns="45720" rIns="91440" bIns="45720" rtlCol="0" anchor="t">
            <a:normAutofit fontScale="25000" lnSpcReduction="20000"/>
          </a:bodyPr>
          <a:lstStyle/>
          <a:p>
            <a:pPr marL="5715">
              <a:lnSpc>
                <a:spcPct val="170000"/>
              </a:lnSpc>
            </a:pPr>
            <a:r>
              <a:rPr lang="en-GB" sz="7200" b="0" dirty="0">
                <a:solidFill>
                  <a:srgbClr val="FF0000"/>
                </a:solidFill>
                <a:latin typeface="Arial"/>
                <a:ea typeface="+mj-ea"/>
                <a:cs typeface="Arial"/>
              </a:rPr>
              <a:t>In groups…</a:t>
            </a:r>
            <a:endParaRPr lang="en-US" sz="7200" dirty="0">
              <a:ea typeface="+mj-ea"/>
            </a:endParaRPr>
          </a:p>
          <a:p>
            <a:pPr marL="0">
              <a:lnSpc>
                <a:spcPct val="120000"/>
              </a:lnSpc>
              <a:buClr>
                <a:schemeClr val="tx1"/>
              </a:buClr>
              <a:buSzPct val="100000"/>
            </a:pPr>
            <a:r>
              <a:rPr lang="en-GB" sz="7200" dirty="0">
                <a:solidFill>
                  <a:schemeClr val="tx1"/>
                </a:solidFill>
              </a:rPr>
              <a:t>Case Study 1</a:t>
            </a:r>
          </a:p>
          <a:p>
            <a:pPr algn="l" rtl="0" fontAlgn="base">
              <a:lnSpc>
                <a:spcPct val="120000"/>
              </a:lnSpc>
            </a:pPr>
            <a:r>
              <a:rPr lang="en-GB" sz="6400" b="0" i="0" dirty="0">
                <a:solidFill>
                  <a:srgbClr val="000000"/>
                </a:solidFill>
                <a:effectLst/>
              </a:rPr>
              <a:t>James joined your team three month ago as a Student Events Officer. During his induction he has shadowed the departing postholder Kenneth and undertook various handover tasks. He has also spent a lot of time in induction meetings with various colleagues across the School.  </a:t>
            </a:r>
          </a:p>
          <a:p>
            <a:pPr algn="l" rtl="0" fontAlgn="base">
              <a:lnSpc>
                <a:spcPct val="120000"/>
              </a:lnSpc>
            </a:pPr>
            <a:r>
              <a:rPr lang="en-GB" sz="6400" b="0" i="0" dirty="0">
                <a:solidFill>
                  <a:srgbClr val="000000"/>
                </a:solidFill>
                <a:effectLst/>
              </a:rPr>
              <a:t>James seemed to have settled in well and was getting on with colleagues. However, you are starting to notice some changes.  James had been asked to review student feedback from last year and provide a written report and present ideas at a future team meeting. You have asked several times, and each time James says the report is nearly finished but hasn’t sent it yet.  Eventually you ask James to send you what he has done so far.  When you finally receive the report, you are very concerned.  The report is very short and is full of spelling mistakes.  You have noticed a decline in James’ engagement in team meetings, and you sense that he has become withdrawn.   </a:t>
            </a:r>
          </a:p>
          <a:p>
            <a:pPr algn="l" rtl="0" fontAlgn="base">
              <a:lnSpc>
                <a:spcPct val="120000"/>
              </a:lnSpc>
            </a:pPr>
            <a:r>
              <a:rPr lang="en-GB" sz="6400" b="0" i="0" dirty="0">
                <a:solidFill>
                  <a:srgbClr val="000000"/>
                </a:solidFill>
                <a:effectLst/>
              </a:rPr>
              <a:t>As James’ line manager how would you approach this issue.  What aspects of his wellbeing would you like to explore further and what interventions might you consider? </a:t>
            </a:r>
          </a:p>
        </p:txBody>
      </p:sp>
    </p:spTree>
    <p:extLst>
      <p:ext uri="{BB962C8B-B14F-4D97-AF65-F5344CB8AC3E}">
        <p14:creationId xmlns:p14="http://schemas.microsoft.com/office/powerpoint/2010/main" val="4108517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Wellbeing and Mental Health</a:t>
            </a:r>
          </a:p>
        </p:txBody>
      </p:sp>
      <p:sp>
        <p:nvSpPr>
          <p:cNvPr id="3" name="Text Placeholder 2"/>
          <p:cNvSpPr>
            <a:spLocks noGrp="1"/>
          </p:cNvSpPr>
          <p:nvPr>
            <p:ph type="body" sz="quarter" idx="16"/>
          </p:nvPr>
        </p:nvSpPr>
        <p:spPr/>
        <p:txBody>
          <a:bodyPr/>
          <a:lstStyle/>
          <a:p>
            <a:r>
              <a:rPr lang="en-GB" dirty="0"/>
              <a:t>HR December 2023</a:t>
            </a:r>
          </a:p>
        </p:txBody>
      </p:sp>
      <p:sp>
        <p:nvSpPr>
          <p:cNvPr id="4" name="Text Placeholder 3"/>
          <p:cNvSpPr>
            <a:spLocks noGrp="1"/>
          </p:cNvSpPr>
          <p:nvPr>
            <p:ph type="body" sz="quarter" idx="17"/>
          </p:nvPr>
        </p:nvSpPr>
        <p:spPr>
          <a:xfrm>
            <a:off x="649138" y="1052736"/>
            <a:ext cx="7845723" cy="5508401"/>
          </a:xfrm>
        </p:spPr>
        <p:txBody>
          <a:bodyPr>
            <a:normAutofit/>
          </a:bodyPr>
          <a:lstStyle/>
          <a:p>
            <a:pPr>
              <a:lnSpc>
                <a:spcPct val="100000"/>
              </a:lnSpc>
            </a:pPr>
            <a:r>
              <a:rPr lang="en-GB" sz="2400" dirty="0">
                <a:solidFill>
                  <a:schemeClr val="tx1"/>
                </a:solidFill>
              </a:rPr>
              <a:t>Case Study 2  </a:t>
            </a:r>
          </a:p>
          <a:p>
            <a:pPr algn="l" rtl="0" fontAlgn="base">
              <a:lnSpc>
                <a:spcPct val="120000"/>
              </a:lnSpc>
            </a:pPr>
            <a:r>
              <a:rPr lang="en-GB" sz="1600" b="0" i="0" dirty="0">
                <a:solidFill>
                  <a:srgbClr val="000000"/>
                </a:solidFill>
                <a:effectLst/>
              </a:rPr>
              <a:t>Pardip joined your team as Programmes Co-ordinator last month from a similar role at Edinburgh University. You are working through the usual induction process with her. She is very quiet and doesn’t say very much in meetings or in your one-to-ones.  She doesn’t ask many questions but seems to be on top of the work. You become concerned that she is not engaging with others in the team.  </a:t>
            </a:r>
          </a:p>
          <a:p>
            <a:pPr algn="l" rtl="0" fontAlgn="base">
              <a:lnSpc>
                <a:spcPct val="120000"/>
              </a:lnSpc>
            </a:pPr>
            <a:r>
              <a:rPr lang="en-GB" sz="1600" b="0" i="0" dirty="0">
                <a:solidFill>
                  <a:srgbClr val="000000"/>
                </a:solidFill>
                <a:effectLst/>
              </a:rPr>
              <a:t>You find out that she was excited to move to London, but her mother has become very ill, and she is finding it hard living so far away.  She is travelling home every weekend but now finding it difficult to pay her rent. </a:t>
            </a:r>
          </a:p>
          <a:p>
            <a:pPr algn="l" rtl="0" fontAlgn="base">
              <a:lnSpc>
                <a:spcPct val="120000"/>
              </a:lnSpc>
            </a:pPr>
            <a:r>
              <a:rPr lang="en-GB" sz="1600" b="0" i="0" dirty="0">
                <a:solidFill>
                  <a:srgbClr val="000000"/>
                </a:solidFill>
                <a:effectLst/>
              </a:rPr>
              <a:t>As </a:t>
            </a:r>
            <a:r>
              <a:rPr lang="en-GB" sz="1600" b="0" i="0" dirty="0" err="1">
                <a:solidFill>
                  <a:srgbClr val="000000"/>
                </a:solidFill>
                <a:effectLst/>
              </a:rPr>
              <a:t>Pardip’s</a:t>
            </a:r>
            <a:r>
              <a:rPr lang="en-GB" sz="1600" b="0" i="0" dirty="0">
                <a:solidFill>
                  <a:srgbClr val="000000"/>
                </a:solidFill>
                <a:effectLst/>
              </a:rPr>
              <a:t> line manager, how would you approach this issue?  What aspects of her wellbeing would you like to explore further and what interventions might you consider? </a:t>
            </a:r>
          </a:p>
          <a:p>
            <a:pPr>
              <a:lnSpc>
                <a:spcPct val="100000"/>
              </a:lnSpc>
            </a:pPr>
            <a:endParaRPr lang="en-GB" sz="2000" dirty="0">
              <a:solidFill>
                <a:schemeClr val="tx1"/>
              </a:solidFill>
              <a:ea typeface="+mj-ea"/>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4036863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Wellbeing and Mental Health</a:t>
            </a:r>
          </a:p>
        </p:txBody>
      </p:sp>
      <p:sp>
        <p:nvSpPr>
          <p:cNvPr id="3" name="Text Placeholder 2"/>
          <p:cNvSpPr>
            <a:spLocks noGrp="1"/>
          </p:cNvSpPr>
          <p:nvPr>
            <p:ph type="body" sz="quarter" idx="16"/>
          </p:nvPr>
        </p:nvSpPr>
        <p:spPr/>
        <p:txBody>
          <a:bodyPr/>
          <a:lstStyle/>
          <a:p>
            <a:r>
              <a:rPr lang="en-GB" dirty="0"/>
              <a:t>HR December 2023</a:t>
            </a:r>
          </a:p>
        </p:txBody>
      </p:sp>
      <p:sp>
        <p:nvSpPr>
          <p:cNvPr id="4" name="Text Placeholder 3"/>
          <p:cNvSpPr>
            <a:spLocks noGrp="1"/>
          </p:cNvSpPr>
          <p:nvPr>
            <p:ph type="body" sz="quarter" idx="17"/>
          </p:nvPr>
        </p:nvSpPr>
        <p:spPr>
          <a:xfrm>
            <a:off x="649138" y="1046386"/>
            <a:ext cx="7845723" cy="5508401"/>
          </a:xfrm>
        </p:spPr>
        <p:txBody>
          <a:bodyPr>
            <a:normAutofit/>
          </a:bodyPr>
          <a:lstStyle/>
          <a:p>
            <a:pPr>
              <a:lnSpc>
                <a:spcPct val="100000"/>
              </a:lnSpc>
            </a:pPr>
            <a:r>
              <a:rPr lang="en-GB" sz="2400" dirty="0">
                <a:solidFill>
                  <a:schemeClr val="tx1"/>
                </a:solidFill>
              </a:rPr>
              <a:t>Case Study 3  </a:t>
            </a:r>
          </a:p>
          <a:p>
            <a:pPr algn="l" rtl="0" fontAlgn="base">
              <a:lnSpc>
                <a:spcPct val="110000"/>
              </a:lnSpc>
            </a:pPr>
            <a:r>
              <a:rPr lang="en-GB" sz="1600" b="0" i="0" dirty="0">
                <a:solidFill>
                  <a:srgbClr val="000000"/>
                </a:solidFill>
                <a:effectLst/>
              </a:rPr>
              <a:t>John has been at the School for nearly 8 years and in your team for the last 5 years as a project manager. Over the last year he has been working on a new School-wide initiative.  He has been experiencing several challenges with the project. The scope and deadlines have changed several times. In addition, someone working on the project in another team is not delivering on their actions, which is causing further delays and several milestones have been missed as a result.   </a:t>
            </a:r>
          </a:p>
          <a:p>
            <a:pPr algn="l" rtl="0" fontAlgn="base">
              <a:lnSpc>
                <a:spcPct val="110000"/>
              </a:lnSpc>
            </a:pPr>
            <a:r>
              <a:rPr lang="en-GB" sz="1600" b="0" i="0" dirty="0">
                <a:solidFill>
                  <a:srgbClr val="000000"/>
                </a:solidFill>
                <a:effectLst/>
              </a:rPr>
              <a:t>John, who describes himself as ‘perfectionist’, has been struggling with the idea that the team are ‘failing’. You have regular one-to-ones with John and discuss options and strategies, but he has been off work for a month now with “work-related stress”. </a:t>
            </a:r>
          </a:p>
          <a:p>
            <a:pPr algn="l" rtl="0" fontAlgn="base">
              <a:lnSpc>
                <a:spcPct val="110000"/>
              </a:lnSpc>
            </a:pPr>
            <a:r>
              <a:rPr lang="en-GB" sz="1600" b="0" i="0" dirty="0">
                <a:solidFill>
                  <a:srgbClr val="000000"/>
                </a:solidFill>
                <a:effectLst/>
              </a:rPr>
              <a:t>As John’s manager, how do you approach this and what interventions do you consider? </a:t>
            </a:r>
          </a:p>
          <a:p>
            <a:pPr>
              <a:lnSpc>
                <a:spcPct val="100000"/>
              </a:lnSpc>
            </a:pPr>
            <a:endParaRPr lang="en-GB" sz="2000" dirty="0">
              <a:solidFill>
                <a:schemeClr val="tx1"/>
              </a:solidFill>
              <a:ea typeface="+mj-ea"/>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21658565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Wellbeing and Mental Health</a:t>
            </a:r>
          </a:p>
        </p:txBody>
      </p:sp>
      <p:sp>
        <p:nvSpPr>
          <p:cNvPr id="3" name="Text Placeholder 2"/>
          <p:cNvSpPr>
            <a:spLocks noGrp="1"/>
          </p:cNvSpPr>
          <p:nvPr>
            <p:ph type="body" sz="quarter" idx="16"/>
          </p:nvPr>
        </p:nvSpPr>
        <p:spPr/>
        <p:txBody>
          <a:bodyPr/>
          <a:lstStyle/>
          <a:p>
            <a:r>
              <a:rPr lang="en-GB" dirty="0"/>
              <a:t>HR December 2023</a:t>
            </a:r>
          </a:p>
        </p:txBody>
      </p:sp>
      <p:sp>
        <p:nvSpPr>
          <p:cNvPr id="4" name="Text Placeholder 3"/>
          <p:cNvSpPr>
            <a:spLocks noGrp="1"/>
          </p:cNvSpPr>
          <p:nvPr>
            <p:ph type="body" sz="quarter" idx="17"/>
          </p:nvPr>
        </p:nvSpPr>
        <p:spPr>
          <a:xfrm>
            <a:off x="696221" y="1052736"/>
            <a:ext cx="7845723" cy="4919833"/>
          </a:xfrm>
        </p:spPr>
        <p:txBody>
          <a:bodyPr>
            <a:normAutofit/>
          </a:bodyPr>
          <a:lstStyle/>
          <a:p>
            <a:pPr>
              <a:lnSpc>
                <a:spcPct val="170000"/>
              </a:lnSpc>
            </a:pPr>
            <a:endParaRPr lang="en-GB" sz="2400" b="0" dirty="0">
              <a:solidFill>
                <a:srgbClr val="FF0000"/>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pic>
        <p:nvPicPr>
          <p:cNvPr id="6" name="Picture 5" descr="A green puppet holding a sign&#10;&#10;Description automatically generated with medium confidence">
            <a:extLst>
              <a:ext uri="{FF2B5EF4-FFF2-40B4-BE49-F238E27FC236}">
                <a16:creationId xmlns:a16="http://schemas.microsoft.com/office/drawing/2014/main" id="{A87A314E-852C-4A53-8E81-E74EC8863E19}"/>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555776" y="2312616"/>
            <a:ext cx="3851920" cy="2523717"/>
          </a:xfrm>
          <a:prstGeom prst="rect">
            <a:avLst/>
          </a:prstGeom>
        </p:spPr>
      </p:pic>
    </p:spTree>
    <p:extLst>
      <p:ext uri="{BB962C8B-B14F-4D97-AF65-F5344CB8AC3E}">
        <p14:creationId xmlns:p14="http://schemas.microsoft.com/office/powerpoint/2010/main" val="4030193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Wellbeing and Mental Health</a:t>
            </a:r>
          </a:p>
        </p:txBody>
      </p:sp>
      <p:sp>
        <p:nvSpPr>
          <p:cNvPr id="3" name="Text Placeholder 2"/>
          <p:cNvSpPr>
            <a:spLocks noGrp="1"/>
          </p:cNvSpPr>
          <p:nvPr>
            <p:ph type="body" sz="quarter" idx="16"/>
          </p:nvPr>
        </p:nvSpPr>
        <p:spPr/>
        <p:txBody>
          <a:bodyPr/>
          <a:lstStyle/>
          <a:p>
            <a:r>
              <a:rPr lang="en-GB" dirty="0"/>
              <a:t>HR December 2023</a:t>
            </a:r>
          </a:p>
        </p:txBody>
      </p:sp>
      <p:sp>
        <p:nvSpPr>
          <p:cNvPr id="4" name="Text Placeholder 3"/>
          <p:cNvSpPr>
            <a:spLocks noGrp="1"/>
          </p:cNvSpPr>
          <p:nvPr>
            <p:ph type="body" sz="quarter" idx="17"/>
          </p:nvPr>
        </p:nvSpPr>
        <p:spPr>
          <a:xfrm>
            <a:off x="696221" y="1052736"/>
            <a:ext cx="7845723" cy="5256584"/>
          </a:xfrm>
        </p:spPr>
        <p:txBody>
          <a:bodyPr>
            <a:normAutofit fontScale="32500" lnSpcReduction="20000"/>
          </a:bodyPr>
          <a:lstStyle/>
          <a:p>
            <a:pPr marL="0">
              <a:lnSpc>
                <a:spcPct val="120000"/>
              </a:lnSpc>
              <a:buClr>
                <a:schemeClr val="tx1"/>
              </a:buClr>
              <a:buSzPct val="100000"/>
            </a:pPr>
            <a:r>
              <a:rPr lang="en-GB" sz="5500" dirty="0">
                <a:solidFill>
                  <a:schemeClr val="tx1"/>
                </a:solidFill>
              </a:rPr>
              <a:t>Case Study 4</a:t>
            </a:r>
          </a:p>
          <a:p>
            <a:pPr algn="l" rtl="0" fontAlgn="base">
              <a:lnSpc>
                <a:spcPct val="120000"/>
              </a:lnSpc>
            </a:pPr>
            <a:r>
              <a:rPr lang="en-GB" sz="4000" b="0" i="0" dirty="0">
                <a:solidFill>
                  <a:srgbClr val="000000"/>
                </a:solidFill>
                <a:effectLst/>
              </a:rPr>
              <a:t>Amir has been working in the student wellbeing team for three years and is considered a valuable member of the team with his creativeness and enthusiasm. However, you have noticed that lately Amir has seemed distracted and withdrawn, which is unlike him, having his camera off during team meetings and taking longer than usual to respond to emails. You are aware that Amir has previously struggled with anxiety and occasionally low mood, which can make it difficult for him to focus and becomes easily overwhelmed. Amir can also be forgetful and disorganised at times, particularly during stressful periods.   </a:t>
            </a:r>
          </a:p>
          <a:p>
            <a:pPr algn="l" rtl="0" fontAlgn="base">
              <a:lnSpc>
                <a:spcPct val="120000"/>
              </a:lnSpc>
            </a:pPr>
            <a:r>
              <a:rPr lang="en-GB" sz="4000" b="0" i="0" dirty="0">
                <a:solidFill>
                  <a:srgbClr val="000000"/>
                </a:solidFill>
                <a:effectLst/>
              </a:rPr>
              <a:t>Amir has had counselling in the past, during which the therapist asked whether he had considered if he may have ADHD, which lead him to asking his GP to refer him for an assessment. It took a long while for this to happen, but recently he finally had an assessment which resulted in him being diagnosed with ADHD.    </a:t>
            </a:r>
          </a:p>
          <a:p>
            <a:pPr algn="l" rtl="0" fontAlgn="base">
              <a:lnSpc>
                <a:spcPct val="120000"/>
              </a:lnSpc>
            </a:pPr>
            <a:r>
              <a:rPr lang="en-GB" sz="4000" b="0" i="0" dirty="0">
                <a:solidFill>
                  <a:srgbClr val="000000"/>
                </a:solidFill>
                <a:effectLst/>
              </a:rPr>
              <a:t>In a one-to-one, Amir discloses that the diagnosis has affected his confidence and self-esteem; it was a shock to have this diagnosis so late in life (Amir is in his late 30’s). He has been feeling overwhelmed as to what the diagnosis means and would like support with coming to terms with the new diagnosis. Amir would also like to explore support options so that he can learn different ways of working to better manage his mental health and wellbeing as well as improve his organisational skills.   </a:t>
            </a:r>
          </a:p>
          <a:p>
            <a:pPr algn="l" rtl="0" fontAlgn="base">
              <a:lnSpc>
                <a:spcPct val="120000"/>
              </a:lnSpc>
            </a:pPr>
            <a:r>
              <a:rPr lang="en-GB" sz="4000" b="0" i="0" dirty="0">
                <a:solidFill>
                  <a:srgbClr val="000000"/>
                </a:solidFill>
                <a:effectLst/>
              </a:rPr>
              <a:t>As Amir’s manager, how would you respond? What possible support options might you discuss?   </a:t>
            </a:r>
          </a:p>
          <a:p>
            <a:pPr>
              <a:lnSpc>
                <a:spcPct val="107000"/>
              </a:lnSpc>
              <a:spcAft>
                <a:spcPts val="800"/>
              </a:spcAft>
            </a:pPr>
            <a:endParaRPr lang="en-GB" sz="18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132310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Wellbeing and Mental Health</a:t>
            </a:r>
          </a:p>
        </p:txBody>
      </p:sp>
      <p:sp>
        <p:nvSpPr>
          <p:cNvPr id="3" name="Text Placeholder 2"/>
          <p:cNvSpPr>
            <a:spLocks noGrp="1"/>
          </p:cNvSpPr>
          <p:nvPr>
            <p:ph type="body" sz="quarter" idx="16"/>
          </p:nvPr>
        </p:nvSpPr>
        <p:spPr/>
        <p:txBody>
          <a:bodyPr/>
          <a:lstStyle/>
          <a:p>
            <a:r>
              <a:rPr lang="en-GB" dirty="0"/>
              <a:t>HR December 2023</a:t>
            </a:r>
          </a:p>
        </p:txBody>
      </p:sp>
      <p:sp>
        <p:nvSpPr>
          <p:cNvPr id="4" name="Text Placeholder 3"/>
          <p:cNvSpPr>
            <a:spLocks noGrp="1"/>
          </p:cNvSpPr>
          <p:nvPr>
            <p:ph type="body" sz="quarter" idx="17"/>
          </p:nvPr>
        </p:nvSpPr>
        <p:spPr>
          <a:xfrm>
            <a:off x="755576" y="908050"/>
            <a:ext cx="7845723" cy="5582417"/>
          </a:xfrm>
        </p:spPr>
        <p:txBody>
          <a:bodyPr>
            <a:normAutofit fontScale="62500" lnSpcReduction="20000"/>
          </a:bodyPr>
          <a:lstStyle/>
          <a:p>
            <a:pPr marL="0">
              <a:lnSpc>
                <a:spcPct val="120000"/>
              </a:lnSpc>
              <a:buClr>
                <a:schemeClr val="tx1"/>
              </a:buClr>
              <a:buSzPct val="100000"/>
            </a:pPr>
            <a:r>
              <a:rPr lang="en-GB" sz="2900" dirty="0">
                <a:solidFill>
                  <a:schemeClr val="tx1"/>
                </a:solidFill>
              </a:rPr>
              <a:t>Case Study 5</a:t>
            </a:r>
          </a:p>
          <a:p>
            <a:pPr algn="just" rtl="0" fontAlgn="base">
              <a:lnSpc>
                <a:spcPct val="120000"/>
              </a:lnSpc>
            </a:pPr>
            <a:r>
              <a:rPr lang="en-GB" sz="2300" b="0" i="0" dirty="0">
                <a:solidFill>
                  <a:srgbClr val="000000"/>
                </a:solidFill>
                <a:effectLst/>
              </a:rPr>
              <a:t>Molly has been employed as a Placement Manager for 15 years at the LSE in the Department of Health Science. Molly’s role as Placement Manager involves line managing a team of 6 staff. Molly thoroughly enjoys her role and particularly prides herself on her meticulous approach to work and the valuable source of support she provides to her team. When blended working was introduced across the school after the Covid-19 pandemic, Molly was engaged in her work and able to quickly adapt to the new ways of working; however, recently she has not been able to motivate her team in the way she was able to previously whilst working on campus 5 days a week. This has been the case for 6 months. </a:t>
            </a:r>
          </a:p>
          <a:p>
            <a:pPr algn="just" rtl="0" fontAlgn="base">
              <a:lnSpc>
                <a:spcPct val="120000"/>
              </a:lnSpc>
            </a:pPr>
            <a:r>
              <a:rPr lang="en-GB" sz="2300" b="0" i="0" dirty="0">
                <a:solidFill>
                  <a:srgbClr val="000000"/>
                </a:solidFill>
                <a:effectLst/>
              </a:rPr>
              <a:t>Due to workload, Molly has struggled to keep up with monthly one-to-ones with her team. Molly counted that she has 700 unread emails in her mailbox, which is particularly unusual for her as she actively responds to emails within 2 working days. Molly has noticed that her team are not engaged in their work, which has led to her becoming increasingly frustrated at the poor standard of work being delivered.  At the last team meeting, a verbal altercation occurred between Molly and a team member where she was accused of “never [being] around.” Molly has also realised that she has missed a work deadline which could mean that 30 students will not be placed on the upcoming programme. </a:t>
            </a:r>
          </a:p>
          <a:p>
            <a:pPr algn="just" rtl="0" fontAlgn="base">
              <a:lnSpc>
                <a:spcPct val="120000"/>
              </a:lnSpc>
            </a:pPr>
            <a:r>
              <a:rPr lang="en-GB" sz="2300" b="0" i="0" dirty="0">
                <a:solidFill>
                  <a:srgbClr val="000000"/>
                </a:solidFill>
                <a:effectLst/>
              </a:rPr>
              <a:t>Molly has tried to catch up with her work by logging on at 6pm, however this often means that she is still working until 3am and she is struggling to wake up in the morning for work. Molly has found this approach difficult to maintain as she has family commitments.  </a:t>
            </a:r>
          </a:p>
          <a:p>
            <a:pPr algn="just" rtl="0" fontAlgn="base">
              <a:lnSpc>
                <a:spcPct val="120000"/>
              </a:lnSpc>
            </a:pPr>
            <a:r>
              <a:rPr lang="en-GB" sz="2300" b="0" i="0" dirty="0">
                <a:solidFill>
                  <a:srgbClr val="000000"/>
                </a:solidFill>
                <a:effectLst/>
              </a:rPr>
              <a:t>Are there any signs within this case study that would suggest Molly is not doing well? If so, are there aspects of her wellbeing you would like to explore further and what interventions might you consider? </a:t>
            </a:r>
          </a:p>
          <a:p>
            <a:pPr>
              <a:lnSpc>
                <a:spcPct val="120000"/>
              </a:lnSpc>
              <a:spcAft>
                <a:spcPts val="800"/>
              </a:spcAft>
            </a:pPr>
            <a:endParaRPr lang="en-GB" sz="1200" b="0" i="0" dirty="0">
              <a:solidFill>
                <a:srgbClr val="000000"/>
              </a:solidFill>
              <a:effectLst/>
            </a:endParaRPr>
          </a:p>
          <a:p>
            <a:pPr>
              <a:lnSpc>
                <a:spcPct val="107000"/>
              </a:lnSpc>
              <a:spcAft>
                <a:spcPts val="800"/>
              </a:spcAft>
            </a:pPr>
            <a:endParaRPr lang="en-GB" sz="1800" b="0" dirty="0">
              <a:solidFill>
                <a:schemeClr val="tx1"/>
              </a:solidFill>
              <a:effectLst/>
              <a:ea typeface="Calibri" panose="020F0502020204030204" pitchFamily="34" charset="0"/>
            </a:endParaRPr>
          </a:p>
          <a:p>
            <a:pPr marL="0">
              <a:lnSpc>
                <a:spcPct val="120000"/>
              </a:lnSpc>
              <a:buClr>
                <a:schemeClr val="tx1"/>
              </a:buClr>
              <a:buSzPct val="100000"/>
            </a:pPr>
            <a:endParaRPr lang="en-GB" sz="1700" b="0" dirty="0">
              <a:solidFill>
                <a:schemeClr val="tx1"/>
              </a:solidFill>
              <a:ea typeface="+mj-ea"/>
            </a:endParaRPr>
          </a:p>
          <a:p>
            <a:pPr marL="0">
              <a:lnSpc>
                <a:spcPct val="120000"/>
              </a:lnSpc>
              <a:buClr>
                <a:schemeClr val="tx1"/>
              </a:buClr>
              <a:buSzPct val="100000"/>
            </a:pPr>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1899997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Wellbeing and Mental Health</a:t>
            </a:r>
          </a:p>
        </p:txBody>
      </p:sp>
      <p:sp>
        <p:nvSpPr>
          <p:cNvPr id="3" name="Text Placeholder 2"/>
          <p:cNvSpPr>
            <a:spLocks noGrp="1"/>
          </p:cNvSpPr>
          <p:nvPr>
            <p:ph type="body" sz="quarter" idx="16"/>
          </p:nvPr>
        </p:nvSpPr>
        <p:spPr/>
        <p:txBody>
          <a:bodyPr/>
          <a:lstStyle/>
          <a:p>
            <a:r>
              <a:rPr lang="en-GB" dirty="0"/>
              <a:t>HR December 2023</a:t>
            </a:r>
          </a:p>
        </p:txBody>
      </p:sp>
      <p:sp>
        <p:nvSpPr>
          <p:cNvPr id="4" name="Text Placeholder 3"/>
          <p:cNvSpPr>
            <a:spLocks noGrp="1"/>
          </p:cNvSpPr>
          <p:nvPr>
            <p:ph type="body" sz="quarter" idx="17"/>
          </p:nvPr>
        </p:nvSpPr>
        <p:spPr>
          <a:xfrm>
            <a:off x="696221" y="1484785"/>
            <a:ext cx="7845723" cy="4487784"/>
          </a:xfrm>
        </p:spPr>
        <p:txBody>
          <a:bodyPr/>
          <a:lstStyle/>
          <a:p>
            <a:r>
              <a:rPr lang="en-GB" sz="2800" dirty="0">
                <a:solidFill>
                  <a:srgbClr val="FF0000"/>
                </a:solidFill>
                <a:latin typeface="Arial"/>
                <a:ea typeface="+mj-ea"/>
                <a:cs typeface="Arial"/>
              </a:rPr>
              <a:t>Share your hints and tips</a:t>
            </a:r>
            <a:endParaRPr lang="en-GB" sz="2400" dirty="0">
              <a:solidFill>
                <a:prstClr val="black"/>
              </a:solidFill>
              <a:latin typeface="Arial"/>
              <a:ea typeface="+mn-ea"/>
              <a:cs typeface="Arial"/>
            </a:endParaRPr>
          </a:p>
          <a:p>
            <a:pPr algn="ctr"/>
            <a:endParaRPr lang="en-GB" sz="2000" b="0" dirty="0">
              <a:solidFill>
                <a:schemeClr val="tx1"/>
              </a:solidFill>
              <a:latin typeface="Arial"/>
              <a:ea typeface="+mj-ea"/>
              <a:cs typeface="Arial"/>
            </a:endParaRPr>
          </a:p>
          <a:p>
            <a:pPr algn="ctr"/>
            <a:r>
              <a:rPr lang="en-GB" sz="2000" b="0" dirty="0">
                <a:solidFill>
                  <a:schemeClr val="tx1"/>
                </a:solidFill>
                <a:latin typeface="Arial"/>
                <a:ea typeface="+mj-ea"/>
                <a:cs typeface="Arial"/>
              </a:rPr>
              <a:t>What has worked well for you when managing and supporting wellbeing and mental health in your teams? Or, what hints and tips are you taking away from today?  </a:t>
            </a:r>
          </a:p>
          <a:p>
            <a:endParaRPr lang="en-GB" sz="2000" dirty="0">
              <a:solidFill>
                <a:schemeClr val="tx1"/>
              </a:solidFill>
            </a:endParaRPr>
          </a:p>
        </p:txBody>
      </p:sp>
    </p:spTree>
    <p:extLst>
      <p:ext uri="{BB962C8B-B14F-4D97-AF65-F5344CB8AC3E}">
        <p14:creationId xmlns:p14="http://schemas.microsoft.com/office/powerpoint/2010/main" val="2748354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Wellbeing and Mental Health</a:t>
            </a:r>
          </a:p>
        </p:txBody>
      </p:sp>
      <p:sp>
        <p:nvSpPr>
          <p:cNvPr id="3" name="Text Placeholder 2"/>
          <p:cNvSpPr>
            <a:spLocks noGrp="1"/>
          </p:cNvSpPr>
          <p:nvPr>
            <p:ph type="body" sz="quarter" idx="16"/>
          </p:nvPr>
        </p:nvSpPr>
        <p:spPr/>
        <p:txBody>
          <a:bodyPr/>
          <a:lstStyle/>
          <a:p>
            <a:r>
              <a:rPr lang="en-GB" dirty="0"/>
              <a:t>HR December 2023</a:t>
            </a:r>
          </a:p>
        </p:txBody>
      </p:sp>
      <p:sp>
        <p:nvSpPr>
          <p:cNvPr id="4" name="Text Placeholder 3"/>
          <p:cNvSpPr>
            <a:spLocks noGrp="1"/>
          </p:cNvSpPr>
          <p:nvPr>
            <p:ph type="body" sz="quarter" idx="17"/>
          </p:nvPr>
        </p:nvSpPr>
        <p:spPr>
          <a:xfrm>
            <a:off x="395537" y="1124744"/>
            <a:ext cx="8424936" cy="5733255"/>
          </a:xfrm>
        </p:spPr>
        <p:txBody>
          <a:bodyPr>
            <a:normAutofit/>
          </a:bodyPr>
          <a:lstStyle/>
          <a:p>
            <a:pPr>
              <a:buClrTx/>
            </a:pPr>
            <a:r>
              <a:rPr lang="en-GB" sz="2000" dirty="0">
                <a:solidFill>
                  <a:srgbClr val="FF0000"/>
                </a:solidFill>
              </a:rPr>
              <a:t>Finally…</a:t>
            </a:r>
          </a:p>
          <a:p>
            <a:pPr>
              <a:buClrTx/>
            </a:pPr>
            <a:endParaRPr lang="en-GB" sz="2000" b="0" dirty="0">
              <a:solidFill>
                <a:schemeClr val="tx1"/>
              </a:solidFill>
            </a:endParaRPr>
          </a:p>
          <a:p>
            <a:pPr algn="ctr">
              <a:buClrTx/>
            </a:pPr>
            <a:r>
              <a:rPr lang="en-GB" sz="2000" b="0" dirty="0">
                <a:solidFill>
                  <a:schemeClr val="tx1"/>
                </a:solidFill>
              </a:rPr>
              <a:t>What questions are you left with? </a:t>
            </a:r>
          </a:p>
          <a:p>
            <a:pPr algn="ctr">
              <a:buClrTx/>
            </a:pPr>
            <a:endParaRPr lang="en-GB" sz="2000" b="0" dirty="0">
              <a:solidFill>
                <a:schemeClr val="tx1"/>
              </a:solidFill>
            </a:endParaRPr>
          </a:p>
          <a:p>
            <a:pPr algn="ctr">
              <a:buClrTx/>
            </a:pPr>
            <a:r>
              <a:rPr lang="en-GB" sz="2000" b="0" dirty="0">
                <a:solidFill>
                  <a:schemeClr val="tx1"/>
                </a:solidFill>
              </a:rPr>
              <a:t>Please contact your HR Partner or HR Adviser if you have any questions, comments and feedback about wellbeing and/or mental health support and resources at LSE.</a:t>
            </a:r>
          </a:p>
        </p:txBody>
      </p:sp>
    </p:spTree>
    <p:extLst>
      <p:ext uri="{BB962C8B-B14F-4D97-AF65-F5344CB8AC3E}">
        <p14:creationId xmlns:p14="http://schemas.microsoft.com/office/powerpoint/2010/main" val="999120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Wellbeing and Mental Health</a:t>
            </a:r>
          </a:p>
        </p:txBody>
      </p:sp>
      <p:sp>
        <p:nvSpPr>
          <p:cNvPr id="3" name="Text Placeholder 2"/>
          <p:cNvSpPr>
            <a:spLocks noGrp="1"/>
          </p:cNvSpPr>
          <p:nvPr>
            <p:ph type="body" sz="quarter" idx="16"/>
          </p:nvPr>
        </p:nvSpPr>
        <p:spPr/>
        <p:txBody>
          <a:bodyPr/>
          <a:lstStyle/>
          <a:p>
            <a:r>
              <a:rPr lang="en-GB" dirty="0"/>
              <a:t>HR December 2023</a:t>
            </a:r>
          </a:p>
        </p:txBody>
      </p:sp>
      <p:sp>
        <p:nvSpPr>
          <p:cNvPr id="4" name="Text Placeholder 3"/>
          <p:cNvSpPr>
            <a:spLocks noGrp="1"/>
          </p:cNvSpPr>
          <p:nvPr>
            <p:ph type="body" sz="quarter" idx="17"/>
          </p:nvPr>
        </p:nvSpPr>
        <p:spPr>
          <a:xfrm>
            <a:off x="696221" y="1196752"/>
            <a:ext cx="7845723" cy="4998664"/>
          </a:xfrm>
        </p:spPr>
        <p:txBody>
          <a:bodyPr>
            <a:normAutofit lnSpcReduction="10000"/>
          </a:bodyPr>
          <a:lstStyle/>
          <a:p>
            <a:r>
              <a:rPr lang="en-GB" sz="2400" dirty="0"/>
              <a:t>Aims for this session…</a:t>
            </a:r>
          </a:p>
          <a:p>
            <a:pPr marL="342900" indent="-342900">
              <a:lnSpc>
                <a:spcPct val="150000"/>
              </a:lnSpc>
              <a:buFont typeface="Arial" panose="020B0604020202020204" pitchFamily="34" charset="0"/>
              <a:buChar char="•"/>
            </a:pPr>
            <a:r>
              <a:rPr lang="en-GB" sz="2200" dirty="0">
                <a:solidFill>
                  <a:schemeClr val="tx1"/>
                </a:solidFill>
              </a:rPr>
              <a:t>Explain</a:t>
            </a:r>
            <a:r>
              <a:rPr lang="en-GB" sz="2200" b="0" dirty="0">
                <a:solidFill>
                  <a:schemeClr val="tx1"/>
                </a:solidFill>
              </a:rPr>
              <a:t> the School’s wellbeing and mental health resources for staff – what they cover, how they should be used and your role as a manger</a:t>
            </a:r>
          </a:p>
          <a:p>
            <a:pPr marL="342900" indent="-342900">
              <a:lnSpc>
                <a:spcPct val="150000"/>
              </a:lnSpc>
              <a:buFont typeface="Arial" panose="020B0604020202020204" pitchFamily="34" charset="0"/>
              <a:buChar char="•"/>
            </a:pPr>
            <a:r>
              <a:rPr lang="en-GB" sz="2200" dirty="0">
                <a:solidFill>
                  <a:schemeClr val="tx1"/>
                </a:solidFill>
              </a:rPr>
              <a:t>State</a:t>
            </a:r>
            <a:r>
              <a:rPr lang="en-GB" sz="2200" b="0" dirty="0">
                <a:solidFill>
                  <a:schemeClr val="tx1"/>
                </a:solidFill>
              </a:rPr>
              <a:t> what support is available to you as a manager.</a:t>
            </a:r>
          </a:p>
          <a:p>
            <a:pPr marL="342900" indent="-342900">
              <a:lnSpc>
                <a:spcPct val="150000"/>
              </a:lnSpc>
              <a:buFont typeface="Arial" panose="020B0604020202020204" pitchFamily="34" charset="0"/>
              <a:buChar char="•"/>
            </a:pPr>
            <a:r>
              <a:rPr lang="en-GB" sz="2200" dirty="0">
                <a:solidFill>
                  <a:schemeClr val="tx1"/>
                </a:solidFill>
              </a:rPr>
              <a:t>Discuss </a:t>
            </a:r>
            <a:r>
              <a:rPr lang="en-GB" sz="2200" b="0" dirty="0">
                <a:solidFill>
                  <a:schemeClr val="tx1"/>
                </a:solidFill>
              </a:rPr>
              <a:t>how you would manage different scenarios related to wellbeing and mental health. </a:t>
            </a:r>
          </a:p>
          <a:p>
            <a:pPr marL="342900" indent="-342900">
              <a:lnSpc>
                <a:spcPct val="150000"/>
              </a:lnSpc>
              <a:buFont typeface="Arial" panose="020B0604020202020204" pitchFamily="34" charset="0"/>
              <a:buChar char="•"/>
            </a:pPr>
            <a:r>
              <a:rPr lang="en-GB" sz="2200" dirty="0">
                <a:solidFill>
                  <a:schemeClr val="tx1"/>
                </a:solidFill>
              </a:rPr>
              <a:t>Construct</a:t>
            </a:r>
            <a:r>
              <a:rPr lang="en-GB" sz="2200" b="0" dirty="0">
                <a:solidFill>
                  <a:schemeClr val="tx1"/>
                </a:solidFill>
              </a:rPr>
              <a:t> some best practice hints and tips.</a:t>
            </a:r>
          </a:p>
          <a:p>
            <a:pPr marL="342900" indent="-342900">
              <a:lnSpc>
                <a:spcPct val="150000"/>
              </a:lnSpc>
              <a:buFont typeface="Arial" panose="020B0604020202020204" pitchFamily="34" charset="0"/>
              <a:buChar char="•"/>
            </a:pPr>
            <a:r>
              <a:rPr lang="en-GB" sz="2200" dirty="0">
                <a:solidFill>
                  <a:schemeClr val="tx1"/>
                </a:solidFill>
              </a:rPr>
              <a:t>Answer</a:t>
            </a:r>
            <a:r>
              <a:rPr lang="en-GB" sz="2200" b="0" dirty="0">
                <a:solidFill>
                  <a:schemeClr val="tx1"/>
                </a:solidFill>
              </a:rPr>
              <a:t> any questions you have.</a:t>
            </a: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p:txBody>
      </p:sp>
    </p:spTree>
    <p:extLst>
      <p:ext uri="{BB962C8B-B14F-4D97-AF65-F5344CB8AC3E}">
        <p14:creationId xmlns:p14="http://schemas.microsoft.com/office/powerpoint/2010/main" val="3789561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Wellbeing and Mental Health</a:t>
            </a:r>
          </a:p>
        </p:txBody>
      </p:sp>
      <p:sp>
        <p:nvSpPr>
          <p:cNvPr id="3" name="Text Placeholder 2"/>
          <p:cNvSpPr>
            <a:spLocks noGrp="1"/>
          </p:cNvSpPr>
          <p:nvPr>
            <p:ph type="body" sz="quarter" idx="16"/>
          </p:nvPr>
        </p:nvSpPr>
        <p:spPr/>
        <p:txBody>
          <a:bodyPr/>
          <a:lstStyle/>
          <a:p>
            <a:r>
              <a:rPr lang="en-GB" dirty="0"/>
              <a:t>HR December 2023</a:t>
            </a:r>
          </a:p>
        </p:txBody>
      </p:sp>
      <p:sp>
        <p:nvSpPr>
          <p:cNvPr id="4" name="Text Placeholder 3"/>
          <p:cNvSpPr>
            <a:spLocks noGrp="1"/>
          </p:cNvSpPr>
          <p:nvPr>
            <p:ph type="body" sz="quarter" idx="17"/>
          </p:nvPr>
        </p:nvSpPr>
        <p:spPr>
          <a:xfrm>
            <a:off x="649138" y="915757"/>
            <a:ext cx="7845723" cy="5510409"/>
          </a:xfrm>
        </p:spPr>
        <p:txBody>
          <a:bodyPr>
            <a:normAutofit/>
          </a:bodyPr>
          <a:lstStyle/>
          <a:p>
            <a:r>
              <a:rPr lang="en-GB" sz="2000" dirty="0"/>
              <a:t>Overview…</a:t>
            </a:r>
            <a:endParaRPr lang="en-GB" sz="2000" dirty="0">
              <a:solidFill>
                <a:schemeClr val="tx1"/>
              </a:solidFill>
            </a:endParaRPr>
          </a:p>
          <a:p>
            <a:pPr marL="342900" indent="-342900">
              <a:lnSpc>
                <a:spcPct val="150000"/>
              </a:lnSpc>
              <a:buFont typeface="Arial" panose="020B0604020202020204" pitchFamily="34" charset="0"/>
              <a:buChar char="•"/>
            </a:pPr>
            <a:r>
              <a:rPr lang="en-GB" sz="1800" b="0" dirty="0">
                <a:solidFill>
                  <a:schemeClr val="tx1"/>
                </a:solidFill>
              </a:rPr>
              <a:t>Introduction and context</a:t>
            </a:r>
          </a:p>
          <a:p>
            <a:pPr marL="342900" indent="-342900">
              <a:lnSpc>
                <a:spcPct val="150000"/>
              </a:lnSpc>
              <a:buFont typeface="Arial" panose="020B0604020202020204" pitchFamily="34" charset="0"/>
              <a:buChar char="•"/>
            </a:pPr>
            <a:r>
              <a:rPr lang="en-GB" sz="1800" b="0" dirty="0">
                <a:solidFill>
                  <a:schemeClr val="tx1"/>
                </a:solidFill>
              </a:rPr>
              <a:t>Wellbeing and Mental Health Policy</a:t>
            </a:r>
          </a:p>
          <a:p>
            <a:pPr marL="342900" indent="-342900">
              <a:lnSpc>
                <a:spcPct val="150000"/>
              </a:lnSpc>
              <a:buFont typeface="Arial" panose="020B0604020202020204" pitchFamily="34" charset="0"/>
              <a:buChar char="•"/>
            </a:pPr>
            <a:r>
              <a:rPr lang="en-GB" sz="1800" b="0" dirty="0">
                <a:solidFill>
                  <a:schemeClr val="tx1"/>
                </a:solidFill>
              </a:rPr>
              <a:t>Wellbeing and Mental Health Policy: wider context</a:t>
            </a:r>
          </a:p>
          <a:p>
            <a:pPr marL="342900" indent="-342900">
              <a:lnSpc>
                <a:spcPct val="150000"/>
              </a:lnSpc>
              <a:buFont typeface="Arial" panose="020B0604020202020204" pitchFamily="34" charset="0"/>
              <a:buChar char="•"/>
            </a:pPr>
            <a:r>
              <a:rPr lang="en-GB" sz="1800" b="0" dirty="0">
                <a:solidFill>
                  <a:schemeClr val="tx1"/>
                </a:solidFill>
              </a:rPr>
              <a:t>Being proactive as a manager</a:t>
            </a:r>
          </a:p>
          <a:p>
            <a:pPr marL="342900" indent="-342900">
              <a:lnSpc>
                <a:spcPct val="150000"/>
              </a:lnSpc>
              <a:buFont typeface="Arial" panose="020B0604020202020204" pitchFamily="34" charset="0"/>
              <a:buChar char="•"/>
            </a:pPr>
            <a:r>
              <a:rPr lang="en-GB" sz="1800" b="0" dirty="0">
                <a:solidFill>
                  <a:schemeClr val="tx1"/>
                </a:solidFill>
              </a:rPr>
              <a:t>Next steps</a:t>
            </a:r>
          </a:p>
          <a:p>
            <a:pPr marL="342900" indent="-342900">
              <a:lnSpc>
                <a:spcPct val="150000"/>
              </a:lnSpc>
              <a:buFont typeface="Arial" panose="020B0604020202020204" pitchFamily="34" charset="0"/>
              <a:buChar char="•"/>
            </a:pPr>
            <a:r>
              <a:rPr lang="en-GB" sz="1800" b="0" dirty="0">
                <a:solidFill>
                  <a:schemeClr val="tx1"/>
                </a:solidFill>
              </a:rPr>
              <a:t>Case studies &amp; group discussions</a:t>
            </a:r>
          </a:p>
          <a:p>
            <a:pPr marL="342900" indent="-342900">
              <a:lnSpc>
                <a:spcPct val="150000"/>
              </a:lnSpc>
              <a:buFont typeface="Arial" panose="020B0604020202020204" pitchFamily="34" charset="0"/>
              <a:buChar char="•"/>
            </a:pPr>
            <a:r>
              <a:rPr lang="en-GB" sz="1800" b="0" dirty="0">
                <a:solidFill>
                  <a:schemeClr val="tx1"/>
                </a:solidFill>
              </a:rPr>
              <a:t>Share your hints &amp; tips</a:t>
            </a:r>
          </a:p>
          <a:p>
            <a:pPr marL="342900" indent="-342900">
              <a:lnSpc>
                <a:spcPct val="150000"/>
              </a:lnSpc>
              <a:buFont typeface="Arial" panose="020B0604020202020204" pitchFamily="34" charset="0"/>
              <a:buChar char="•"/>
            </a:pPr>
            <a:r>
              <a:rPr lang="en-GB" sz="1800" b="0" dirty="0">
                <a:solidFill>
                  <a:schemeClr val="tx1"/>
                </a:solidFill>
              </a:rPr>
              <a:t>Any questions? </a:t>
            </a:r>
          </a:p>
          <a:p>
            <a:pPr marL="0">
              <a:lnSpc>
                <a:spcPct val="150000"/>
              </a:lnSpc>
            </a:pPr>
            <a:endParaRPr lang="en-GB" sz="2000" b="0" dirty="0">
              <a:solidFill>
                <a:schemeClr val="tx1"/>
              </a:solidFill>
            </a:endParaRPr>
          </a:p>
          <a:p>
            <a:pPr marL="342900" indent="-342900">
              <a:lnSpc>
                <a:spcPct val="150000"/>
              </a:lnSpc>
              <a:buFont typeface="Arial" panose="020B0604020202020204" pitchFamily="34" charset="0"/>
              <a:buChar char="•"/>
            </a:pPr>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p:txBody>
      </p:sp>
    </p:spTree>
    <p:extLst>
      <p:ext uri="{BB962C8B-B14F-4D97-AF65-F5344CB8AC3E}">
        <p14:creationId xmlns:p14="http://schemas.microsoft.com/office/powerpoint/2010/main" val="4205239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Wellbeing and Mental Health</a:t>
            </a:r>
          </a:p>
        </p:txBody>
      </p:sp>
      <p:sp>
        <p:nvSpPr>
          <p:cNvPr id="3" name="Text Placeholder 2"/>
          <p:cNvSpPr>
            <a:spLocks noGrp="1"/>
          </p:cNvSpPr>
          <p:nvPr>
            <p:ph type="body" sz="quarter" idx="16"/>
          </p:nvPr>
        </p:nvSpPr>
        <p:spPr/>
        <p:txBody>
          <a:bodyPr/>
          <a:lstStyle/>
          <a:p>
            <a:r>
              <a:rPr lang="en-GB" dirty="0"/>
              <a:t>HR December 2023</a:t>
            </a:r>
          </a:p>
        </p:txBody>
      </p:sp>
      <p:sp>
        <p:nvSpPr>
          <p:cNvPr id="4" name="Text Placeholder 3"/>
          <p:cNvSpPr>
            <a:spLocks noGrp="1"/>
          </p:cNvSpPr>
          <p:nvPr>
            <p:ph type="body" sz="quarter" idx="17"/>
          </p:nvPr>
        </p:nvSpPr>
        <p:spPr>
          <a:xfrm>
            <a:off x="649138" y="908050"/>
            <a:ext cx="7845723" cy="5616624"/>
          </a:xfrm>
        </p:spPr>
        <p:txBody>
          <a:bodyPr>
            <a:normAutofit/>
          </a:bodyPr>
          <a:lstStyle/>
          <a:p>
            <a:r>
              <a:rPr lang="en-GB" sz="2400" dirty="0"/>
              <a:t>Introduction and context</a:t>
            </a:r>
            <a:endParaRPr lang="en-GB" sz="2400" dirty="0">
              <a:latin typeface="Arial" panose="020B0604020202020204" pitchFamily="34" charset="0"/>
              <a:cs typeface="Arial" panose="020B0604020202020204" pitchFamily="34" charset="0"/>
            </a:endParaRPr>
          </a:p>
          <a:p>
            <a:pPr marL="348853" indent="-342900">
              <a:lnSpc>
                <a:spcPct val="100000"/>
              </a:lnSpc>
              <a:buFont typeface="Arial" panose="020B0604020202020204" pitchFamily="34" charset="0"/>
              <a:buChar char="•"/>
            </a:pPr>
            <a:r>
              <a:rPr lang="en-GB" sz="2000" b="0" dirty="0">
                <a:solidFill>
                  <a:schemeClr val="tx1"/>
                </a:solidFill>
              </a:rPr>
              <a:t>Increased focus on how employers support the wellbeing of staff: within LSE, evidence (e.g. from staff and pulse surveys) of the importance of wellbeing and related concerns (work-life balance, manageable workload) for staff.</a:t>
            </a:r>
          </a:p>
          <a:p>
            <a:pPr marL="348853" indent="-342900">
              <a:lnSpc>
                <a:spcPct val="100000"/>
              </a:lnSpc>
              <a:buFont typeface="Arial" panose="020B0604020202020204" pitchFamily="34" charset="0"/>
              <a:buChar char="•"/>
            </a:pPr>
            <a:r>
              <a:rPr lang="en-GB" sz="2000" b="0" dirty="0">
                <a:solidFill>
                  <a:schemeClr val="tx1"/>
                </a:solidFill>
              </a:rPr>
              <a:t>Good practice approach to wellbeing and mental health is part of positioning LSE as an ‘employer of choice’: expected benefits of a supportive &amp; sympathetic work culture. </a:t>
            </a:r>
          </a:p>
          <a:p>
            <a:pPr marL="348853" indent="-342900">
              <a:lnSpc>
                <a:spcPct val="100000"/>
              </a:lnSpc>
              <a:buFont typeface="Arial" panose="020B0604020202020204" pitchFamily="34" charset="0"/>
              <a:buChar char="•"/>
            </a:pPr>
            <a:r>
              <a:rPr lang="en-GB" sz="2000" b="0" dirty="0">
                <a:solidFill>
                  <a:schemeClr val="tx1"/>
                </a:solidFill>
              </a:rPr>
              <a:t>Creating a workplace culture in which staff feel more comfortable raising wellbeing and mental health issues, and in which managers can identify and (where appropriate) address early signs that may be a cause for concern. </a:t>
            </a:r>
          </a:p>
          <a:p>
            <a:pPr marL="348853" indent="-342900">
              <a:lnSpc>
                <a:spcPct val="100000"/>
              </a:lnSpc>
              <a:buFont typeface="Arial" panose="020B0604020202020204" pitchFamily="34" charset="0"/>
              <a:buChar char="•"/>
            </a:pPr>
            <a:r>
              <a:rPr lang="en-GB" sz="2000" b="0" dirty="0">
                <a:solidFill>
                  <a:schemeClr val="tx1"/>
                </a:solidFill>
              </a:rPr>
              <a:t>Implications of blended working for wellbeing and mental health. </a:t>
            </a:r>
          </a:p>
          <a:p>
            <a:pPr marL="348853" indent="-342900">
              <a:lnSpc>
                <a:spcPct val="100000"/>
              </a:lnSpc>
              <a:buFont typeface="Arial" panose="020B0604020202020204" pitchFamily="34" charset="0"/>
              <a:buChar char="•"/>
            </a:pPr>
            <a:r>
              <a:rPr lang="en-GB" sz="2000" b="0" dirty="0">
                <a:solidFill>
                  <a:schemeClr val="tx1"/>
                </a:solidFill>
              </a:rPr>
              <a:t>Wellbeing and mental health issues can be sensitive and difficult to discuss, but crucial to address as early as possible. </a:t>
            </a: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endParaRPr lang="en-GB" sz="1800" b="0" dirty="0">
              <a:solidFill>
                <a:schemeClr val="tx1"/>
              </a:solidFill>
            </a:endParaRPr>
          </a:p>
        </p:txBody>
      </p:sp>
    </p:spTree>
    <p:extLst>
      <p:ext uri="{BB962C8B-B14F-4D97-AF65-F5344CB8AC3E}">
        <p14:creationId xmlns:p14="http://schemas.microsoft.com/office/powerpoint/2010/main" val="3859354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Wellbeing and Mental Health</a:t>
            </a:r>
          </a:p>
        </p:txBody>
      </p:sp>
      <p:sp>
        <p:nvSpPr>
          <p:cNvPr id="3" name="Text Placeholder 2"/>
          <p:cNvSpPr>
            <a:spLocks noGrp="1"/>
          </p:cNvSpPr>
          <p:nvPr>
            <p:ph type="body" sz="quarter" idx="16"/>
          </p:nvPr>
        </p:nvSpPr>
        <p:spPr/>
        <p:txBody>
          <a:bodyPr/>
          <a:lstStyle/>
          <a:p>
            <a:r>
              <a:rPr lang="en-GB" dirty="0"/>
              <a:t>HR December 2023</a:t>
            </a:r>
          </a:p>
        </p:txBody>
      </p:sp>
      <p:sp>
        <p:nvSpPr>
          <p:cNvPr id="4" name="Text Placeholder 3"/>
          <p:cNvSpPr>
            <a:spLocks noGrp="1"/>
          </p:cNvSpPr>
          <p:nvPr>
            <p:ph type="body" sz="quarter" idx="17"/>
          </p:nvPr>
        </p:nvSpPr>
        <p:spPr>
          <a:xfrm>
            <a:off x="649138" y="871555"/>
            <a:ext cx="7845723" cy="5616624"/>
          </a:xfrm>
        </p:spPr>
        <p:txBody>
          <a:bodyPr>
            <a:normAutofit/>
          </a:bodyPr>
          <a:lstStyle/>
          <a:p>
            <a:r>
              <a:rPr lang="en-GB" sz="2400" dirty="0"/>
              <a:t>Wellbeing and Mental Health Policy</a:t>
            </a:r>
            <a:endParaRPr lang="en-GB" sz="2000" b="0" dirty="0">
              <a:solidFill>
                <a:schemeClr val="tx1"/>
              </a:solidFill>
            </a:endParaRPr>
          </a:p>
          <a:p>
            <a:pPr>
              <a:lnSpc>
                <a:spcPct val="170000"/>
              </a:lnSpc>
            </a:pPr>
            <a:r>
              <a:rPr lang="en-GB" sz="2000" dirty="0">
                <a:solidFill>
                  <a:schemeClr val="tx1"/>
                </a:solidFill>
              </a:rPr>
              <a:t>Updated earlier in 2023:</a:t>
            </a:r>
            <a:endParaRPr lang="en-GB" sz="2000" b="0" dirty="0">
              <a:solidFill>
                <a:schemeClr val="tx1"/>
              </a:solidFill>
            </a:endParaRPr>
          </a:p>
          <a:p>
            <a:pPr marL="342900" lvl="0" indent="-342900">
              <a:lnSpc>
                <a:spcPct val="107000"/>
              </a:lnSpc>
              <a:buFont typeface="Symbol" panose="05050102010706020507" pitchFamily="18" charset="2"/>
              <a:buChar char=""/>
            </a:pPr>
            <a:r>
              <a:rPr lang="en-GB" sz="2000" b="0" dirty="0">
                <a:solidFill>
                  <a:schemeClr val="tx1"/>
                </a:solidFill>
              </a:rPr>
              <a:t>Updated links that take account of wellbeing resources introduced in LSE since the previous version of the policy was introduced: such as the Employee Assistance Programme (EAP) and Wellness Toolkit.</a:t>
            </a:r>
          </a:p>
          <a:p>
            <a:pPr marL="342900" lvl="0" indent="-342900">
              <a:lnSpc>
                <a:spcPct val="107000"/>
              </a:lnSpc>
              <a:buFont typeface="Symbol" panose="05050102010706020507" pitchFamily="18" charset="2"/>
              <a:buChar char=""/>
            </a:pPr>
            <a:r>
              <a:rPr lang="en-GB" sz="2000" b="0" dirty="0">
                <a:solidFill>
                  <a:schemeClr val="tx1"/>
                </a:solidFill>
              </a:rPr>
              <a:t>A significant expanded responsibilities section, including clarifying the responsibilities of line managers for managing and addressing wellbeing.</a:t>
            </a:r>
          </a:p>
          <a:p>
            <a:pPr marL="342900" lvl="0" indent="-342900">
              <a:lnSpc>
                <a:spcPct val="107000"/>
              </a:lnSpc>
              <a:buFont typeface="Symbol" panose="05050102010706020507" pitchFamily="18" charset="2"/>
              <a:buChar char=""/>
            </a:pPr>
            <a:r>
              <a:rPr lang="en-GB" sz="2000" b="0" dirty="0">
                <a:solidFill>
                  <a:schemeClr val="tx1"/>
                </a:solidFill>
              </a:rPr>
              <a:t>Clarification of how different types of risk assessment contribute to improved wellbeing at both an individual and team level.</a:t>
            </a:r>
          </a:p>
          <a:p>
            <a:pPr marL="342900" lvl="0" indent="-342900">
              <a:lnSpc>
                <a:spcPct val="107000"/>
              </a:lnSpc>
              <a:buFont typeface="Symbol" panose="05050102010706020507" pitchFamily="18" charset="2"/>
              <a:buChar char=""/>
            </a:pPr>
            <a:r>
              <a:rPr lang="en-GB" sz="2000" b="0" dirty="0">
                <a:solidFill>
                  <a:schemeClr val="tx1"/>
                </a:solidFill>
              </a:rPr>
              <a:t>A dedicated section on stress identification and management. </a:t>
            </a:r>
          </a:p>
        </p:txBody>
      </p:sp>
    </p:spTree>
    <p:extLst>
      <p:ext uri="{BB962C8B-B14F-4D97-AF65-F5344CB8AC3E}">
        <p14:creationId xmlns:p14="http://schemas.microsoft.com/office/powerpoint/2010/main" val="2531925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Wellbeing and Mental Health</a:t>
            </a:r>
          </a:p>
        </p:txBody>
      </p:sp>
      <p:sp>
        <p:nvSpPr>
          <p:cNvPr id="3" name="Text Placeholder 2"/>
          <p:cNvSpPr>
            <a:spLocks noGrp="1"/>
          </p:cNvSpPr>
          <p:nvPr>
            <p:ph type="body" sz="quarter" idx="16"/>
          </p:nvPr>
        </p:nvSpPr>
        <p:spPr/>
        <p:txBody>
          <a:bodyPr/>
          <a:lstStyle/>
          <a:p>
            <a:r>
              <a:rPr lang="en-GB" dirty="0"/>
              <a:t>HR December 2023</a:t>
            </a:r>
          </a:p>
        </p:txBody>
      </p:sp>
      <p:sp>
        <p:nvSpPr>
          <p:cNvPr id="4" name="Text Placeholder 3"/>
          <p:cNvSpPr>
            <a:spLocks noGrp="1"/>
          </p:cNvSpPr>
          <p:nvPr>
            <p:ph type="body" sz="quarter" idx="17"/>
          </p:nvPr>
        </p:nvSpPr>
        <p:spPr>
          <a:xfrm>
            <a:off x="683568" y="937143"/>
            <a:ext cx="7845723" cy="5616624"/>
          </a:xfrm>
        </p:spPr>
        <p:txBody>
          <a:bodyPr>
            <a:normAutofit/>
          </a:bodyPr>
          <a:lstStyle/>
          <a:p>
            <a:r>
              <a:rPr lang="en-GB" sz="2000" dirty="0"/>
              <a:t>Wellbeing and Mental Health Policy: wider context</a:t>
            </a:r>
            <a:endParaRPr lang="en-GB" sz="1800" b="0" dirty="0">
              <a:solidFill>
                <a:schemeClr val="tx1"/>
              </a:solidFill>
            </a:endParaRPr>
          </a:p>
          <a:p>
            <a:pPr marL="291703" indent="-285750">
              <a:lnSpc>
                <a:spcPct val="150000"/>
              </a:lnSpc>
              <a:buFont typeface="Arial" panose="020B0604020202020204" pitchFamily="34" charset="0"/>
              <a:buChar char="•"/>
            </a:pPr>
            <a:r>
              <a:rPr lang="en-GB" sz="1800" b="0" dirty="0">
                <a:solidFill>
                  <a:schemeClr val="tx1"/>
                </a:solidFill>
              </a:rPr>
              <a:t>Ongoing development of resources to complement the policy: </a:t>
            </a:r>
          </a:p>
          <a:p>
            <a:pPr marL="691754" lvl="3" indent="-285750">
              <a:lnSpc>
                <a:spcPct val="150000"/>
              </a:lnSpc>
              <a:buFont typeface="Wingdings" panose="05000000000000000000" pitchFamily="2" charset="2"/>
              <a:buChar char="Ø"/>
            </a:pPr>
            <a:r>
              <a:rPr lang="en-GB" sz="1800" b="0" dirty="0">
                <a:solidFill>
                  <a:schemeClr val="tx1"/>
                </a:solidFill>
                <a:latin typeface="Arial" panose="020B0604020202020204" pitchFamily="34" charset="0"/>
                <a:cs typeface="Arial" panose="020B0604020202020204" pitchFamily="34" charset="0"/>
              </a:rPr>
              <a:t>Wellness Toolkit</a:t>
            </a:r>
          </a:p>
          <a:p>
            <a:pPr marL="691754" lvl="3" indent="-285750">
              <a:lnSpc>
                <a:spcPct val="150000"/>
              </a:lnSpc>
              <a:buFont typeface="Wingdings" panose="05000000000000000000" pitchFamily="2" charset="2"/>
              <a:buChar char="Ø"/>
            </a:pPr>
            <a:r>
              <a:rPr lang="en-GB" sz="1800" dirty="0">
                <a:latin typeface="Arial" panose="020B0604020202020204" pitchFamily="34" charset="0"/>
                <a:cs typeface="Arial" panose="020B0604020202020204" pitchFamily="34" charset="0"/>
              </a:rPr>
              <a:t>Staff wellbeing webpages</a:t>
            </a:r>
          </a:p>
          <a:p>
            <a:pPr marL="691754" lvl="3" indent="-285750">
              <a:lnSpc>
                <a:spcPct val="150000"/>
              </a:lnSpc>
              <a:buFont typeface="Wingdings" panose="05000000000000000000" pitchFamily="2" charset="2"/>
              <a:buChar char="Ø"/>
            </a:pPr>
            <a:r>
              <a:rPr lang="en-GB" sz="1800" b="0" dirty="0">
                <a:solidFill>
                  <a:schemeClr val="tx1"/>
                </a:solidFill>
                <a:latin typeface="Arial" panose="020B0604020202020204" pitchFamily="34" charset="0"/>
                <a:cs typeface="Arial" panose="020B0604020202020204" pitchFamily="34" charset="0"/>
              </a:rPr>
              <a:t>Staff Counselling</a:t>
            </a:r>
          </a:p>
          <a:p>
            <a:pPr marL="691754" lvl="3" indent="-285750">
              <a:lnSpc>
                <a:spcPct val="150000"/>
              </a:lnSpc>
              <a:buFont typeface="Wingdings" panose="05000000000000000000" pitchFamily="2" charset="2"/>
              <a:buChar char="Ø"/>
            </a:pPr>
            <a:r>
              <a:rPr lang="en-GB" sz="1800" b="0" dirty="0">
                <a:solidFill>
                  <a:schemeClr val="tx1"/>
                </a:solidFill>
                <a:latin typeface="Arial" panose="020B0604020202020204" pitchFamily="34" charset="0"/>
                <a:cs typeface="Arial" panose="020B0604020202020204" pitchFamily="34" charset="0"/>
              </a:rPr>
              <a:t>EAP</a:t>
            </a:r>
          </a:p>
          <a:p>
            <a:pPr marL="691754" lvl="3" indent="-285750">
              <a:lnSpc>
                <a:spcPct val="150000"/>
              </a:lnSpc>
              <a:buFont typeface="Wingdings" panose="05000000000000000000" pitchFamily="2" charset="2"/>
              <a:buChar char="Ø"/>
            </a:pPr>
            <a:r>
              <a:rPr lang="en-GB" sz="1800" b="0" dirty="0">
                <a:solidFill>
                  <a:schemeClr val="tx1"/>
                </a:solidFill>
                <a:latin typeface="Arial" panose="020B0604020202020204" pitchFamily="34" charset="0"/>
                <a:cs typeface="Arial" panose="020B0604020202020204" pitchFamily="34" charset="0"/>
              </a:rPr>
              <a:t>LSE’s Mental Health First Aiders and related peer support networks</a:t>
            </a:r>
          </a:p>
          <a:p>
            <a:pPr marL="691754" lvl="3" indent="-285750">
              <a:lnSpc>
                <a:spcPct val="150000"/>
              </a:lnSpc>
              <a:buFont typeface="Wingdings" panose="05000000000000000000" pitchFamily="2" charset="2"/>
              <a:buChar char="Ø"/>
            </a:pPr>
            <a:r>
              <a:rPr lang="en-GB" sz="1800" b="0" dirty="0">
                <a:solidFill>
                  <a:schemeClr val="tx1"/>
                </a:solidFill>
                <a:latin typeface="Arial" panose="020B0604020202020204" pitchFamily="34" charset="0"/>
                <a:cs typeface="Arial" panose="020B0604020202020204" pitchFamily="34" charset="0"/>
              </a:rPr>
              <a:t>Training and development</a:t>
            </a:r>
          </a:p>
          <a:p>
            <a:pPr marL="691754" lvl="3" indent="-285750">
              <a:lnSpc>
                <a:spcPct val="150000"/>
              </a:lnSpc>
              <a:buFont typeface="Wingdings" panose="05000000000000000000" pitchFamily="2" charset="2"/>
              <a:buChar char="Ø"/>
            </a:pPr>
            <a:r>
              <a:rPr lang="en-GB" sz="1800" dirty="0">
                <a:latin typeface="Arial" panose="020B0604020202020204" pitchFamily="34" charset="0"/>
                <a:cs typeface="Arial" panose="020B0604020202020204" pitchFamily="34" charset="0"/>
              </a:rPr>
              <a:t>Occupational Health</a:t>
            </a:r>
          </a:p>
          <a:p>
            <a:pPr marL="691754" lvl="3" indent="-285750">
              <a:lnSpc>
                <a:spcPct val="150000"/>
              </a:lnSpc>
              <a:buFont typeface="Wingdings" panose="05000000000000000000" pitchFamily="2" charset="2"/>
              <a:buChar char="Ø"/>
            </a:pPr>
            <a:r>
              <a:rPr lang="en-GB" sz="1800" dirty="0">
                <a:latin typeface="Arial" panose="020B0604020202020204" pitchFamily="34" charset="0"/>
                <a:cs typeface="Arial" panose="020B0604020202020204" pitchFamily="34" charset="0"/>
              </a:rPr>
              <a:t>Stress risk assessments</a:t>
            </a:r>
          </a:p>
          <a:p>
            <a:pPr marL="691754" lvl="3" indent="-285750">
              <a:lnSpc>
                <a:spcPct val="150000"/>
              </a:lnSpc>
              <a:buFont typeface="Wingdings" panose="05000000000000000000" pitchFamily="2" charset="2"/>
              <a:buChar char="Ø"/>
            </a:pPr>
            <a:r>
              <a:rPr lang="en-GB" sz="1800" b="0" dirty="0">
                <a:solidFill>
                  <a:schemeClr val="tx1"/>
                </a:solidFill>
                <a:latin typeface="Arial" panose="020B0604020202020204" pitchFamily="34" charset="0"/>
                <a:cs typeface="Arial" panose="020B0604020202020204" pitchFamily="34" charset="0"/>
              </a:rPr>
              <a:t>Workstation assessment</a:t>
            </a:r>
            <a:r>
              <a:rPr lang="en-GB" sz="1800" dirty="0">
                <a:latin typeface="Arial" panose="020B0604020202020204" pitchFamily="34" charset="0"/>
                <a:cs typeface="Arial" panose="020B0604020202020204" pitchFamily="34" charset="0"/>
              </a:rPr>
              <a:t>s (Health &amp; Safety) </a:t>
            </a:r>
            <a:endParaRPr lang="en-GB" sz="1800" b="0" dirty="0">
              <a:solidFill>
                <a:schemeClr val="tx1"/>
              </a:solidFill>
              <a:latin typeface="Arial" panose="020B0604020202020204" pitchFamily="34" charset="0"/>
              <a:cs typeface="Arial" panose="020B0604020202020204" pitchFamily="34" charset="0"/>
            </a:endParaRPr>
          </a:p>
          <a:p>
            <a:pPr lvl="3" indent="0">
              <a:lnSpc>
                <a:spcPct val="150000"/>
              </a:lnSpc>
              <a:buNone/>
            </a:pPr>
            <a:endParaRPr lang="en-GB" sz="1800" dirty="0">
              <a:latin typeface="Arial" panose="020B0604020202020204" pitchFamily="34" charset="0"/>
              <a:cs typeface="Arial" panose="020B0604020202020204" pitchFamily="34" charset="0"/>
            </a:endParaRPr>
          </a:p>
          <a:p>
            <a:pPr lvl="3" indent="0">
              <a:lnSpc>
                <a:spcPct val="150000"/>
              </a:lnSpc>
              <a:buNone/>
            </a:pPr>
            <a:endParaRPr lang="en-GB"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4856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Wellbeing and Mental Health</a:t>
            </a:r>
          </a:p>
        </p:txBody>
      </p:sp>
      <p:sp>
        <p:nvSpPr>
          <p:cNvPr id="3" name="Text Placeholder 2"/>
          <p:cNvSpPr>
            <a:spLocks noGrp="1"/>
          </p:cNvSpPr>
          <p:nvPr>
            <p:ph type="body" sz="quarter" idx="16"/>
          </p:nvPr>
        </p:nvSpPr>
        <p:spPr/>
        <p:txBody>
          <a:bodyPr/>
          <a:lstStyle/>
          <a:p>
            <a:r>
              <a:rPr lang="en-GB" dirty="0"/>
              <a:t>HR December 2023</a:t>
            </a:r>
          </a:p>
        </p:txBody>
      </p:sp>
      <p:sp>
        <p:nvSpPr>
          <p:cNvPr id="4" name="Text Placeholder 3"/>
          <p:cNvSpPr>
            <a:spLocks noGrp="1"/>
          </p:cNvSpPr>
          <p:nvPr>
            <p:ph type="body" sz="quarter" idx="17"/>
          </p:nvPr>
        </p:nvSpPr>
        <p:spPr>
          <a:xfrm>
            <a:off x="683568" y="937143"/>
            <a:ext cx="7845723" cy="5616624"/>
          </a:xfrm>
        </p:spPr>
        <p:txBody>
          <a:bodyPr>
            <a:normAutofit/>
          </a:bodyPr>
          <a:lstStyle/>
          <a:p>
            <a:r>
              <a:rPr lang="en-GB" sz="2000" dirty="0"/>
              <a:t>Wellbeing and Mental Health Policy: wider context</a:t>
            </a:r>
            <a:endParaRPr lang="en-GB" sz="1800" b="0" dirty="0">
              <a:solidFill>
                <a:schemeClr val="tx1"/>
              </a:solidFill>
            </a:endParaRPr>
          </a:p>
          <a:p>
            <a:pPr marL="291703" indent="-285750">
              <a:lnSpc>
                <a:spcPct val="150000"/>
              </a:lnSpc>
              <a:buFont typeface="Arial" panose="020B0604020202020204" pitchFamily="34" charset="0"/>
              <a:buChar char="•"/>
            </a:pPr>
            <a:r>
              <a:rPr lang="en-GB" sz="1800" b="0" dirty="0">
                <a:solidFill>
                  <a:schemeClr val="tx1"/>
                </a:solidFill>
              </a:rPr>
              <a:t>Appointment of new Disability and Mental Health Adviser – Lucy Mu (</a:t>
            </a:r>
            <a:r>
              <a:rPr lang="en-GB" sz="1800" b="0" dirty="0">
                <a:solidFill>
                  <a:schemeClr val="tx1"/>
                </a:solidFill>
                <a:hlinkClick r:id="rId3"/>
              </a:rPr>
              <a:t>L.H.Mu@lse.ac.uk</a:t>
            </a:r>
            <a:r>
              <a:rPr lang="en-GB" sz="1800" b="0" dirty="0">
                <a:solidFill>
                  <a:schemeClr val="tx1"/>
                </a:solidFill>
              </a:rPr>
              <a:t>) </a:t>
            </a:r>
          </a:p>
          <a:p>
            <a:pPr marL="291703" indent="-285750">
              <a:lnSpc>
                <a:spcPct val="150000"/>
              </a:lnSpc>
              <a:buFont typeface="Arial" panose="020B0604020202020204" pitchFamily="34" charset="0"/>
              <a:buChar char="•"/>
            </a:pPr>
            <a:r>
              <a:rPr lang="en-GB" sz="1800" b="0" dirty="0">
                <a:solidFill>
                  <a:schemeClr val="tx1"/>
                </a:solidFill>
              </a:rPr>
              <a:t>Other relevant policy updates: </a:t>
            </a:r>
          </a:p>
          <a:p>
            <a:pPr marL="691754" lvl="3" indent="-285750">
              <a:lnSpc>
                <a:spcPct val="150000"/>
              </a:lnSpc>
              <a:buFont typeface="Wingdings" panose="05000000000000000000" pitchFamily="2" charset="2"/>
              <a:buChar char="Ø"/>
            </a:pPr>
            <a:r>
              <a:rPr lang="en-GB" sz="1800" b="0" dirty="0">
                <a:solidFill>
                  <a:schemeClr val="tx1"/>
                </a:solidFill>
                <a:latin typeface="Arial" panose="020B0604020202020204" pitchFamily="34" charset="0"/>
                <a:cs typeface="Arial" panose="020B0604020202020204" pitchFamily="34" charset="0"/>
              </a:rPr>
              <a:t>Adoption of blended working</a:t>
            </a:r>
          </a:p>
          <a:p>
            <a:pPr marL="691754" lvl="3" indent="-285750">
              <a:lnSpc>
                <a:spcPct val="150000"/>
              </a:lnSpc>
              <a:buFont typeface="Wingdings" panose="05000000000000000000" pitchFamily="2" charset="2"/>
              <a:buChar char="Ø"/>
            </a:pPr>
            <a:r>
              <a:rPr lang="en-GB" sz="1800" dirty="0">
                <a:latin typeface="Arial" panose="020B0604020202020204" pitchFamily="34" charset="0"/>
                <a:cs typeface="Arial" panose="020B0604020202020204" pitchFamily="34" charset="0"/>
              </a:rPr>
              <a:t>Updating the Flexible Working Policy in line with good practice, including making formal requests a day one right</a:t>
            </a:r>
          </a:p>
          <a:p>
            <a:pPr marL="691754" lvl="3" indent="-285750">
              <a:lnSpc>
                <a:spcPct val="150000"/>
              </a:lnSpc>
              <a:buFont typeface="Wingdings" panose="05000000000000000000" pitchFamily="2" charset="2"/>
              <a:buChar char="Ø"/>
            </a:pPr>
            <a:r>
              <a:rPr lang="en-GB" sz="1800" dirty="0">
                <a:latin typeface="Arial" panose="020B0604020202020204" pitchFamily="34" charset="0"/>
                <a:cs typeface="Arial" panose="020B0604020202020204" pitchFamily="34" charset="0"/>
              </a:rPr>
              <a:t>Disability Policy and related resources</a:t>
            </a:r>
          </a:p>
          <a:p>
            <a:pPr marL="691754" lvl="3" indent="-285750">
              <a:lnSpc>
                <a:spcPct val="150000"/>
              </a:lnSpc>
              <a:buFont typeface="Wingdings" panose="05000000000000000000" pitchFamily="2" charset="2"/>
              <a:buChar char="Ø"/>
            </a:pPr>
            <a:r>
              <a:rPr lang="en-GB" sz="1800" dirty="0">
                <a:latin typeface="Arial" panose="020B0604020202020204" pitchFamily="34" charset="0"/>
                <a:cs typeface="Arial" panose="020B0604020202020204" pitchFamily="34" charset="0"/>
              </a:rPr>
              <a:t>Introduction of new Special Leave Policy</a:t>
            </a:r>
          </a:p>
          <a:p>
            <a:pPr marL="691754" lvl="3" indent="-285750">
              <a:lnSpc>
                <a:spcPct val="150000"/>
              </a:lnSpc>
              <a:buFont typeface="Wingdings" panose="05000000000000000000" pitchFamily="2" charset="2"/>
              <a:buChar char="Ø"/>
            </a:pPr>
            <a:r>
              <a:rPr lang="en-GB" sz="1800" dirty="0">
                <a:latin typeface="Arial" panose="020B0604020202020204" pitchFamily="34" charset="0"/>
                <a:cs typeface="Arial" panose="020B0604020202020204" pitchFamily="34" charset="0"/>
              </a:rPr>
              <a:t>Launch of updated Alcohol and Drugs Policy</a:t>
            </a:r>
          </a:p>
          <a:p>
            <a:pPr marL="691754" lvl="3" indent="-285750">
              <a:lnSpc>
                <a:spcPct val="150000"/>
              </a:lnSpc>
              <a:buFont typeface="Wingdings" panose="05000000000000000000" pitchFamily="2" charset="2"/>
              <a:buChar char="Ø"/>
            </a:pPr>
            <a:r>
              <a:rPr lang="en-GB" sz="1800" dirty="0">
                <a:latin typeface="Arial" panose="020B0604020202020204" pitchFamily="34" charset="0"/>
                <a:cs typeface="Arial" panose="020B0604020202020204" pitchFamily="34" charset="0"/>
              </a:rPr>
              <a:t>Review of Blended Working Policy</a:t>
            </a:r>
          </a:p>
          <a:p>
            <a:pPr lvl="3" indent="0">
              <a:lnSpc>
                <a:spcPct val="150000"/>
              </a:lnSpc>
              <a:buNone/>
            </a:pPr>
            <a:endParaRPr lang="en-GB" sz="1800" dirty="0">
              <a:latin typeface="Arial" panose="020B0604020202020204" pitchFamily="34" charset="0"/>
              <a:cs typeface="Arial" panose="020B0604020202020204" pitchFamily="34" charset="0"/>
            </a:endParaRPr>
          </a:p>
          <a:p>
            <a:pPr lvl="3" indent="0">
              <a:lnSpc>
                <a:spcPct val="150000"/>
              </a:lnSpc>
              <a:buNone/>
            </a:pPr>
            <a:endParaRPr lang="en-GB"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1250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Wellbeing and Mental Health</a:t>
            </a:r>
          </a:p>
        </p:txBody>
      </p:sp>
      <p:sp>
        <p:nvSpPr>
          <p:cNvPr id="3" name="Text Placeholder 2"/>
          <p:cNvSpPr>
            <a:spLocks noGrp="1"/>
          </p:cNvSpPr>
          <p:nvPr>
            <p:ph type="body" sz="quarter" idx="16"/>
          </p:nvPr>
        </p:nvSpPr>
        <p:spPr/>
        <p:txBody>
          <a:bodyPr/>
          <a:lstStyle/>
          <a:p>
            <a:r>
              <a:rPr lang="en-GB" dirty="0"/>
              <a:t>HR December 2023</a:t>
            </a:r>
          </a:p>
        </p:txBody>
      </p:sp>
      <p:sp>
        <p:nvSpPr>
          <p:cNvPr id="4" name="Text Placeholder 3"/>
          <p:cNvSpPr>
            <a:spLocks noGrp="1"/>
          </p:cNvSpPr>
          <p:nvPr>
            <p:ph type="body" sz="quarter" idx="17"/>
          </p:nvPr>
        </p:nvSpPr>
        <p:spPr>
          <a:xfrm>
            <a:off x="649138" y="891652"/>
            <a:ext cx="7845723" cy="5616624"/>
          </a:xfrm>
        </p:spPr>
        <p:txBody>
          <a:bodyPr>
            <a:normAutofit/>
          </a:bodyPr>
          <a:lstStyle/>
          <a:p>
            <a:r>
              <a:rPr lang="en-GB" sz="2400" dirty="0"/>
              <a:t>Being proactive as a manager</a:t>
            </a:r>
            <a:endParaRPr lang="en-GB" sz="2000" dirty="0">
              <a:latin typeface="Arial"/>
              <a:ea typeface="+mj-ea"/>
              <a:cs typeface="Arial"/>
            </a:endParaRPr>
          </a:p>
          <a:p>
            <a:pPr marL="475060" lvl="1" indent="-342900" defTabSz="457200">
              <a:lnSpc>
                <a:spcPct val="100000"/>
              </a:lnSpc>
              <a:spcBef>
                <a:spcPct val="20000"/>
              </a:spcBef>
              <a:buClrTx/>
              <a:buSzTx/>
              <a:buFont typeface="Arial" panose="020B0604020202020204" pitchFamily="34" charset="0"/>
              <a:buChar char="•"/>
            </a:pPr>
            <a:r>
              <a:rPr lang="en-GB" sz="1800" dirty="0">
                <a:solidFill>
                  <a:prstClr val="black"/>
                </a:solidFill>
                <a:latin typeface="Arial"/>
                <a:ea typeface="+mn-ea"/>
                <a:cs typeface="Arial"/>
              </a:rPr>
              <a:t>Wellbeing and mental health support is not just for crises: regular, pre-emptive action is key to ongoing wellbeing in teams.</a:t>
            </a:r>
            <a:endParaRPr lang="en-GB" sz="1800" b="0" dirty="0">
              <a:solidFill>
                <a:prstClr val="black"/>
              </a:solidFill>
              <a:latin typeface="Arial"/>
              <a:ea typeface="+mn-ea"/>
              <a:cs typeface="Arial"/>
            </a:endParaRPr>
          </a:p>
          <a:p>
            <a:pPr marL="475060" lvl="1" indent="-342900" defTabSz="457200">
              <a:lnSpc>
                <a:spcPct val="100000"/>
              </a:lnSpc>
              <a:spcBef>
                <a:spcPct val="20000"/>
              </a:spcBef>
              <a:buClrTx/>
              <a:buSzTx/>
              <a:buFont typeface="Arial" panose="020B0604020202020204" pitchFamily="34" charset="0"/>
              <a:buChar char="•"/>
            </a:pPr>
            <a:r>
              <a:rPr lang="en-GB" sz="1800" b="0" dirty="0">
                <a:solidFill>
                  <a:prstClr val="black"/>
                </a:solidFill>
                <a:latin typeface="Arial"/>
                <a:ea typeface="+mn-ea"/>
                <a:cs typeface="Arial"/>
              </a:rPr>
              <a:t>Be aware that, if a wellbeing or mental health matter reaches a formal stage (e.g. a capability performance hearing where performance issues may be linked to wellbeing or mental health), you may be asked what support was in place for the individual. </a:t>
            </a:r>
          </a:p>
          <a:p>
            <a:pPr marL="475060" lvl="1" indent="-342900" defTabSz="457200">
              <a:lnSpc>
                <a:spcPct val="100000"/>
              </a:lnSpc>
              <a:spcBef>
                <a:spcPct val="20000"/>
              </a:spcBef>
              <a:buClrTx/>
              <a:buSzTx/>
              <a:buFont typeface="Arial" panose="020B0604020202020204" pitchFamily="34" charset="0"/>
              <a:buChar char="•"/>
            </a:pPr>
            <a:r>
              <a:rPr lang="en-GB" sz="1800" b="0" dirty="0">
                <a:solidFill>
                  <a:prstClr val="black"/>
                </a:solidFill>
                <a:latin typeface="Arial"/>
                <a:ea typeface="+mn-ea"/>
                <a:cs typeface="Arial"/>
              </a:rPr>
              <a:t>Spotting the early signs of a potential wellbeing or mental health issue: not participating, erratic behaviour, performance issues. </a:t>
            </a:r>
            <a:r>
              <a:rPr lang="en-GB" sz="1800" dirty="0">
                <a:solidFill>
                  <a:prstClr val="black"/>
                </a:solidFill>
                <a:latin typeface="Arial"/>
                <a:ea typeface="+mn-ea"/>
                <a:cs typeface="Arial"/>
              </a:rPr>
              <a:t>Also being mindful of signs when someone is working remotely, e.g. regularly leaving camera off. </a:t>
            </a:r>
            <a:endParaRPr lang="en-GB" sz="1800" b="0" dirty="0">
              <a:solidFill>
                <a:prstClr val="black"/>
              </a:solidFill>
              <a:latin typeface="Arial"/>
              <a:ea typeface="+mn-ea"/>
              <a:cs typeface="Arial"/>
            </a:endParaRPr>
          </a:p>
          <a:p>
            <a:pPr marL="475060" lvl="1" indent="-342900" defTabSz="457200">
              <a:lnSpc>
                <a:spcPct val="100000"/>
              </a:lnSpc>
              <a:spcBef>
                <a:spcPct val="20000"/>
              </a:spcBef>
              <a:buClrTx/>
              <a:buSzTx/>
              <a:buFont typeface="Arial" panose="020B0604020202020204" pitchFamily="34" charset="0"/>
              <a:buChar char="•"/>
            </a:pPr>
            <a:r>
              <a:rPr lang="en-GB" sz="1800" b="0" dirty="0">
                <a:solidFill>
                  <a:prstClr val="black"/>
                </a:solidFill>
                <a:latin typeface="Arial"/>
                <a:ea typeface="+mn-ea"/>
                <a:cs typeface="Arial"/>
              </a:rPr>
              <a:t>Understand boundaries: when it would be appropriate to ask questions, whe</a:t>
            </a:r>
            <a:r>
              <a:rPr lang="en-GB" sz="1800" dirty="0">
                <a:solidFill>
                  <a:prstClr val="black"/>
                </a:solidFill>
                <a:latin typeface="Arial"/>
                <a:ea typeface="+mn-ea"/>
                <a:cs typeface="Arial"/>
              </a:rPr>
              <a:t>n a matter may merit further investigation.</a:t>
            </a:r>
            <a:endParaRPr lang="en-GB" sz="1800" b="0" dirty="0">
              <a:solidFill>
                <a:prstClr val="black"/>
              </a:solidFill>
              <a:latin typeface="Arial"/>
              <a:ea typeface="+mn-ea"/>
              <a:cs typeface="Arial"/>
            </a:endParaRPr>
          </a:p>
          <a:p>
            <a:pPr marL="475060" lvl="1" indent="-342900" defTabSz="457200">
              <a:lnSpc>
                <a:spcPct val="100000"/>
              </a:lnSpc>
              <a:spcBef>
                <a:spcPct val="20000"/>
              </a:spcBef>
              <a:buClrTx/>
              <a:buSzTx/>
              <a:buFont typeface="Arial" panose="020B0604020202020204" pitchFamily="34" charset="0"/>
              <a:buChar char="•"/>
            </a:pPr>
            <a:r>
              <a:rPr lang="en-GB" sz="1800" dirty="0">
                <a:solidFill>
                  <a:prstClr val="black"/>
                </a:solidFill>
                <a:latin typeface="Arial"/>
                <a:ea typeface="+mn-ea"/>
                <a:cs typeface="Arial"/>
              </a:rPr>
              <a:t>Be aware of unconscious biases and avoid making assumptions about the reason(s) behind an individual’s behaviour or performance.</a:t>
            </a:r>
          </a:p>
          <a:p>
            <a:pPr marL="348853" indent="-342900">
              <a:lnSpc>
                <a:spcPct val="170000"/>
              </a:lnSpc>
              <a:buFont typeface="Arial" panose="020B0604020202020204" pitchFamily="34" charset="0"/>
              <a:buChar char="•"/>
            </a:pPr>
            <a:endParaRPr lang="en-GB" sz="1800" b="0" dirty="0">
              <a:solidFill>
                <a:schemeClr val="tx1"/>
              </a:solidFill>
            </a:endParaRPr>
          </a:p>
        </p:txBody>
      </p:sp>
    </p:spTree>
    <p:extLst>
      <p:ext uri="{BB962C8B-B14F-4D97-AF65-F5344CB8AC3E}">
        <p14:creationId xmlns:p14="http://schemas.microsoft.com/office/powerpoint/2010/main" val="1390881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Wellbeing and Mental Health</a:t>
            </a:r>
          </a:p>
        </p:txBody>
      </p:sp>
      <p:sp>
        <p:nvSpPr>
          <p:cNvPr id="3" name="Text Placeholder 2"/>
          <p:cNvSpPr>
            <a:spLocks noGrp="1"/>
          </p:cNvSpPr>
          <p:nvPr>
            <p:ph type="body" sz="quarter" idx="16"/>
          </p:nvPr>
        </p:nvSpPr>
        <p:spPr/>
        <p:txBody>
          <a:bodyPr/>
          <a:lstStyle/>
          <a:p>
            <a:r>
              <a:rPr lang="en-GB" dirty="0"/>
              <a:t>HR December 2023</a:t>
            </a:r>
          </a:p>
        </p:txBody>
      </p:sp>
      <p:sp>
        <p:nvSpPr>
          <p:cNvPr id="4" name="Text Placeholder 3"/>
          <p:cNvSpPr>
            <a:spLocks noGrp="1"/>
          </p:cNvSpPr>
          <p:nvPr>
            <p:ph type="body" sz="quarter" idx="17"/>
          </p:nvPr>
        </p:nvSpPr>
        <p:spPr>
          <a:xfrm>
            <a:off x="649138" y="982034"/>
            <a:ext cx="7845723" cy="5616624"/>
          </a:xfrm>
        </p:spPr>
        <p:txBody>
          <a:bodyPr>
            <a:normAutofit/>
          </a:bodyPr>
          <a:lstStyle/>
          <a:p>
            <a:r>
              <a:rPr lang="en-GB" sz="2400" dirty="0"/>
              <a:t>Next steps </a:t>
            </a:r>
            <a:endParaRPr lang="en-GB" sz="1800" dirty="0">
              <a:latin typeface="Arial" panose="020B0604020202020204" pitchFamily="34" charset="0"/>
              <a:cs typeface="Arial" panose="020B0604020202020204" pitchFamily="34" charset="0"/>
            </a:endParaRPr>
          </a:p>
          <a:p>
            <a:pPr marL="348853" indent="-342900">
              <a:lnSpc>
                <a:spcPct val="170000"/>
              </a:lnSpc>
              <a:buFont typeface="Arial" panose="020B0604020202020204" pitchFamily="34" charset="0"/>
              <a:buChar char="•"/>
            </a:pPr>
            <a:r>
              <a:rPr lang="en-GB" sz="1800" b="0" dirty="0">
                <a:solidFill>
                  <a:schemeClr val="tx1"/>
                </a:solidFill>
              </a:rPr>
              <a:t>How LSE will continue to expand wellbeing and mental health support: </a:t>
            </a:r>
          </a:p>
          <a:p>
            <a:pPr marL="748904" lvl="3" indent="-342900">
              <a:lnSpc>
                <a:spcPct val="170000"/>
              </a:lnSpc>
              <a:buFont typeface="Wingdings" panose="05000000000000000000" pitchFamily="2" charset="2"/>
              <a:buChar char="Ø"/>
            </a:pPr>
            <a:r>
              <a:rPr lang="en-GB" sz="1800" dirty="0">
                <a:latin typeface="Arial" panose="020B0604020202020204" pitchFamily="34" charset="0"/>
                <a:cs typeface="Arial" panose="020B0604020202020204" pitchFamily="34" charset="0"/>
              </a:rPr>
              <a:t>Develop the Mental Health First Aiders and other peer support networks (Mental Health Champions, Safe Contacts etc.)</a:t>
            </a:r>
          </a:p>
          <a:p>
            <a:pPr marL="748904" lvl="3" indent="-342900">
              <a:lnSpc>
                <a:spcPct val="170000"/>
              </a:lnSpc>
              <a:buFont typeface="Wingdings" panose="05000000000000000000" pitchFamily="2" charset="2"/>
              <a:buChar char="Ø"/>
            </a:pPr>
            <a:r>
              <a:rPr lang="en-GB" sz="1800" dirty="0">
                <a:latin typeface="Arial" panose="020B0604020202020204" pitchFamily="34" charset="0"/>
                <a:cs typeface="Arial" panose="020B0604020202020204" pitchFamily="34" charset="0"/>
              </a:rPr>
              <a:t>Develop and introduce additional guidance for managers about wellbeing when managing blended teams</a:t>
            </a:r>
          </a:p>
          <a:p>
            <a:pPr marL="748904" lvl="3" indent="-342900">
              <a:lnSpc>
                <a:spcPct val="170000"/>
              </a:lnSpc>
              <a:buFont typeface="Wingdings" panose="05000000000000000000" pitchFamily="2" charset="2"/>
              <a:buChar char="Ø"/>
            </a:pPr>
            <a:r>
              <a:rPr lang="en-GB" sz="1800" b="0" dirty="0">
                <a:solidFill>
                  <a:schemeClr val="tx1"/>
                </a:solidFill>
                <a:latin typeface="Arial" panose="020B0604020202020204" pitchFamily="34" charset="0"/>
                <a:cs typeface="Arial" panose="020B0604020202020204" pitchFamily="34" charset="0"/>
              </a:rPr>
              <a:t>Procure a digital wellbeing plat</a:t>
            </a:r>
            <a:r>
              <a:rPr lang="en-GB" sz="1800" dirty="0">
                <a:latin typeface="Arial" panose="020B0604020202020204" pitchFamily="34" charset="0"/>
                <a:cs typeface="Arial" panose="020B0604020202020204" pitchFamily="34" charset="0"/>
              </a:rPr>
              <a:t>form</a:t>
            </a:r>
          </a:p>
          <a:p>
            <a:pPr marL="748904" lvl="3" indent="-342900">
              <a:lnSpc>
                <a:spcPct val="170000"/>
              </a:lnSpc>
              <a:buFont typeface="Wingdings" panose="05000000000000000000" pitchFamily="2" charset="2"/>
              <a:buChar char="Ø"/>
            </a:pPr>
            <a:endParaRPr lang="en-GB" sz="1800" b="0" dirty="0">
              <a:solidFill>
                <a:schemeClr val="tx1"/>
              </a:solidFill>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541732701"/>
      </p:ext>
    </p:extLst>
  </p:cSld>
  <p:clrMapOvr>
    <a:masterClrMapping/>
  </p:clrMapOvr>
</p:sld>
</file>

<file path=ppt/theme/theme1.xml><?xml version="1.0" encoding="utf-8"?>
<a:theme xmlns:a="http://schemas.openxmlformats.org/drawingml/2006/main" name="Introduction">
  <a:themeElements>
    <a:clrScheme name="LSE Colour Palette">
      <a:dk1>
        <a:srgbClr val="000000"/>
      </a:dk1>
      <a:lt1>
        <a:srgbClr val="FFFFFF"/>
      </a:lt1>
      <a:dk2>
        <a:srgbClr val="A3AAAE"/>
      </a:dk2>
      <a:lt2>
        <a:srgbClr val="D0D3D3"/>
      </a:lt2>
      <a:accent1>
        <a:srgbClr val="F33030"/>
      </a:accent1>
      <a:accent2>
        <a:srgbClr val="5B325F"/>
      </a:accent2>
      <a:accent3>
        <a:srgbClr val="6BABE5"/>
      </a:accent3>
      <a:accent4>
        <a:srgbClr val="FFCE00"/>
      </a:accent4>
      <a:accent5>
        <a:srgbClr val="009383"/>
      </a:accent5>
      <a:accent6>
        <a:srgbClr val="70AD47"/>
      </a:accent6>
      <a:hlink>
        <a:srgbClr val="5B325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155FBFBFC70C4D89F1F5FA70525D72" ma:contentTypeVersion="14" ma:contentTypeDescription="Create a new document." ma:contentTypeScope="" ma:versionID="77933bd0e61ffb548eb74afb1ee21a5a">
  <xsd:schema xmlns:xsd="http://www.w3.org/2001/XMLSchema" xmlns:xs="http://www.w3.org/2001/XMLSchema" xmlns:p="http://schemas.microsoft.com/office/2006/metadata/properties" xmlns:ns3="b9b2fac4-8f7f-4cd6-a85c-beaac053337c" xmlns:ns4="36875b30-df8f-492c-889f-b6464e40d008" targetNamespace="http://schemas.microsoft.com/office/2006/metadata/properties" ma:root="true" ma:fieldsID="9f7e45b90f937d7fbab7d2ad65e26d6f" ns3:_="" ns4:_="">
    <xsd:import namespace="b9b2fac4-8f7f-4cd6-a85c-beaac053337c"/>
    <xsd:import namespace="36875b30-df8f-492c-889f-b6464e40d008"/>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b2fac4-8f7f-4cd6-a85c-beaac05333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875b30-df8f-492c-889f-b6464e40d00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416CEB-9A54-4F8D-B531-8D582AD8CE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b2fac4-8f7f-4cd6-a85c-beaac053337c"/>
    <ds:schemaRef ds:uri="36875b30-df8f-492c-889f-b6464e40d0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6A20A20-2128-4EF9-8337-07CD57888C1D}">
  <ds:schemaRefs>
    <ds:schemaRef ds:uri="http://purl.org/dc/terms/"/>
    <ds:schemaRef ds:uri="http://schemas.microsoft.com/office/2006/metadata/properties"/>
    <ds:schemaRef ds:uri="http://purl.org/dc/dcmitype/"/>
    <ds:schemaRef ds:uri="http://schemas.openxmlformats.org/package/2006/metadata/core-properties"/>
    <ds:schemaRef ds:uri="http://purl.org/dc/elements/1.1/"/>
    <ds:schemaRef ds:uri="http://schemas.microsoft.com/office/2006/documentManagement/types"/>
    <ds:schemaRef ds:uri="http://www.w3.org/XML/1998/namespace"/>
    <ds:schemaRef ds:uri="http://schemas.microsoft.com/office/infopath/2007/PartnerControls"/>
    <ds:schemaRef ds:uri="36875b30-df8f-492c-889f-b6464e40d008"/>
    <ds:schemaRef ds:uri="b9b2fac4-8f7f-4cd6-a85c-beaac053337c"/>
  </ds:schemaRefs>
</ds:datastoreItem>
</file>

<file path=customXml/itemProps3.xml><?xml version="1.0" encoding="utf-8"?>
<ds:datastoreItem xmlns:ds="http://schemas.openxmlformats.org/officeDocument/2006/customXml" ds:itemID="{4C825566-677A-4DA9-80C7-C7DDA0E3944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5000</TotalTime>
  <Words>2073</Words>
  <Application>Microsoft Office PowerPoint</Application>
  <PresentationFormat>On-screen Show (4:3)</PresentationFormat>
  <Paragraphs>159</Paragraphs>
  <Slides>17</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Arial Regular</vt:lpstr>
      <vt:lpstr>Calibri</vt:lpstr>
      <vt:lpstr>Roboto</vt:lpstr>
      <vt:lpstr>Roboto Medium</vt:lpstr>
      <vt:lpstr>Roboto Regular</vt:lpstr>
      <vt:lpstr>Symbol</vt:lpstr>
      <vt:lpstr>Wingdings</vt:lpstr>
      <vt:lpstr>Introduction</vt:lpstr>
      <vt:lpstr>Wellbeing and Mental Health</vt:lpstr>
      <vt:lpstr>Wellbeing and Mental Health</vt:lpstr>
      <vt:lpstr>Wellbeing and Mental Health</vt:lpstr>
      <vt:lpstr>Wellbeing and Mental Health</vt:lpstr>
      <vt:lpstr>Wellbeing and Mental Health</vt:lpstr>
      <vt:lpstr>Wellbeing and Mental Health</vt:lpstr>
      <vt:lpstr>Wellbeing and Mental Health</vt:lpstr>
      <vt:lpstr>Wellbeing and Mental Health</vt:lpstr>
      <vt:lpstr>Wellbeing and Mental Health</vt:lpstr>
      <vt:lpstr>Wellbeing and Mental Health</vt:lpstr>
      <vt:lpstr>Wellbeing and Mental Health</vt:lpstr>
      <vt:lpstr>Wellbeing and Mental Health</vt:lpstr>
      <vt:lpstr>Wellbeing and Mental Health</vt:lpstr>
      <vt:lpstr>Wellbeing and Mental Health</vt:lpstr>
      <vt:lpstr>Wellbeing and Mental Health</vt:lpstr>
      <vt:lpstr>Wellbeing and Mental Health</vt:lpstr>
      <vt:lpstr>Wellbeing and Mental Health</vt:lpstr>
    </vt:vector>
  </TitlesOfParts>
  <Company>London School of Economics and Political Science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Darling1,K</cp:lastModifiedBy>
  <cp:revision>824</cp:revision>
  <dcterms:created xsi:type="dcterms:W3CDTF">2019-04-09T16:31:17Z</dcterms:created>
  <dcterms:modified xsi:type="dcterms:W3CDTF">2025-01-15T11:58:21Z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0x0101001F155FBFBFC70C4D89F1F5FA70525D72</vt:lpwstr>
  </property>
</Properties>
</file>