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3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  <p:sldMasterId id="2147483843" r:id="rId2"/>
    <p:sldMasterId id="2147483844" r:id="rId3"/>
    <p:sldMasterId id="2147483845" r:id="rId4"/>
    <p:sldMasterId id="2147483846" r:id="rId5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5143500" type="screen16x9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Poppins" panose="00000500000000000000" pitchFamily="2" charset="0"/>
      <p:regular r:id="rId39"/>
      <p:bold r:id="rId40"/>
      <p:italic r:id="rId41"/>
      <p:boldItalic r:id="rId42"/>
    </p:embeddedFont>
    <p:embeddedFont>
      <p:font typeface="Poppins Medium" panose="00000600000000000000" pitchFamily="2" charset="0"/>
      <p:regular r:id="rId43"/>
      <p:bold r:id="rId44"/>
      <p:italic r:id="rId45"/>
      <p:boldItalic r:id="rId46"/>
    </p:embeddedFont>
    <p:embeddedFont>
      <p:font typeface="Poppins SemiBold" panose="00000700000000000000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9" autoAdjust="0"/>
    <p:restoredTop sz="86441" autoAdjust="0"/>
  </p:normalViewPr>
  <p:slideViewPr>
    <p:cSldViewPr snapToGrid="0">
      <p:cViewPr varScale="1">
        <p:scale>
          <a:sx n="108" d="100"/>
          <a:sy n="108" d="100"/>
        </p:scale>
        <p:origin x="114" y="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4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5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32f98eb5c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232f98eb5c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2d1403642ce_0_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4" name="Google Shape;1174;g2d1403642ce_0_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2d1403642ce_0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2d1403642ce_0_1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2d1403642ce_0_18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2d1403642ce_0_18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2d1403642ce_0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9" name="Google Shape;1199;g2d1403642ce_0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2d1403642ce_0_1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2d1403642ce_0_1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2c85ac678ac_0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32" name="Google Shape;1232;g2c85ac678ac_0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2d1403642ce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8" name="Google Shape;1238;g2d1403642ce_0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c85ac678ac_0_1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g2c85ac678ac_0_1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2d1403642ce_0_2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69" name="Google Shape;1269;g2d1403642ce_0_2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2d1403642ce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5" name="Google Shape;1275;g2d1403642ce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94f72b2125_2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g294f72b2125_2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2d1403642ce_0_2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2d1403642ce_0_2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d1403642ce_0_2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2d1403642ce_0_2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2d1403642ce_0_2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2d1403642ce_0_2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d1403642ce_0_2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5" name="Google Shape;1325;g2d1403642ce_0_2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d1403642ce_0_2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2d1403642ce_0_2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SLIDES_API114977116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SLIDES_API114977116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SLIDES_API54335370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SLIDES_API54335370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1244c924379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g1244c924379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2bd999abd4e_0_5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2bd999abd4e_0_5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2d1403642ce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2d1403642ce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232f98eb5c2_0_2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232f98eb5c2_0_2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SLIDES_API103650940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SLIDES_API103650940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SLIDES_API39230372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SLIDES_API39230372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2c85ac678ac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44" name="Google Shape;1144;g2c85ac678ac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2c85ac678ac_0_1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2c85ac678ac_0_1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d1403642ce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2d1403642ce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0200" lvl="1" indent="-190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B2B73"/>
              </a:buClr>
              <a:buSzPts val="1800"/>
              <a:buChar char="•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randed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 l="4689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 r="53108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l="13423" r="13423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B">
  <p:cSld name="SECTION_TITLE_AND_DESCRIPTION_1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">
  <p:cSld name="CUSTOM_2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3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0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44" name="Google Shape;544;p103"/>
          <p:cNvPicPr preferRelativeResize="0"/>
          <p:nvPr/>
        </p:nvPicPr>
        <p:blipFill rotWithShape="1">
          <a:blip r:embed="rId2">
            <a:alphaModFix/>
          </a:blip>
          <a:srcRect l="15818" t="4761" r="15818"/>
          <a:stretch/>
        </p:blipFill>
        <p:spPr>
          <a:xfrm>
            <a:off x="5081525" y="370250"/>
            <a:ext cx="3910077" cy="43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1">
  <p:cSld name="CUSTOM_2_1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04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0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48" name="Google Shape;548;p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0350" y="754075"/>
            <a:ext cx="4298849" cy="343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alternative">
  <p:cSld name="CUSTOM_3">
    <p:bg>
      <p:bgPr>
        <a:solidFill>
          <a:schemeClr val="lt2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105"/>
          <p:cNvPicPr preferRelativeResize="0"/>
          <p:nvPr/>
        </p:nvPicPr>
        <p:blipFill rotWithShape="1">
          <a:blip r:embed="rId2">
            <a:alphaModFix/>
          </a:blip>
          <a:srcRect l="15875" t="6370" r="13974" b="9034"/>
          <a:stretch/>
        </p:blipFill>
        <p:spPr>
          <a:xfrm>
            <a:off x="5048843" y="445025"/>
            <a:ext cx="3605780" cy="43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05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0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alternative 1">
  <p:cSld name="CUSTOM_3_1">
    <p:bg>
      <p:bgPr>
        <a:solidFill>
          <a:schemeClr val="lt2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6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0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56" name="Google Shape;556;p106"/>
          <p:cNvPicPr preferRelativeResize="0"/>
          <p:nvPr/>
        </p:nvPicPr>
        <p:blipFill rotWithShape="1">
          <a:blip r:embed="rId2">
            <a:alphaModFix/>
          </a:blip>
          <a:srcRect l="3384" r="3384"/>
          <a:stretch/>
        </p:blipFill>
        <p:spPr>
          <a:xfrm>
            <a:off x="4597575" y="754075"/>
            <a:ext cx="4237752" cy="363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left side">
  <p:cSld name="CUSTOM_7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07"/>
          <p:cNvSpPr txBox="1">
            <a:spLocks noGrp="1"/>
          </p:cNvSpPr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559" name="Google Shape;559;p107"/>
          <p:cNvPicPr preferRelativeResize="0"/>
          <p:nvPr/>
        </p:nvPicPr>
        <p:blipFill rotWithShape="1">
          <a:blip r:embed="rId2">
            <a:alphaModFix/>
          </a:blip>
          <a:srcRect l="16469" t="13602" r="15867" b="17246"/>
          <a:stretch/>
        </p:blipFill>
        <p:spPr>
          <a:xfrm>
            <a:off x="382725" y="445025"/>
            <a:ext cx="3467462" cy="4430602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07"/>
          <p:cNvSpPr txBox="1">
            <a:spLocks noGrp="1"/>
          </p:cNvSpPr>
          <p:nvPr>
            <p:ph type="body" idx="1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left side 1">
  <p:cSld name="CUSTOM_7_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08"/>
          <p:cNvSpPr txBox="1">
            <a:spLocks noGrp="1"/>
          </p:cNvSpPr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08"/>
          <p:cNvSpPr txBox="1">
            <a:spLocks noGrp="1"/>
          </p:cNvSpPr>
          <p:nvPr>
            <p:ph type="body" idx="1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64" name="Google Shape;564;p108"/>
          <p:cNvPicPr preferRelativeResize="0"/>
          <p:nvPr/>
        </p:nvPicPr>
        <p:blipFill rotWithShape="1">
          <a:blip r:embed="rId2">
            <a:alphaModFix/>
          </a:blip>
          <a:srcRect l="7221" r="7221"/>
          <a:stretch/>
        </p:blipFill>
        <p:spPr>
          <a:xfrm>
            <a:off x="218525" y="1017725"/>
            <a:ext cx="3809654" cy="296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in corner ">
  <p:cSld name="CUSTOM_8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09"/>
          <p:cNvSpPr txBox="1">
            <a:spLocks noGrp="1"/>
          </p:cNvSpPr>
          <p:nvPr>
            <p:ph type="title"/>
          </p:nvPr>
        </p:nvSpPr>
        <p:spPr>
          <a:xfrm>
            <a:off x="401600" y="445025"/>
            <a:ext cx="508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567" name="Google Shape;567;p109"/>
          <p:cNvPicPr preferRelativeResize="0"/>
          <p:nvPr/>
        </p:nvPicPr>
        <p:blipFill rotWithShape="1">
          <a:blip r:embed="rId2">
            <a:alphaModFix/>
          </a:blip>
          <a:srcRect t="18816" b="18816"/>
          <a:stretch/>
        </p:blipFill>
        <p:spPr>
          <a:xfrm>
            <a:off x="6005950" y="229600"/>
            <a:ext cx="2802949" cy="139809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109"/>
          <p:cNvSpPr txBox="1">
            <a:spLocks noGrp="1"/>
          </p:cNvSpPr>
          <p:nvPr>
            <p:ph type="body" idx="1"/>
          </p:nvPr>
        </p:nvSpPr>
        <p:spPr>
          <a:xfrm>
            <a:off x="401550" y="1482800"/>
            <a:ext cx="50820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drant">
  <p:cSld name="CUSTOM_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10"/>
          <p:cNvSpPr txBox="1"/>
          <p:nvPr/>
        </p:nvSpPr>
        <p:spPr>
          <a:xfrm>
            <a:off x="596900" y="1205151"/>
            <a:ext cx="612600" cy="16989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1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572" name="Google Shape;572;p110"/>
          <p:cNvSpPr txBox="1"/>
          <p:nvPr/>
        </p:nvSpPr>
        <p:spPr>
          <a:xfrm>
            <a:off x="4527913" y="1180419"/>
            <a:ext cx="612600" cy="16989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3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573" name="Google Shape;573;p110"/>
          <p:cNvSpPr txBox="1"/>
          <p:nvPr/>
        </p:nvSpPr>
        <p:spPr>
          <a:xfrm>
            <a:off x="596900" y="2981251"/>
            <a:ext cx="612600" cy="16989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2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574" name="Google Shape;574;p110"/>
          <p:cNvSpPr txBox="1"/>
          <p:nvPr/>
        </p:nvSpPr>
        <p:spPr>
          <a:xfrm>
            <a:off x="4527913" y="2982797"/>
            <a:ext cx="612600" cy="16989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4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575" name="Google Shape;575;p110"/>
          <p:cNvSpPr txBox="1">
            <a:spLocks noGrp="1"/>
          </p:cNvSpPr>
          <p:nvPr>
            <p:ph type="subTitle" idx="1"/>
          </p:nvPr>
        </p:nvSpPr>
        <p:spPr>
          <a:xfrm>
            <a:off x="1376800" y="1205150"/>
            <a:ext cx="2983800" cy="3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10"/>
          <p:cNvSpPr txBox="1">
            <a:spLocks noGrp="1"/>
          </p:cNvSpPr>
          <p:nvPr>
            <p:ph type="subTitle" idx="2"/>
          </p:nvPr>
        </p:nvSpPr>
        <p:spPr>
          <a:xfrm>
            <a:off x="5307850" y="1205150"/>
            <a:ext cx="2983800" cy="3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10"/>
          <p:cNvSpPr txBox="1">
            <a:spLocks noGrp="1"/>
          </p:cNvSpPr>
          <p:nvPr>
            <p:ph type="subTitle" idx="3"/>
          </p:nvPr>
        </p:nvSpPr>
        <p:spPr>
          <a:xfrm>
            <a:off x="1376800" y="2982800"/>
            <a:ext cx="2983800" cy="3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10"/>
          <p:cNvSpPr txBox="1">
            <a:spLocks noGrp="1"/>
          </p:cNvSpPr>
          <p:nvPr>
            <p:ph type="subTitle" idx="4"/>
          </p:nvPr>
        </p:nvSpPr>
        <p:spPr>
          <a:xfrm>
            <a:off x="5307825" y="2982800"/>
            <a:ext cx="29838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10"/>
          <p:cNvSpPr txBox="1">
            <a:spLocks noGrp="1"/>
          </p:cNvSpPr>
          <p:nvPr>
            <p:ph type="body" idx="5"/>
          </p:nvPr>
        </p:nvSpPr>
        <p:spPr>
          <a:xfrm>
            <a:off x="1376800" y="1609900"/>
            <a:ext cx="2983800" cy="12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80" name="Google Shape;580;p110"/>
          <p:cNvSpPr txBox="1">
            <a:spLocks noGrp="1"/>
          </p:cNvSpPr>
          <p:nvPr>
            <p:ph type="body" idx="6"/>
          </p:nvPr>
        </p:nvSpPr>
        <p:spPr>
          <a:xfrm>
            <a:off x="5307850" y="1583975"/>
            <a:ext cx="2983800" cy="12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81" name="Google Shape;581;p110"/>
          <p:cNvSpPr txBox="1">
            <a:spLocks noGrp="1"/>
          </p:cNvSpPr>
          <p:nvPr>
            <p:ph type="body" idx="7"/>
          </p:nvPr>
        </p:nvSpPr>
        <p:spPr>
          <a:xfrm>
            <a:off x="1376800" y="3377600"/>
            <a:ext cx="2983800" cy="12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82" name="Google Shape;582;p110"/>
          <p:cNvSpPr txBox="1">
            <a:spLocks noGrp="1"/>
          </p:cNvSpPr>
          <p:nvPr>
            <p:ph type="body" idx="8"/>
          </p:nvPr>
        </p:nvSpPr>
        <p:spPr>
          <a:xfrm>
            <a:off x="5307850" y="3377600"/>
            <a:ext cx="2983800" cy="130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ctant">
  <p:cSld name="CUSTOM_5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11"/>
          <p:cNvSpPr txBox="1"/>
          <p:nvPr/>
        </p:nvSpPr>
        <p:spPr>
          <a:xfrm>
            <a:off x="546857" y="1055669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#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586" name="Google Shape;586;p111"/>
          <p:cNvSpPr txBox="1"/>
          <p:nvPr/>
        </p:nvSpPr>
        <p:spPr>
          <a:xfrm>
            <a:off x="4672925" y="1031049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587" name="Google Shape;587;p111"/>
          <p:cNvSpPr txBox="1"/>
          <p:nvPr/>
        </p:nvSpPr>
        <p:spPr>
          <a:xfrm>
            <a:off x="546857" y="2023591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588" name="Google Shape;588;p111"/>
          <p:cNvSpPr txBox="1"/>
          <p:nvPr/>
        </p:nvSpPr>
        <p:spPr>
          <a:xfrm>
            <a:off x="4672925" y="2023582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589" name="Google Shape;589;p111"/>
          <p:cNvSpPr txBox="1"/>
          <p:nvPr/>
        </p:nvSpPr>
        <p:spPr>
          <a:xfrm>
            <a:off x="554048" y="2974232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590" name="Google Shape;590;p111"/>
          <p:cNvSpPr txBox="1"/>
          <p:nvPr/>
        </p:nvSpPr>
        <p:spPr>
          <a:xfrm>
            <a:off x="554048" y="3966765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591" name="Google Shape;591;p111"/>
          <p:cNvSpPr txBox="1"/>
          <p:nvPr/>
        </p:nvSpPr>
        <p:spPr>
          <a:xfrm>
            <a:off x="4672925" y="3016121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#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592" name="Google Shape;592;p111"/>
          <p:cNvSpPr txBox="1"/>
          <p:nvPr/>
        </p:nvSpPr>
        <p:spPr>
          <a:xfrm>
            <a:off x="4672925" y="3984043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593" name="Google Shape;593;p111"/>
          <p:cNvSpPr txBox="1">
            <a:spLocks noGrp="1"/>
          </p:cNvSpPr>
          <p:nvPr>
            <p:ph type="subTitle" idx="1"/>
          </p:nvPr>
        </p:nvSpPr>
        <p:spPr>
          <a:xfrm>
            <a:off x="1250250" y="10556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111"/>
          <p:cNvSpPr txBox="1">
            <a:spLocks noGrp="1"/>
          </p:cNvSpPr>
          <p:nvPr>
            <p:ph type="subTitle" idx="2"/>
          </p:nvPr>
        </p:nvSpPr>
        <p:spPr>
          <a:xfrm>
            <a:off x="1250250" y="20235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111"/>
          <p:cNvSpPr txBox="1">
            <a:spLocks noGrp="1"/>
          </p:cNvSpPr>
          <p:nvPr>
            <p:ph type="subTitle" idx="3"/>
          </p:nvPr>
        </p:nvSpPr>
        <p:spPr>
          <a:xfrm>
            <a:off x="1250250" y="30933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11"/>
          <p:cNvSpPr txBox="1">
            <a:spLocks noGrp="1"/>
          </p:cNvSpPr>
          <p:nvPr>
            <p:ph type="subTitle" idx="4"/>
          </p:nvPr>
        </p:nvSpPr>
        <p:spPr>
          <a:xfrm>
            <a:off x="1250250" y="40440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111"/>
          <p:cNvSpPr txBox="1">
            <a:spLocks noGrp="1"/>
          </p:cNvSpPr>
          <p:nvPr>
            <p:ph type="subTitle" idx="5"/>
          </p:nvPr>
        </p:nvSpPr>
        <p:spPr>
          <a:xfrm>
            <a:off x="5413150" y="10556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11"/>
          <p:cNvSpPr txBox="1">
            <a:spLocks noGrp="1"/>
          </p:cNvSpPr>
          <p:nvPr>
            <p:ph type="subTitle" idx="6"/>
          </p:nvPr>
        </p:nvSpPr>
        <p:spPr>
          <a:xfrm>
            <a:off x="5413150" y="21008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111"/>
          <p:cNvSpPr txBox="1">
            <a:spLocks noGrp="1"/>
          </p:cNvSpPr>
          <p:nvPr>
            <p:ph type="subTitle" idx="7"/>
          </p:nvPr>
        </p:nvSpPr>
        <p:spPr>
          <a:xfrm>
            <a:off x="5413150" y="30724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11"/>
          <p:cNvSpPr txBox="1">
            <a:spLocks noGrp="1"/>
          </p:cNvSpPr>
          <p:nvPr>
            <p:ph type="subTitle" idx="8"/>
          </p:nvPr>
        </p:nvSpPr>
        <p:spPr>
          <a:xfrm>
            <a:off x="5413150" y="40440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olades">
  <p:cSld name="CUSTOM_6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603" name="Google Shape;603;p112"/>
          <p:cNvPicPr preferRelativeResize="0"/>
          <p:nvPr/>
        </p:nvPicPr>
        <p:blipFill rotWithShape="1">
          <a:blip r:embed="rId2">
            <a:alphaModFix/>
          </a:blip>
          <a:srcRect l="2761" b="2305"/>
          <a:stretch/>
        </p:blipFill>
        <p:spPr>
          <a:xfrm>
            <a:off x="197550" y="1162225"/>
            <a:ext cx="8771374" cy="3158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C">
  <p:cSld name="SECTION_TITLE_AND_DESCRIPTION_1_1_1_1">
    <p:bg>
      <p:bgPr>
        <a:solidFill>
          <a:schemeClr val="l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Image A">
  <p:cSld name="Content &amp; Image A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13"/>
          <p:cNvSpPr>
            <a:spLocks noGrp="1"/>
          </p:cNvSpPr>
          <p:nvPr>
            <p:ph type="pic" idx="2"/>
          </p:nvPr>
        </p:nvSpPr>
        <p:spPr>
          <a:xfrm>
            <a:off x="4705643" y="222647"/>
            <a:ext cx="4152600" cy="461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31150" tIns="31150" rIns="31150" bIns="31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lt2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6" name="Google Shape;606;p113"/>
          <p:cNvSpPr txBox="1">
            <a:spLocks noGrp="1"/>
          </p:cNvSpPr>
          <p:nvPr>
            <p:ph type="body" idx="1"/>
          </p:nvPr>
        </p:nvSpPr>
        <p:spPr>
          <a:xfrm>
            <a:off x="553182" y="1140619"/>
            <a:ext cx="3874800" cy="3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3"/>
          <p:cNvSpPr txBox="1">
            <a:spLocks noGrp="1"/>
          </p:cNvSpPr>
          <p:nvPr>
            <p:ph type="body" idx="3"/>
          </p:nvPr>
        </p:nvSpPr>
        <p:spPr>
          <a:xfrm>
            <a:off x="553182" y="440147"/>
            <a:ext cx="38748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900" b="1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cap="none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500"/>
              <a:buNone/>
              <a:defRPr sz="1500">
                <a:solidFill>
                  <a:srgbClr val="7A91A6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2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1" name="Google Shape;611;p1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2" name="Google Shape;612;p1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13" name="Google Shape;613;p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2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6" name="Google Shape;616;p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rgbClr val="599191"/>
        </a:solidFill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116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619" name="Google Shape;619;p116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620" name="Google Shape;620;p116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16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" name="Google Shape;622;p116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623" name="Google Shape;623;p116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6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" name="Google Shape;626;p116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627" name="Google Shape;627;p116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6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6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6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116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632" name="Google Shape;632;p116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6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6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6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7" name="Google Shape;637;p116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638" name="Google Shape;638;p116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6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0" name="Google Shape;640;p116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641" name="Google Shape;641;p116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16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16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4" name="Google Shape;644;p11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5" name="Google Shape;645;p116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646" name="Google Shape;646;p116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16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8" name="Google Shape;648;p116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6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6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6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6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6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11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5" name="Google Shape;655;p116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6" name="Google Shape;656;p11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117"/>
          <p:cNvGrpSpPr/>
          <p:nvPr/>
        </p:nvGrpSpPr>
        <p:grpSpPr>
          <a:xfrm>
            <a:off x="816669" y="683101"/>
            <a:ext cx="745764" cy="45826"/>
            <a:chOff x="4580561" y="2589004"/>
            <a:chExt cx="1064464" cy="25200"/>
          </a:xfrm>
        </p:grpSpPr>
        <p:sp>
          <p:nvSpPr>
            <p:cNvPr id="659" name="Google Shape;659;p1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1" name="Google Shape;661;p117"/>
          <p:cNvSpPr txBox="1">
            <a:spLocks noGrp="1"/>
          </p:cNvSpPr>
          <p:nvPr>
            <p:ph type="ctrTitle"/>
          </p:nvPr>
        </p:nvSpPr>
        <p:spPr>
          <a:xfrm>
            <a:off x="729625" y="0"/>
            <a:ext cx="84144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11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3" name="Google Shape;663;p1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Numbered Sections">
  <p:cSld name="Four Numbered Sections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8"/>
          <p:cNvSpPr txBox="1">
            <a:spLocks noGrp="1"/>
          </p:cNvSpPr>
          <p:nvPr>
            <p:ph type="body" idx="1"/>
          </p:nvPr>
        </p:nvSpPr>
        <p:spPr>
          <a:xfrm>
            <a:off x="550985" y="1140732"/>
            <a:ext cx="648000" cy="16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150" tIns="0" rIns="31150" bIns="0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 b="1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18"/>
          <p:cNvSpPr txBox="1">
            <a:spLocks noGrp="1"/>
          </p:cNvSpPr>
          <p:nvPr>
            <p:ph type="body" idx="2"/>
          </p:nvPr>
        </p:nvSpPr>
        <p:spPr>
          <a:xfrm>
            <a:off x="4708204" y="1140732"/>
            <a:ext cx="648000" cy="169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1150" tIns="0" rIns="31150" bIns="0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18"/>
          <p:cNvSpPr txBox="1">
            <a:spLocks noGrp="1"/>
          </p:cNvSpPr>
          <p:nvPr>
            <p:ph type="body" idx="3"/>
          </p:nvPr>
        </p:nvSpPr>
        <p:spPr>
          <a:xfrm>
            <a:off x="550985" y="2933337"/>
            <a:ext cx="648000" cy="169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1150" tIns="0" rIns="31150" bIns="0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18"/>
          <p:cNvSpPr txBox="1">
            <a:spLocks noGrp="1"/>
          </p:cNvSpPr>
          <p:nvPr>
            <p:ph type="body" idx="4"/>
          </p:nvPr>
        </p:nvSpPr>
        <p:spPr>
          <a:xfrm>
            <a:off x="4708204" y="2934876"/>
            <a:ext cx="648000" cy="16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150" tIns="0" rIns="31150" bIns="0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 b="1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18"/>
          <p:cNvSpPr txBox="1">
            <a:spLocks noGrp="1"/>
          </p:cNvSpPr>
          <p:nvPr>
            <p:ph type="body" idx="5"/>
          </p:nvPr>
        </p:nvSpPr>
        <p:spPr>
          <a:xfrm>
            <a:off x="1371600" y="1140732"/>
            <a:ext cx="3027300" cy="1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18"/>
          <p:cNvSpPr txBox="1">
            <a:spLocks noGrp="1"/>
          </p:cNvSpPr>
          <p:nvPr>
            <p:ph type="body" idx="6"/>
          </p:nvPr>
        </p:nvSpPr>
        <p:spPr>
          <a:xfrm>
            <a:off x="1371600" y="2933337"/>
            <a:ext cx="3027300" cy="1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18"/>
          <p:cNvSpPr txBox="1">
            <a:spLocks noGrp="1"/>
          </p:cNvSpPr>
          <p:nvPr>
            <p:ph type="body" idx="7"/>
          </p:nvPr>
        </p:nvSpPr>
        <p:spPr>
          <a:xfrm>
            <a:off x="5564382" y="1140732"/>
            <a:ext cx="3027300" cy="1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118"/>
          <p:cNvSpPr txBox="1">
            <a:spLocks noGrp="1"/>
          </p:cNvSpPr>
          <p:nvPr>
            <p:ph type="body" idx="8"/>
          </p:nvPr>
        </p:nvSpPr>
        <p:spPr>
          <a:xfrm>
            <a:off x="5564382" y="2933337"/>
            <a:ext cx="3027300" cy="1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18"/>
          <p:cNvSpPr txBox="1">
            <a:spLocks noGrp="1"/>
          </p:cNvSpPr>
          <p:nvPr>
            <p:ph type="body" idx="9"/>
          </p:nvPr>
        </p:nvSpPr>
        <p:spPr>
          <a:xfrm>
            <a:off x="553182" y="440147"/>
            <a:ext cx="80385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9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cap="none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500"/>
              <a:buNone/>
              <a:defRPr sz="1500">
                <a:solidFill>
                  <a:srgbClr val="7A91A6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19"/>
          <p:cNvSpPr txBox="1">
            <a:spLocks noGrp="1"/>
          </p:cNvSpPr>
          <p:nvPr>
            <p:ph type="body" idx="1"/>
          </p:nvPr>
        </p:nvSpPr>
        <p:spPr>
          <a:xfrm>
            <a:off x="553182" y="440147"/>
            <a:ext cx="80385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900" b="1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cap="none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500"/>
              <a:buNone/>
              <a:defRPr sz="1500">
                <a:solidFill>
                  <a:srgbClr val="7A91A6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2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31150" tIns="31150" rIns="31150" bIns="31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lt2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Alternative 1">
  <p:cSld name="Title and two columns Alternative">
    <p:bg>
      <p:bgPr>
        <a:solidFill>
          <a:schemeClr val="lt2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1" name="Google Shape;681;p1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2" name="Google Shape;682;p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3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5" name="Google Shape;685;p1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6" name="Google Shape;686;p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23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23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24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24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1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9pPr>
          </a:lstStyle>
          <a:p>
            <a:endParaRPr/>
          </a:p>
        </p:txBody>
      </p:sp>
      <p:sp>
        <p:nvSpPr>
          <p:cNvPr id="701" name="Google Shape;701;p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2" name="Google Shape;702;p12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3" name="Google Shape;703;p1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445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90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208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780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098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543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988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530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4" name="Google Shape;704;p1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445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890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208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780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098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543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988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5306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5" name="Google Shape;705;p1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5" tIns="44175" rIns="88375" bIns="441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_4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08" name="Google Shape;708;p1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9" name="Google Shape;709;p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ext Layout">
  <p:cSld name="17_Text Layout">
    <p:bg>
      <p:bgPr>
        <a:solidFill>
          <a:schemeClr val="lt1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27"/>
          <p:cNvSpPr/>
          <p:nvPr/>
        </p:nvSpPr>
        <p:spPr>
          <a:xfrm>
            <a:off x="684751" y="4776326"/>
            <a:ext cx="1451400" cy="9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83075" rIns="68575" bIns="83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27"/>
          <p:cNvSpPr txBox="1">
            <a:spLocks noGrp="1"/>
          </p:cNvSpPr>
          <p:nvPr>
            <p:ph type="body" idx="1"/>
          </p:nvPr>
        </p:nvSpPr>
        <p:spPr>
          <a:xfrm>
            <a:off x="107106" y="940429"/>
            <a:ext cx="8938200" cy="3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65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3" name="Google Shape;713;p127"/>
          <p:cNvSpPr/>
          <p:nvPr/>
        </p:nvSpPr>
        <p:spPr>
          <a:xfrm>
            <a:off x="107106" y="4739013"/>
            <a:ext cx="66105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document reflects ongoing work and discussions within TfL on options for the future of TfL/LU. It is not intended to reflect or represent any formal TfL/LU views or policy. Its subject matter may relate to issues which would be subject to consultation. Its contents are confidential and should not be disclosed to any unauthorised persons</a:t>
            </a:r>
            <a:endParaRPr sz="1100"/>
          </a:p>
        </p:txBody>
      </p:sp>
      <p:sp>
        <p:nvSpPr>
          <p:cNvPr id="714" name="Google Shape;714;p127"/>
          <p:cNvSpPr txBox="1">
            <a:spLocks noGrp="1"/>
          </p:cNvSpPr>
          <p:nvPr>
            <p:ph type="ctrTitle"/>
          </p:nvPr>
        </p:nvSpPr>
        <p:spPr>
          <a:xfrm>
            <a:off x="107106" y="101065"/>
            <a:ext cx="89382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715" name="Google Shape;715;p127"/>
          <p:cNvCxnSpPr/>
          <p:nvPr/>
        </p:nvCxnSpPr>
        <p:spPr>
          <a:xfrm>
            <a:off x="107106" y="841402"/>
            <a:ext cx="8938200" cy="0"/>
          </a:xfrm>
          <a:prstGeom prst="straightConnector1">
            <a:avLst/>
          </a:prstGeom>
          <a:noFill/>
          <a:ln w="38100" cap="flat" cmpd="sng">
            <a:solidFill>
              <a:srgbClr val="E228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6" name="Google Shape;716;p127"/>
          <p:cNvSpPr/>
          <p:nvPr/>
        </p:nvSpPr>
        <p:spPr>
          <a:xfrm flipH="1">
            <a:off x="6422100" y="4146154"/>
            <a:ext cx="2721900" cy="997200"/>
          </a:xfrm>
          <a:prstGeom prst="rtTriangle">
            <a:avLst/>
          </a:prstGeom>
          <a:solidFill>
            <a:srgbClr val="E2284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7" name="Google Shape;717;p127"/>
          <p:cNvGrpSpPr/>
          <p:nvPr/>
        </p:nvGrpSpPr>
        <p:grpSpPr>
          <a:xfrm>
            <a:off x="8469432" y="4346311"/>
            <a:ext cx="603868" cy="603868"/>
            <a:chOff x="4625920" y="1614165"/>
            <a:chExt cx="520800" cy="520800"/>
          </a:xfrm>
        </p:grpSpPr>
        <p:sp>
          <p:nvSpPr>
            <p:cNvPr id="718" name="Google Shape;718;p127"/>
            <p:cNvSpPr/>
            <p:nvPr/>
          </p:nvSpPr>
          <p:spPr>
            <a:xfrm>
              <a:off x="4625920" y="1614165"/>
              <a:ext cx="520800" cy="5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9" name="Google Shape;719;p127"/>
            <p:cNvGrpSpPr/>
            <p:nvPr/>
          </p:nvGrpSpPr>
          <p:grpSpPr>
            <a:xfrm>
              <a:off x="4687569" y="1649692"/>
              <a:ext cx="397371" cy="449651"/>
              <a:chOff x="6581315" y="1466060"/>
              <a:chExt cx="271410" cy="307118"/>
            </a:xfrm>
          </p:grpSpPr>
          <p:sp>
            <p:nvSpPr>
              <p:cNvPr id="720" name="Google Shape;720;p127"/>
              <p:cNvSpPr/>
              <p:nvPr/>
            </p:nvSpPr>
            <p:spPr>
              <a:xfrm rot="10800000" flipH="1">
                <a:off x="6581315" y="1466060"/>
                <a:ext cx="271410" cy="307118"/>
              </a:xfrm>
              <a:custGeom>
                <a:avLst/>
                <a:gdLst/>
                <a:ahLst/>
                <a:cxnLst/>
                <a:rect l="l" t="t" r="r" b="b"/>
                <a:pathLst>
                  <a:path w="271410" h="307118" extrusionOk="0">
                    <a:moveTo>
                      <a:pt x="178259" y="265631"/>
                    </a:moveTo>
                    <a:lnTo>
                      <a:pt x="172734" y="294396"/>
                    </a:lnTo>
                    <a:cubicBezTo>
                      <a:pt x="172245" y="296931"/>
                      <a:pt x="170028" y="298764"/>
                      <a:pt x="167445" y="298764"/>
                    </a:cubicBezTo>
                    <a:lnTo>
                      <a:pt x="167437" y="298764"/>
                    </a:lnTo>
                    <a:cubicBezTo>
                      <a:pt x="164854" y="298764"/>
                      <a:pt x="162637" y="296939"/>
                      <a:pt x="162140" y="294404"/>
                    </a:cubicBezTo>
                    <a:lnTo>
                      <a:pt x="158693" y="276705"/>
                    </a:lnTo>
                    <a:lnTo>
                      <a:pt x="153543" y="303531"/>
                    </a:lnTo>
                    <a:cubicBezTo>
                      <a:pt x="153054" y="306065"/>
                      <a:pt x="150846" y="307899"/>
                      <a:pt x="148255" y="307907"/>
                    </a:cubicBezTo>
                    <a:lnTo>
                      <a:pt x="148247" y="307907"/>
                    </a:lnTo>
                    <a:cubicBezTo>
                      <a:pt x="145663" y="307907"/>
                      <a:pt x="143455" y="306073"/>
                      <a:pt x="142958" y="303539"/>
                    </a:cubicBezTo>
                    <a:lnTo>
                      <a:pt x="136855" y="272191"/>
                    </a:lnTo>
                    <a:cubicBezTo>
                      <a:pt x="136781" y="272191"/>
                      <a:pt x="136716" y="272191"/>
                      <a:pt x="136651" y="272191"/>
                    </a:cubicBezTo>
                    <a:cubicBezTo>
                      <a:pt x="61821" y="272191"/>
                      <a:pt x="950" y="211320"/>
                      <a:pt x="950" y="136489"/>
                    </a:cubicBezTo>
                    <a:cubicBezTo>
                      <a:pt x="950" y="61659"/>
                      <a:pt x="61821" y="788"/>
                      <a:pt x="136651" y="788"/>
                    </a:cubicBezTo>
                    <a:cubicBezTo>
                      <a:pt x="211481" y="788"/>
                      <a:pt x="272360" y="61659"/>
                      <a:pt x="272360" y="136489"/>
                    </a:cubicBezTo>
                    <a:cubicBezTo>
                      <a:pt x="272360" y="195886"/>
                      <a:pt x="234599" y="247516"/>
                      <a:pt x="178259" y="265631"/>
                    </a:cubicBezTo>
                    <a:moveTo>
                      <a:pt x="164259" y="248836"/>
                    </a:moveTo>
                    <a:lnTo>
                      <a:pt x="167404" y="264979"/>
                    </a:lnTo>
                    <a:lnTo>
                      <a:pt x="186831" y="163877"/>
                    </a:lnTo>
                    <a:cubicBezTo>
                      <a:pt x="184721" y="163600"/>
                      <a:pt x="182626" y="163283"/>
                      <a:pt x="180573" y="162843"/>
                    </a:cubicBezTo>
                    <a:lnTo>
                      <a:pt x="164120" y="248494"/>
                    </a:lnTo>
                    <a:cubicBezTo>
                      <a:pt x="164153" y="248616"/>
                      <a:pt x="164235" y="248706"/>
                      <a:pt x="164259" y="248836"/>
                    </a:cubicBezTo>
                    <a:moveTo>
                      <a:pt x="92134" y="20484"/>
                    </a:moveTo>
                    <a:cubicBezTo>
                      <a:pt x="76961" y="26326"/>
                      <a:pt x="63222" y="35054"/>
                      <a:pt x="51578" y="46006"/>
                    </a:cubicBezTo>
                    <a:lnTo>
                      <a:pt x="51578" y="115751"/>
                    </a:lnTo>
                    <a:cubicBezTo>
                      <a:pt x="51578" y="116549"/>
                      <a:pt x="52222" y="117193"/>
                      <a:pt x="53020" y="117193"/>
                    </a:cubicBezTo>
                    <a:lnTo>
                      <a:pt x="90692" y="117193"/>
                    </a:lnTo>
                    <a:cubicBezTo>
                      <a:pt x="91491" y="117193"/>
                      <a:pt x="92134" y="116549"/>
                      <a:pt x="92134" y="115751"/>
                    </a:cubicBezTo>
                    <a:lnTo>
                      <a:pt x="92134" y="20484"/>
                    </a:lnTo>
                    <a:close/>
                    <a:moveTo>
                      <a:pt x="95932" y="129416"/>
                    </a:moveTo>
                    <a:cubicBezTo>
                      <a:pt x="95932" y="128618"/>
                      <a:pt x="95288" y="127974"/>
                      <a:pt x="94489" y="127974"/>
                    </a:cubicBezTo>
                    <a:lnTo>
                      <a:pt x="49223" y="127974"/>
                    </a:lnTo>
                    <a:cubicBezTo>
                      <a:pt x="48424" y="127974"/>
                      <a:pt x="47781" y="128618"/>
                      <a:pt x="47781" y="129416"/>
                    </a:cubicBezTo>
                    <a:lnTo>
                      <a:pt x="47781" y="164921"/>
                    </a:lnTo>
                    <a:cubicBezTo>
                      <a:pt x="47781" y="165719"/>
                      <a:pt x="48424" y="166363"/>
                      <a:pt x="49223" y="166363"/>
                    </a:cubicBezTo>
                    <a:lnTo>
                      <a:pt x="94489" y="166363"/>
                    </a:lnTo>
                    <a:cubicBezTo>
                      <a:pt x="95288" y="166363"/>
                      <a:pt x="95932" y="165719"/>
                      <a:pt x="95932" y="164921"/>
                    </a:cubicBezTo>
                    <a:lnTo>
                      <a:pt x="95932" y="129416"/>
                    </a:lnTo>
                    <a:close/>
                    <a:moveTo>
                      <a:pt x="90692" y="185553"/>
                    </a:moveTo>
                    <a:cubicBezTo>
                      <a:pt x="91491" y="185553"/>
                      <a:pt x="92134" y="184909"/>
                      <a:pt x="92134" y="184111"/>
                    </a:cubicBezTo>
                    <a:lnTo>
                      <a:pt x="92134" y="178586"/>
                    </a:lnTo>
                    <a:cubicBezTo>
                      <a:pt x="92134" y="177796"/>
                      <a:pt x="91491" y="177152"/>
                      <a:pt x="90692" y="177152"/>
                    </a:cubicBezTo>
                    <a:lnTo>
                      <a:pt x="53020" y="177152"/>
                    </a:lnTo>
                    <a:cubicBezTo>
                      <a:pt x="52222" y="177152"/>
                      <a:pt x="51578" y="177796"/>
                      <a:pt x="51578" y="178586"/>
                    </a:cubicBezTo>
                    <a:lnTo>
                      <a:pt x="51578" y="184111"/>
                    </a:lnTo>
                    <a:cubicBezTo>
                      <a:pt x="51578" y="184909"/>
                      <a:pt x="52222" y="185553"/>
                      <a:pt x="53020" y="185553"/>
                    </a:cubicBezTo>
                    <a:lnTo>
                      <a:pt x="90692" y="185553"/>
                    </a:lnTo>
                    <a:close/>
                    <a:moveTo>
                      <a:pt x="58024" y="198608"/>
                    </a:moveTo>
                    <a:lnTo>
                      <a:pt x="70687" y="216372"/>
                    </a:lnTo>
                    <a:cubicBezTo>
                      <a:pt x="71257" y="217179"/>
                      <a:pt x="72455" y="217179"/>
                      <a:pt x="73034" y="216372"/>
                    </a:cubicBezTo>
                    <a:lnTo>
                      <a:pt x="85697" y="198608"/>
                    </a:lnTo>
                    <a:cubicBezTo>
                      <a:pt x="86373" y="197654"/>
                      <a:pt x="85697" y="196334"/>
                      <a:pt x="84523" y="196334"/>
                    </a:cubicBezTo>
                    <a:lnTo>
                      <a:pt x="59189" y="196334"/>
                    </a:lnTo>
                    <a:cubicBezTo>
                      <a:pt x="58024" y="196334"/>
                      <a:pt x="57339" y="197654"/>
                      <a:pt x="58024" y="198608"/>
                    </a:cubicBezTo>
                    <a:moveTo>
                      <a:pt x="76252" y="230437"/>
                    </a:moveTo>
                    <a:cubicBezTo>
                      <a:pt x="74223" y="233272"/>
                      <a:pt x="69497" y="233272"/>
                      <a:pt x="67468" y="230437"/>
                    </a:cubicBezTo>
                    <a:lnTo>
                      <a:pt x="42468" y="195381"/>
                    </a:lnTo>
                    <a:cubicBezTo>
                      <a:pt x="41376" y="193849"/>
                      <a:pt x="40797" y="192040"/>
                      <a:pt x="40797" y="190149"/>
                    </a:cubicBezTo>
                    <a:lnTo>
                      <a:pt x="40797" y="176826"/>
                    </a:lnTo>
                    <a:cubicBezTo>
                      <a:pt x="38613" y="176133"/>
                      <a:pt x="37000" y="174169"/>
                      <a:pt x="37000" y="171757"/>
                    </a:cubicBezTo>
                    <a:lnTo>
                      <a:pt x="37000" y="122588"/>
                    </a:lnTo>
                    <a:cubicBezTo>
                      <a:pt x="37000" y="120167"/>
                      <a:pt x="38613" y="118204"/>
                      <a:pt x="40797" y="117511"/>
                    </a:cubicBezTo>
                    <a:lnTo>
                      <a:pt x="40797" y="57463"/>
                    </a:lnTo>
                    <a:cubicBezTo>
                      <a:pt x="23041" y="78959"/>
                      <a:pt x="12366" y="106502"/>
                      <a:pt x="12366" y="136489"/>
                    </a:cubicBezTo>
                    <a:cubicBezTo>
                      <a:pt x="12366" y="204336"/>
                      <a:pt x="67028" y="259625"/>
                      <a:pt x="134614" y="260726"/>
                    </a:cubicBezTo>
                    <a:lnTo>
                      <a:pt x="102923" y="97954"/>
                    </a:lnTo>
                    <a:lnTo>
                      <a:pt x="102923" y="117511"/>
                    </a:lnTo>
                    <a:cubicBezTo>
                      <a:pt x="105107" y="118204"/>
                      <a:pt x="106721" y="120167"/>
                      <a:pt x="106721" y="122588"/>
                    </a:cubicBezTo>
                    <a:lnTo>
                      <a:pt x="106721" y="171757"/>
                    </a:lnTo>
                    <a:cubicBezTo>
                      <a:pt x="106721" y="174169"/>
                      <a:pt x="105107" y="176133"/>
                      <a:pt x="102923" y="176826"/>
                    </a:cubicBezTo>
                    <a:lnTo>
                      <a:pt x="102923" y="190149"/>
                    </a:lnTo>
                    <a:cubicBezTo>
                      <a:pt x="102923" y="192031"/>
                      <a:pt x="102345" y="193832"/>
                      <a:pt x="101253" y="195372"/>
                    </a:cubicBezTo>
                    <a:lnTo>
                      <a:pt x="76252" y="230437"/>
                    </a:lnTo>
                    <a:close/>
                    <a:moveTo>
                      <a:pt x="143211" y="12384"/>
                    </a:moveTo>
                    <a:cubicBezTo>
                      <a:pt x="141043" y="12270"/>
                      <a:pt x="138851" y="12205"/>
                      <a:pt x="136651" y="12205"/>
                    </a:cubicBezTo>
                    <a:cubicBezTo>
                      <a:pt x="124957" y="12205"/>
                      <a:pt x="113655" y="13867"/>
                      <a:pt x="102923" y="16898"/>
                    </a:cubicBezTo>
                    <a:lnTo>
                      <a:pt x="102923" y="41524"/>
                    </a:lnTo>
                    <a:lnTo>
                      <a:pt x="148214" y="274114"/>
                    </a:lnTo>
                    <a:lnTo>
                      <a:pt x="170183" y="159779"/>
                    </a:lnTo>
                    <a:cubicBezTo>
                      <a:pt x="140000" y="148729"/>
                      <a:pt x="118365" y="119801"/>
                      <a:pt x="118365" y="85845"/>
                    </a:cubicBezTo>
                    <a:cubicBezTo>
                      <a:pt x="118365" y="60747"/>
                      <a:pt x="130173" y="38362"/>
                      <a:pt x="148524" y="23922"/>
                    </a:cubicBezTo>
                    <a:lnTo>
                      <a:pt x="143211" y="12384"/>
                    </a:lnTo>
                    <a:close/>
                    <a:moveTo>
                      <a:pt x="178112" y="19343"/>
                    </a:moveTo>
                    <a:lnTo>
                      <a:pt x="182781" y="29496"/>
                    </a:lnTo>
                    <a:cubicBezTo>
                      <a:pt x="187230" y="28364"/>
                      <a:pt x="191875" y="27744"/>
                      <a:pt x="196667" y="27703"/>
                    </a:cubicBezTo>
                    <a:cubicBezTo>
                      <a:pt x="190759" y="24428"/>
                      <a:pt x="184558" y="21633"/>
                      <a:pt x="178112" y="19343"/>
                    </a:cubicBezTo>
                    <a:moveTo>
                      <a:pt x="197156" y="38468"/>
                    </a:moveTo>
                    <a:cubicBezTo>
                      <a:pt x="193798" y="38468"/>
                      <a:pt x="190539" y="38851"/>
                      <a:pt x="187377" y="39511"/>
                    </a:cubicBezTo>
                    <a:lnTo>
                      <a:pt x="197139" y="60771"/>
                    </a:lnTo>
                    <a:lnTo>
                      <a:pt x="206877" y="39593"/>
                    </a:lnTo>
                    <a:cubicBezTo>
                      <a:pt x="203723" y="38932"/>
                      <a:pt x="200497" y="38468"/>
                      <a:pt x="197156" y="38468"/>
                    </a:cubicBezTo>
                    <a:moveTo>
                      <a:pt x="217405" y="42127"/>
                    </a:moveTo>
                    <a:lnTo>
                      <a:pt x="200822" y="78560"/>
                    </a:lnTo>
                    <a:cubicBezTo>
                      <a:pt x="199665" y="78030"/>
                      <a:pt x="198394" y="77704"/>
                      <a:pt x="197041" y="77704"/>
                    </a:cubicBezTo>
                    <a:cubicBezTo>
                      <a:pt x="195729" y="77704"/>
                      <a:pt x="194491" y="77998"/>
                      <a:pt x="193366" y="78503"/>
                    </a:cubicBezTo>
                    <a:lnTo>
                      <a:pt x="189699" y="70436"/>
                    </a:lnTo>
                    <a:cubicBezTo>
                      <a:pt x="189699" y="70436"/>
                      <a:pt x="189699" y="70436"/>
                      <a:pt x="189708" y="70436"/>
                    </a:cubicBezTo>
                    <a:lnTo>
                      <a:pt x="188974" y="68847"/>
                    </a:lnTo>
                    <a:lnTo>
                      <a:pt x="164666" y="15431"/>
                    </a:lnTo>
                    <a:cubicBezTo>
                      <a:pt x="161708" y="14747"/>
                      <a:pt x="158718" y="14128"/>
                      <a:pt x="155678" y="13663"/>
                    </a:cubicBezTo>
                    <a:lnTo>
                      <a:pt x="165750" y="35575"/>
                    </a:lnTo>
                    <a:lnTo>
                      <a:pt x="188224" y="84965"/>
                    </a:lnTo>
                    <a:cubicBezTo>
                      <a:pt x="188110" y="85527"/>
                      <a:pt x="188045" y="86106"/>
                      <a:pt x="188045" y="86701"/>
                    </a:cubicBezTo>
                    <a:cubicBezTo>
                      <a:pt x="188045" y="91663"/>
                      <a:pt x="192071" y="95689"/>
                      <a:pt x="197041" y="95689"/>
                    </a:cubicBezTo>
                    <a:cubicBezTo>
                      <a:pt x="202004" y="95689"/>
                      <a:pt x="206030" y="91663"/>
                      <a:pt x="206030" y="86701"/>
                    </a:cubicBezTo>
                    <a:cubicBezTo>
                      <a:pt x="206030" y="86187"/>
                      <a:pt x="205964" y="85698"/>
                      <a:pt x="205883" y="85217"/>
                    </a:cubicBezTo>
                    <a:lnTo>
                      <a:pt x="220461" y="53185"/>
                    </a:lnTo>
                    <a:lnTo>
                      <a:pt x="223142" y="47358"/>
                    </a:lnTo>
                    <a:cubicBezTo>
                      <a:pt x="221284" y="45557"/>
                      <a:pt x="219369" y="43814"/>
                      <a:pt x="217405" y="42127"/>
                    </a:cubicBezTo>
                    <a:moveTo>
                      <a:pt x="242047" y="70737"/>
                    </a:moveTo>
                    <a:cubicBezTo>
                      <a:pt x="238771" y="65497"/>
                      <a:pt x="235112" y="60527"/>
                      <a:pt x="231111" y="55849"/>
                    </a:cubicBezTo>
                    <a:cubicBezTo>
                      <a:pt x="231111" y="55849"/>
                      <a:pt x="213257" y="94523"/>
                      <a:pt x="213225" y="94523"/>
                    </a:cubicBezTo>
                    <a:cubicBezTo>
                      <a:pt x="210308" y="100488"/>
                      <a:pt x="204237" y="104652"/>
                      <a:pt x="197156" y="104652"/>
                    </a:cubicBezTo>
                    <a:cubicBezTo>
                      <a:pt x="189895" y="104652"/>
                      <a:pt x="183661" y="100301"/>
                      <a:pt x="180842" y="94091"/>
                    </a:cubicBezTo>
                    <a:lnTo>
                      <a:pt x="162271" y="53837"/>
                    </a:lnTo>
                    <a:cubicBezTo>
                      <a:pt x="154521" y="62279"/>
                      <a:pt x="149779" y="73516"/>
                      <a:pt x="149779" y="85845"/>
                    </a:cubicBezTo>
                    <a:cubicBezTo>
                      <a:pt x="149779" y="111970"/>
                      <a:pt x="171031" y="133222"/>
                      <a:pt x="197156" y="133222"/>
                    </a:cubicBezTo>
                    <a:cubicBezTo>
                      <a:pt x="223272" y="133222"/>
                      <a:pt x="244532" y="111970"/>
                      <a:pt x="244532" y="85845"/>
                    </a:cubicBezTo>
                    <a:cubicBezTo>
                      <a:pt x="244532" y="80565"/>
                      <a:pt x="243652" y="75488"/>
                      <a:pt x="242047" y="70737"/>
                    </a:cubicBezTo>
                    <a:moveTo>
                      <a:pt x="254295" y="96487"/>
                    </a:moveTo>
                    <a:cubicBezTo>
                      <a:pt x="249275" y="123484"/>
                      <a:pt x="225587" y="144003"/>
                      <a:pt x="197156" y="144003"/>
                    </a:cubicBezTo>
                    <a:cubicBezTo>
                      <a:pt x="165082" y="144003"/>
                      <a:pt x="138990" y="117910"/>
                      <a:pt x="138990" y="85845"/>
                    </a:cubicBezTo>
                    <a:cubicBezTo>
                      <a:pt x="138990" y="69107"/>
                      <a:pt x="146128" y="54032"/>
                      <a:pt x="157479" y="43414"/>
                    </a:cubicBezTo>
                    <a:lnTo>
                      <a:pt x="153209" y="34125"/>
                    </a:lnTo>
                    <a:cubicBezTo>
                      <a:pt x="138541" y="46609"/>
                      <a:pt x="129146" y="65114"/>
                      <a:pt x="129146" y="85845"/>
                    </a:cubicBezTo>
                    <a:cubicBezTo>
                      <a:pt x="129146" y="123337"/>
                      <a:pt x="159655" y="153846"/>
                      <a:pt x="197156" y="153846"/>
                    </a:cubicBezTo>
                    <a:cubicBezTo>
                      <a:pt x="224519" y="153846"/>
                      <a:pt x="248126" y="137581"/>
                      <a:pt x="258899" y="114227"/>
                    </a:cubicBezTo>
                    <a:cubicBezTo>
                      <a:pt x="257799" y="108148"/>
                      <a:pt x="256250" y="102232"/>
                      <a:pt x="254295" y="96487"/>
                    </a:cubicBezTo>
                    <a:moveTo>
                      <a:pt x="197669" y="164611"/>
                    </a:moveTo>
                    <a:lnTo>
                      <a:pt x="180752" y="252658"/>
                    </a:lnTo>
                    <a:cubicBezTo>
                      <a:pt x="229009" y="234438"/>
                      <a:pt x="260936" y="188747"/>
                      <a:pt x="260936" y="136489"/>
                    </a:cubicBezTo>
                    <a:cubicBezTo>
                      <a:pt x="260936" y="135039"/>
                      <a:pt x="260879" y="133597"/>
                      <a:pt x="260830" y="132154"/>
                    </a:cubicBezTo>
                    <a:cubicBezTo>
                      <a:pt x="246586" y="151687"/>
                      <a:pt x="223598" y="164448"/>
                      <a:pt x="197669" y="16461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27"/>
              <p:cNvSpPr/>
              <p:nvPr/>
            </p:nvSpPr>
            <p:spPr>
              <a:xfrm rot="10800000" flipH="1">
                <a:off x="6633532" y="1611605"/>
                <a:ext cx="37394" cy="30386"/>
              </a:xfrm>
              <a:custGeom>
                <a:avLst/>
                <a:gdLst/>
                <a:ahLst/>
                <a:cxnLst/>
                <a:rect l="l" t="t" r="r" b="b"/>
                <a:pathLst>
                  <a:path w="37394" h="30386" extrusionOk="0">
                    <a:moveTo>
                      <a:pt x="34542" y="19037"/>
                    </a:moveTo>
                    <a:cubicBezTo>
                      <a:pt x="33100" y="26062"/>
                      <a:pt x="26841" y="31163"/>
                      <a:pt x="19662" y="31163"/>
                    </a:cubicBezTo>
                    <a:cubicBezTo>
                      <a:pt x="12475" y="31163"/>
                      <a:pt x="6217" y="26062"/>
                      <a:pt x="4774" y="19037"/>
                    </a:cubicBezTo>
                    <a:lnTo>
                      <a:pt x="936" y="19037"/>
                    </a:lnTo>
                    <a:lnTo>
                      <a:pt x="936" y="12893"/>
                    </a:lnTo>
                    <a:lnTo>
                      <a:pt x="4774" y="12893"/>
                    </a:lnTo>
                    <a:lnTo>
                      <a:pt x="4774" y="12893"/>
                    </a:lnTo>
                    <a:cubicBezTo>
                      <a:pt x="6225" y="5869"/>
                      <a:pt x="12483" y="776"/>
                      <a:pt x="19662" y="776"/>
                    </a:cubicBezTo>
                    <a:cubicBezTo>
                      <a:pt x="26833" y="776"/>
                      <a:pt x="33091" y="5869"/>
                      <a:pt x="34542" y="12893"/>
                    </a:cubicBezTo>
                    <a:lnTo>
                      <a:pt x="38331" y="12893"/>
                    </a:lnTo>
                    <a:lnTo>
                      <a:pt x="38331" y="19037"/>
                    </a:lnTo>
                    <a:lnTo>
                      <a:pt x="34542" y="19037"/>
                    </a:lnTo>
                    <a:close/>
                    <a:moveTo>
                      <a:pt x="28968" y="12893"/>
                    </a:moveTo>
                    <a:cubicBezTo>
                      <a:pt x="27640" y="8868"/>
                      <a:pt x="23891" y="6162"/>
                      <a:pt x="19662" y="6162"/>
                    </a:cubicBezTo>
                    <a:cubicBezTo>
                      <a:pt x="15425" y="6162"/>
                      <a:pt x="11685" y="8868"/>
                      <a:pt x="10348" y="12893"/>
                    </a:cubicBezTo>
                    <a:lnTo>
                      <a:pt x="10348" y="12893"/>
                    </a:lnTo>
                    <a:lnTo>
                      <a:pt x="28976" y="12893"/>
                    </a:lnTo>
                    <a:lnTo>
                      <a:pt x="28968" y="12893"/>
                    </a:lnTo>
                    <a:close/>
                    <a:moveTo>
                      <a:pt x="10348" y="19037"/>
                    </a:moveTo>
                    <a:lnTo>
                      <a:pt x="10348" y="19037"/>
                    </a:lnTo>
                    <a:cubicBezTo>
                      <a:pt x="11676" y="23071"/>
                      <a:pt x="15417" y="25776"/>
                      <a:pt x="19662" y="25776"/>
                    </a:cubicBezTo>
                    <a:cubicBezTo>
                      <a:pt x="23900" y="25776"/>
                      <a:pt x="27640" y="23071"/>
                      <a:pt x="28976" y="19037"/>
                    </a:cubicBezTo>
                    <a:lnTo>
                      <a:pt x="28976" y="19037"/>
                    </a:lnTo>
                    <a:lnTo>
                      <a:pt x="10348" y="190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22" name="Google Shape;722;p127"/>
          <p:cNvSpPr txBox="1"/>
          <p:nvPr/>
        </p:nvSpPr>
        <p:spPr>
          <a:xfrm>
            <a:off x="7364573" y="4869870"/>
            <a:ext cx="530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27"/>
          <p:cNvSpPr/>
          <p:nvPr/>
        </p:nvSpPr>
        <p:spPr>
          <a:xfrm>
            <a:off x="7882511" y="4865396"/>
            <a:ext cx="11397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Customer</a:t>
            </a:r>
            <a:endParaRPr sz="110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randed" type="title">
  <p:cSld name="TITLE">
    <p:bg>
      <p:bgPr>
        <a:solidFill>
          <a:srgbClr val="FFFFFF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730" name="Google Shape;730;p129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731" name="Google Shape;731;p129"/>
            <p:cNvPicPr preferRelativeResize="0"/>
            <p:nvPr/>
          </p:nvPicPr>
          <p:blipFill rotWithShape="1">
            <a:blip r:embed="rId2">
              <a:alphaModFix/>
            </a:blip>
            <a:srcRect l="4689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2" name="Google Shape;732;p129"/>
            <p:cNvPicPr preferRelativeResize="0"/>
            <p:nvPr/>
          </p:nvPicPr>
          <p:blipFill rotWithShape="1">
            <a:blip r:embed="rId2">
              <a:alphaModFix/>
            </a:blip>
            <a:srcRect r="53108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3" name="Google Shape;733;p129"/>
          <p:cNvPicPr preferRelativeResize="0"/>
          <p:nvPr/>
        </p:nvPicPr>
        <p:blipFill rotWithShape="1">
          <a:blip r:embed="rId3">
            <a:alphaModFix/>
          </a:blip>
          <a:srcRect l="13423" r="13423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129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29"/>
          <p:cNvSpPr txBox="1">
            <a:spLocks noGrp="1"/>
          </p:cNvSpPr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_9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8" name="Google Shape;738;p1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9" name="Google Shape;739;p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3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2" name="Google Shape;742;p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45" name="Google Shape;745;p1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9" name="Google Shape;749;p1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0" name="Google Shape;750;p1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51" name="Google Shape;751;p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55" name="Google Shape;755;p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8" name="Google Shape;758;p1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9" name="Google Shape;759;p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3" name="Google Shape;763;p1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4" name="Google Shape;764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A">
  <p:cSld name="SECTION_TITLE_AND_DESCRIPTION_1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8" name="Google Shape;768;p1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9" name="Google Shape;769;p1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0" name="Google Shape;770;p137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1" name="Google Shape;771;p137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B">
  <p:cSld name="SECTION_TITLE_AND_DESCRIPTION_1_1_1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4" name="Google Shape;774;p1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5" name="Google Shape;775;p1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6" name="Google Shape;776;p138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7" name="Google Shape;777;p138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C">
  <p:cSld name="SECTION_TITLE_AND_DESCRIPTION_1_1_1_1">
    <p:bg>
      <p:bgPr>
        <a:solidFill>
          <a:schemeClr val="lt2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0" name="Google Shape;780;p1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1" name="Google Shape;781;p1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2" name="Google Shape;782;p139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3" name="Google Shape;783;p139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1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789" name="Google Shape;789;p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2" name="Google Shape;792;p1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93" name="Google Shape;793;p1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Alternative">
  <p:cSld name="CUSTOM">
    <p:bg>
      <p:bgPr>
        <a:solidFill>
          <a:schemeClr val="lt2"/>
        </a:soli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144"/>
          <p:cNvSpPr txBox="1">
            <a:spLocks noGrp="1"/>
          </p:cNvSpPr>
          <p:nvPr>
            <p:ph type="body" idx="1"/>
          </p:nvPr>
        </p:nvSpPr>
        <p:spPr>
          <a:xfrm>
            <a:off x="478825" y="1297450"/>
            <a:ext cx="7923900" cy="31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Alternative">
  <p:cSld name="ONE_COLUMN_TEXT_1">
    <p:bg>
      <p:bgPr>
        <a:solidFill>
          <a:schemeClr val="lt2"/>
        </a:solidFill>
        <a:effectLst/>
      </p:bgPr>
    </p:bg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4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1" name="Google Shape;801;p14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2" name="Google Shape;802;p1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Alternative">
  <p:cSld name="TITLE_AND_TWO_COLUMNS_1">
    <p:bg>
      <p:bgPr>
        <a:solidFill>
          <a:schemeClr val="lt2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1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6" name="Google Shape;806;p14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7" name="Google Shape;807;p1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">
  <p:cSld name="CUSTOM_1">
    <p:bg>
      <p:bgPr>
        <a:solidFill>
          <a:srgbClr val="FFFFFF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147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810" name="Google Shape;810;p147"/>
            <p:cNvPicPr preferRelativeResize="0"/>
            <p:nvPr/>
          </p:nvPicPr>
          <p:blipFill rotWithShape="1">
            <a:blip r:embed="rId2">
              <a:alphaModFix/>
            </a:blip>
            <a:srcRect l="4689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1" name="Google Shape;811;p147"/>
            <p:cNvPicPr preferRelativeResize="0"/>
            <p:nvPr/>
          </p:nvPicPr>
          <p:blipFill rotWithShape="1">
            <a:blip r:embed="rId2">
              <a:alphaModFix/>
            </a:blip>
            <a:srcRect r="53108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2" name="Google Shape;812;p147"/>
          <p:cNvPicPr preferRelativeResize="0"/>
          <p:nvPr/>
        </p:nvPicPr>
        <p:blipFill rotWithShape="1">
          <a:blip r:embed="rId3">
            <a:alphaModFix/>
          </a:blip>
          <a:srcRect l="13423" r="13423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147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7"/>
          <p:cNvSpPr txBox="1">
            <a:spLocks noGrp="1"/>
          </p:cNvSpPr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">
  <p:cSld name="CUSTOM_2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48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14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818" name="Google Shape;818;p148"/>
          <p:cNvPicPr preferRelativeResize="0"/>
          <p:nvPr/>
        </p:nvPicPr>
        <p:blipFill rotWithShape="1">
          <a:blip r:embed="rId2">
            <a:alphaModFix/>
          </a:blip>
          <a:srcRect l="15818" t="4761" r="15818"/>
          <a:stretch/>
        </p:blipFill>
        <p:spPr>
          <a:xfrm>
            <a:off x="5081525" y="370250"/>
            <a:ext cx="3910077" cy="43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1">
  <p:cSld name="CUSTOM_2_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49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4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822" name="Google Shape;822;p1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0350" y="754075"/>
            <a:ext cx="4298849" cy="343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alternative">
  <p:cSld name="CUSTOM_3">
    <p:bg>
      <p:bgPr>
        <a:solidFill>
          <a:schemeClr val="lt2"/>
        </a:solidFill>
        <a:effectLst/>
      </p:bgPr>
    </p:bg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150"/>
          <p:cNvPicPr preferRelativeResize="0"/>
          <p:nvPr/>
        </p:nvPicPr>
        <p:blipFill rotWithShape="1">
          <a:blip r:embed="rId2">
            <a:alphaModFix/>
          </a:blip>
          <a:srcRect l="15875" t="6370" r="13974" b="9034"/>
          <a:stretch/>
        </p:blipFill>
        <p:spPr>
          <a:xfrm>
            <a:off x="5048843" y="445025"/>
            <a:ext cx="3605780" cy="43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150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5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alternative 1">
  <p:cSld name="CUSTOM_3_1">
    <p:bg>
      <p:bgPr>
        <a:solidFill>
          <a:schemeClr val="lt2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51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15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830" name="Google Shape;830;p151"/>
          <p:cNvPicPr preferRelativeResize="0"/>
          <p:nvPr/>
        </p:nvPicPr>
        <p:blipFill rotWithShape="1">
          <a:blip r:embed="rId2">
            <a:alphaModFix/>
          </a:blip>
          <a:srcRect l="3384" r="3384"/>
          <a:stretch/>
        </p:blipFill>
        <p:spPr>
          <a:xfrm>
            <a:off x="4597575" y="754075"/>
            <a:ext cx="4237752" cy="363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left side">
  <p:cSld name="CUSTOM_7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52"/>
          <p:cNvSpPr txBox="1">
            <a:spLocks noGrp="1"/>
          </p:cNvSpPr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833" name="Google Shape;833;p152"/>
          <p:cNvPicPr preferRelativeResize="0"/>
          <p:nvPr/>
        </p:nvPicPr>
        <p:blipFill rotWithShape="1">
          <a:blip r:embed="rId2">
            <a:alphaModFix/>
          </a:blip>
          <a:srcRect l="16469" t="13602" r="15867" b="17246"/>
          <a:stretch/>
        </p:blipFill>
        <p:spPr>
          <a:xfrm>
            <a:off x="382725" y="445025"/>
            <a:ext cx="3467462" cy="4430602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52"/>
          <p:cNvSpPr txBox="1">
            <a:spLocks noGrp="1"/>
          </p:cNvSpPr>
          <p:nvPr>
            <p:ph type="body" idx="1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left side 1">
  <p:cSld name="CUSTOM_7_1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53"/>
          <p:cNvSpPr txBox="1">
            <a:spLocks noGrp="1"/>
          </p:cNvSpPr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3"/>
          <p:cNvSpPr txBox="1">
            <a:spLocks noGrp="1"/>
          </p:cNvSpPr>
          <p:nvPr>
            <p:ph type="body" idx="1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838" name="Google Shape;838;p153"/>
          <p:cNvPicPr preferRelativeResize="0"/>
          <p:nvPr/>
        </p:nvPicPr>
        <p:blipFill rotWithShape="1">
          <a:blip r:embed="rId2">
            <a:alphaModFix/>
          </a:blip>
          <a:srcRect l="7221" r="7221"/>
          <a:stretch/>
        </p:blipFill>
        <p:spPr>
          <a:xfrm>
            <a:off x="218525" y="1017725"/>
            <a:ext cx="3809654" cy="296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in corner ">
  <p:cSld name="CUSTOM_8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54"/>
          <p:cNvSpPr txBox="1">
            <a:spLocks noGrp="1"/>
          </p:cNvSpPr>
          <p:nvPr>
            <p:ph type="title"/>
          </p:nvPr>
        </p:nvSpPr>
        <p:spPr>
          <a:xfrm>
            <a:off x="401600" y="445025"/>
            <a:ext cx="508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841" name="Google Shape;841;p154"/>
          <p:cNvPicPr preferRelativeResize="0"/>
          <p:nvPr/>
        </p:nvPicPr>
        <p:blipFill rotWithShape="1">
          <a:blip r:embed="rId2">
            <a:alphaModFix/>
          </a:blip>
          <a:srcRect t="18816" b="18816"/>
          <a:stretch/>
        </p:blipFill>
        <p:spPr>
          <a:xfrm>
            <a:off x="6005950" y="229600"/>
            <a:ext cx="2802949" cy="1398099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154"/>
          <p:cNvSpPr txBox="1">
            <a:spLocks noGrp="1"/>
          </p:cNvSpPr>
          <p:nvPr>
            <p:ph type="body" idx="1"/>
          </p:nvPr>
        </p:nvSpPr>
        <p:spPr>
          <a:xfrm>
            <a:off x="401550" y="1482800"/>
            <a:ext cx="50820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drant">
  <p:cSld name="CUSTOM_4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155"/>
          <p:cNvSpPr txBox="1"/>
          <p:nvPr/>
        </p:nvSpPr>
        <p:spPr>
          <a:xfrm>
            <a:off x="596900" y="1205151"/>
            <a:ext cx="612600" cy="16989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1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846" name="Google Shape;846;p155"/>
          <p:cNvSpPr txBox="1"/>
          <p:nvPr/>
        </p:nvSpPr>
        <p:spPr>
          <a:xfrm>
            <a:off x="4527913" y="1180419"/>
            <a:ext cx="612600" cy="16989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3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847" name="Google Shape;847;p155"/>
          <p:cNvSpPr txBox="1"/>
          <p:nvPr/>
        </p:nvSpPr>
        <p:spPr>
          <a:xfrm>
            <a:off x="596900" y="2981251"/>
            <a:ext cx="612600" cy="16989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2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848" name="Google Shape;848;p155"/>
          <p:cNvSpPr txBox="1"/>
          <p:nvPr/>
        </p:nvSpPr>
        <p:spPr>
          <a:xfrm>
            <a:off x="4527913" y="2982797"/>
            <a:ext cx="612600" cy="16989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4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849" name="Google Shape;849;p155"/>
          <p:cNvSpPr txBox="1">
            <a:spLocks noGrp="1"/>
          </p:cNvSpPr>
          <p:nvPr>
            <p:ph type="subTitle" idx="1"/>
          </p:nvPr>
        </p:nvSpPr>
        <p:spPr>
          <a:xfrm>
            <a:off x="1376800" y="1205150"/>
            <a:ext cx="2983800" cy="3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155"/>
          <p:cNvSpPr txBox="1">
            <a:spLocks noGrp="1"/>
          </p:cNvSpPr>
          <p:nvPr>
            <p:ph type="subTitle" idx="2"/>
          </p:nvPr>
        </p:nvSpPr>
        <p:spPr>
          <a:xfrm>
            <a:off x="5307850" y="1205150"/>
            <a:ext cx="2983800" cy="3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55"/>
          <p:cNvSpPr txBox="1">
            <a:spLocks noGrp="1"/>
          </p:cNvSpPr>
          <p:nvPr>
            <p:ph type="subTitle" idx="3"/>
          </p:nvPr>
        </p:nvSpPr>
        <p:spPr>
          <a:xfrm>
            <a:off x="1376800" y="2982800"/>
            <a:ext cx="2983800" cy="3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155"/>
          <p:cNvSpPr txBox="1">
            <a:spLocks noGrp="1"/>
          </p:cNvSpPr>
          <p:nvPr>
            <p:ph type="subTitle" idx="4"/>
          </p:nvPr>
        </p:nvSpPr>
        <p:spPr>
          <a:xfrm>
            <a:off x="5307825" y="2982800"/>
            <a:ext cx="29838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155"/>
          <p:cNvSpPr txBox="1">
            <a:spLocks noGrp="1"/>
          </p:cNvSpPr>
          <p:nvPr>
            <p:ph type="body" idx="5"/>
          </p:nvPr>
        </p:nvSpPr>
        <p:spPr>
          <a:xfrm>
            <a:off x="1376800" y="1609900"/>
            <a:ext cx="2983800" cy="12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4" name="Google Shape;854;p155"/>
          <p:cNvSpPr txBox="1">
            <a:spLocks noGrp="1"/>
          </p:cNvSpPr>
          <p:nvPr>
            <p:ph type="body" idx="6"/>
          </p:nvPr>
        </p:nvSpPr>
        <p:spPr>
          <a:xfrm>
            <a:off x="5307850" y="1583975"/>
            <a:ext cx="2983800" cy="12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5" name="Google Shape;855;p155"/>
          <p:cNvSpPr txBox="1">
            <a:spLocks noGrp="1"/>
          </p:cNvSpPr>
          <p:nvPr>
            <p:ph type="body" idx="7"/>
          </p:nvPr>
        </p:nvSpPr>
        <p:spPr>
          <a:xfrm>
            <a:off x="1376800" y="3377600"/>
            <a:ext cx="2983800" cy="12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6" name="Google Shape;856;p155"/>
          <p:cNvSpPr txBox="1">
            <a:spLocks noGrp="1"/>
          </p:cNvSpPr>
          <p:nvPr>
            <p:ph type="body" idx="8"/>
          </p:nvPr>
        </p:nvSpPr>
        <p:spPr>
          <a:xfrm>
            <a:off x="5307850" y="3377600"/>
            <a:ext cx="2983800" cy="130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ctant">
  <p:cSld name="CUSTOM_5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56"/>
          <p:cNvSpPr txBox="1"/>
          <p:nvPr/>
        </p:nvSpPr>
        <p:spPr>
          <a:xfrm>
            <a:off x="546857" y="1055669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#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860" name="Google Shape;860;p156"/>
          <p:cNvSpPr txBox="1"/>
          <p:nvPr/>
        </p:nvSpPr>
        <p:spPr>
          <a:xfrm>
            <a:off x="4672925" y="1031049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861" name="Google Shape;861;p156"/>
          <p:cNvSpPr txBox="1"/>
          <p:nvPr/>
        </p:nvSpPr>
        <p:spPr>
          <a:xfrm>
            <a:off x="546857" y="2023591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862" name="Google Shape;862;p156"/>
          <p:cNvSpPr txBox="1"/>
          <p:nvPr/>
        </p:nvSpPr>
        <p:spPr>
          <a:xfrm>
            <a:off x="4672925" y="2023582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863" name="Google Shape;863;p156"/>
          <p:cNvSpPr txBox="1"/>
          <p:nvPr/>
        </p:nvSpPr>
        <p:spPr>
          <a:xfrm>
            <a:off x="554048" y="2974232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864" name="Google Shape;864;p156"/>
          <p:cNvSpPr txBox="1"/>
          <p:nvPr/>
        </p:nvSpPr>
        <p:spPr>
          <a:xfrm>
            <a:off x="554048" y="3966765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865" name="Google Shape;865;p156"/>
          <p:cNvSpPr txBox="1"/>
          <p:nvPr/>
        </p:nvSpPr>
        <p:spPr>
          <a:xfrm>
            <a:off x="4672925" y="3016121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#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866" name="Google Shape;866;p156"/>
          <p:cNvSpPr txBox="1"/>
          <p:nvPr/>
        </p:nvSpPr>
        <p:spPr>
          <a:xfrm>
            <a:off x="4672925" y="3984043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867" name="Google Shape;867;p156"/>
          <p:cNvSpPr txBox="1">
            <a:spLocks noGrp="1"/>
          </p:cNvSpPr>
          <p:nvPr>
            <p:ph type="subTitle" idx="1"/>
          </p:nvPr>
        </p:nvSpPr>
        <p:spPr>
          <a:xfrm>
            <a:off x="1250250" y="10556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56"/>
          <p:cNvSpPr txBox="1">
            <a:spLocks noGrp="1"/>
          </p:cNvSpPr>
          <p:nvPr>
            <p:ph type="subTitle" idx="2"/>
          </p:nvPr>
        </p:nvSpPr>
        <p:spPr>
          <a:xfrm>
            <a:off x="1250250" y="20235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56"/>
          <p:cNvSpPr txBox="1">
            <a:spLocks noGrp="1"/>
          </p:cNvSpPr>
          <p:nvPr>
            <p:ph type="subTitle" idx="3"/>
          </p:nvPr>
        </p:nvSpPr>
        <p:spPr>
          <a:xfrm>
            <a:off x="1250250" y="30933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156"/>
          <p:cNvSpPr txBox="1">
            <a:spLocks noGrp="1"/>
          </p:cNvSpPr>
          <p:nvPr>
            <p:ph type="subTitle" idx="4"/>
          </p:nvPr>
        </p:nvSpPr>
        <p:spPr>
          <a:xfrm>
            <a:off x="1250250" y="40440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56"/>
          <p:cNvSpPr txBox="1">
            <a:spLocks noGrp="1"/>
          </p:cNvSpPr>
          <p:nvPr>
            <p:ph type="subTitle" idx="5"/>
          </p:nvPr>
        </p:nvSpPr>
        <p:spPr>
          <a:xfrm>
            <a:off x="5413150" y="10556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56"/>
          <p:cNvSpPr txBox="1">
            <a:spLocks noGrp="1"/>
          </p:cNvSpPr>
          <p:nvPr>
            <p:ph type="subTitle" idx="6"/>
          </p:nvPr>
        </p:nvSpPr>
        <p:spPr>
          <a:xfrm>
            <a:off x="5413150" y="21008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56"/>
          <p:cNvSpPr txBox="1">
            <a:spLocks noGrp="1"/>
          </p:cNvSpPr>
          <p:nvPr>
            <p:ph type="subTitle" idx="7"/>
          </p:nvPr>
        </p:nvSpPr>
        <p:spPr>
          <a:xfrm>
            <a:off x="5413150" y="30724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156"/>
          <p:cNvSpPr txBox="1">
            <a:spLocks noGrp="1"/>
          </p:cNvSpPr>
          <p:nvPr>
            <p:ph type="subTitle" idx="8"/>
          </p:nvPr>
        </p:nvSpPr>
        <p:spPr>
          <a:xfrm>
            <a:off x="5413150" y="40440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olades">
  <p:cSld name="CUSTOM_6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877" name="Google Shape;877;p157"/>
          <p:cNvPicPr preferRelativeResize="0"/>
          <p:nvPr/>
        </p:nvPicPr>
        <p:blipFill rotWithShape="1">
          <a:blip r:embed="rId2">
            <a:alphaModFix/>
          </a:blip>
          <a:srcRect l="2761" b="2305"/>
          <a:stretch/>
        </p:blipFill>
        <p:spPr>
          <a:xfrm>
            <a:off x="197550" y="1162225"/>
            <a:ext cx="8771374" cy="3158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5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0" name="Google Shape;880;p15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81" name="Google Shape;881;p1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4" name="Google Shape;884;p1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85" name="Google Shape;885;p1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60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160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9" name="Google Shape;889;p16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6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Image A">
  <p:cSld name="Content &amp; Image A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61"/>
          <p:cNvSpPr>
            <a:spLocks noGrp="1"/>
          </p:cNvSpPr>
          <p:nvPr>
            <p:ph type="pic" idx="2"/>
          </p:nvPr>
        </p:nvSpPr>
        <p:spPr>
          <a:xfrm>
            <a:off x="4705643" y="222647"/>
            <a:ext cx="4152600" cy="461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31150" tIns="31150" rIns="31150" bIns="31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lt2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4" name="Google Shape;894;p161"/>
          <p:cNvSpPr txBox="1">
            <a:spLocks noGrp="1"/>
          </p:cNvSpPr>
          <p:nvPr>
            <p:ph type="body" idx="1"/>
          </p:nvPr>
        </p:nvSpPr>
        <p:spPr>
          <a:xfrm>
            <a:off x="553182" y="1140619"/>
            <a:ext cx="3874800" cy="3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61"/>
          <p:cNvSpPr txBox="1">
            <a:spLocks noGrp="1"/>
          </p:cNvSpPr>
          <p:nvPr>
            <p:ph type="body" idx="3"/>
          </p:nvPr>
        </p:nvSpPr>
        <p:spPr>
          <a:xfrm>
            <a:off x="553182" y="440147"/>
            <a:ext cx="38748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900" b="1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cap="none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500"/>
              <a:buNone/>
              <a:defRPr sz="1500">
                <a:solidFill>
                  <a:srgbClr val="7A91A6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898" name="Google Shape;898;p1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9" name="Google Shape;899;p16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0" name="Google Shape;900;p16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1" name="Google Shape;901;p16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3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04" name="Google Shape;904;p1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5" name="Google Shape;905;p1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Alternative">
  <p:cSld name="CUSTOM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78825" y="1297450"/>
            <a:ext cx="7923900" cy="31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">
  <p:cSld name="CUSTOM_1">
    <p:bg>
      <p:bgPr>
        <a:solidFill>
          <a:srgbClr val="FFFFFF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165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912" name="Google Shape;912;p165"/>
            <p:cNvPicPr preferRelativeResize="0"/>
            <p:nvPr/>
          </p:nvPicPr>
          <p:blipFill rotWithShape="1">
            <a:blip r:embed="rId2">
              <a:alphaModFix/>
            </a:blip>
            <a:srcRect l="46887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3" name="Google Shape;913;p165"/>
            <p:cNvPicPr preferRelativeResize="0"/>
            <p:nvPr/>
          </p:nvPicPr>
          <p:blipFill rotWithShape="1">
            <a:blip r:embed="rId2">
              <a:alphaModFix/>
            </a:blip>
            <a:srcRect r="53108"/>
            <a:stretch/>
          </p:blipFill>
          <p:spPr>
            <a:xfrm>
              <a:off x="827371" y="717396"/>
              <a:ext cx="1927000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14" name="Google Shape;914;p165"/>
          <p:cNvPicPr preferRelativeResize="0"/>
          <p:nvPr/>
        </p:nvPicPr>
        <p:blipFill rotWithShape="1">
          <a:blip r:embed="rId3">
            <a:alphaModFix/>
          </a:blip>
          <a:srcRect l="13423" r="13423"/>
          <a:stretch/>
        </p:blipFill>
        <p:spPr>
          <a:xfrm>
            <a:off x="4571999" y="0"/>
            <a:ext cx="4575725" cy="3518526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165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65"/>
          <p:cNvSpPr txBox="1">
            <a:spLocks noGrp="1"/>
          </p:cNvSpPr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2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6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21" name="Google Shape;921;p1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1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5" name="Google Shape;925;p1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6" name="Google Shape;926;p1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30" name="Google Shape;930;p1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randed" type="title">
  <p:cSld name="TITLE">
    <p:bg>
      <p:bgPr>
        <a:solidFill>
          <a:srgbClr val="FFFFFF"/>
        </a:solid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36" name="Google Shape;936;p171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937" name="Google Shape;937;p171"/>
            <p:cNvPicPr preferRelativeResize="0"/>
            <p:nvPr/>
          </p:nvPicPr>
          <p:blipFill rotWithShape="1">
            <a:blip r:embed="rId2">
              <a:alphaModFix/>
            </a:blip>
            <a:srcRect l="46887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8" name="Google Shape;938;p171"/>
            <p:cNvPicPr preferRelativeResize="0"/>
            <p:nvPr/>
          </p:nvPicPr>
          <p:blipFill rotWithShape="1">
            <a:blip r:embed="rId2">
              <a:alphaModFix/>
            </a:blip>
            <a:srcRect r="53108"/>
            <a:stretch/>
          </p:blipFill>
          <p:spPr>
            <a:xfrm>
              <a:off x="827371" y="717396"/>
              <a:ext cx="1927000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9" name="Google Shape;939;p171"/>
          <p:cNvPicPr preferRelativeResize="0"/>
          <p:nvPr/>
        </p:nvPicPr>
        <p:blipFill rotWithShape="1">
          <a:blip r:embed="rId3">
            <a:alphaModFix/>
          </a:blip>
          <a:srcRect l="13423" r="13423"/>
          <a:stretch/>
        </p:blipFill>
        <p:spPr>
          <a:xfrm>
            <a:off x="4571999" y="0"/>
            <a:ext cx="4575725" cy="3518526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71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171"/>
          <p:cNvSpPr txBox="1">
            <a:spLocks noGrp="1"/>
          </p:cNvSpPr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_9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44" name="Google Shape;944;p17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5" name="Google Shape;945;p1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7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8" name="Google Shape;948;p1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7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1" name="Google Shape;951;p1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Alternative">
  <p:cSld name="ONE_COLUMN_TEXT_1"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7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7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55" name="Google Shape;955;p17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6" name="Google Shape;956;p17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57" name="Google Shape;957;p1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7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0" name="Google Shape;960;p17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1" name="Google Shape;961;p1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A">
  <p:cSld name="SECTION_TITLE_AND_DESCRIPTION_1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7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1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5" name="Google Shape;965;p17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6" name="Google Shape;966;p17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7" name="Google Shape;967;p177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8" name="Google Shape;968;p177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B">
  <p:cSld name="SECTION_TITLE_AND_DESCRIPTION_1_1_1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1" name="Google Shape;971;p17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2" name="Google Shape;972;p1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3" name="Google Shape;973;p178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4" name="Google Shape;974;p178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C">
  <p:cSld name="SECTION_TITLE_AND_DESCRIPTION_1_1_1_1">
    <p:bg>
      <p:bgPr>
        <a:solidFill>
          <a:schemeClr val="lt2"/>
        </a:solidFill>
        <a:effectLst/>
      </p:bgPr>
    </p:bg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7" name="Google Shape;977;p17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8" name="Google Shape;978;p17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9" name="Google Shape;979;p179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0" name="Google Shape;980;p179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8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983" name="Google Shape;983;p1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8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6" name="Google Shape;986;p18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87" name="Google Shape;987;p1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Alternative">
  <p:cSld name="CUSTOM">
    <p:bg>
      <p:bgPr>
        <a:solidFill>
          <a:schemeClr val="lt2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1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182"/>
          <p:cNvSpPr txBox="1">
            <a:spLocks noGrp="1"/>
          </p:cNvSpPr>
          <p:nvPr>
            <p:ph type="body" idx="1"/>
          </p:nvPr>
        </p:nvSpPr>
        <p:spPr>
          <a:xfrm>
            <a:off x="478825" y="1297450"/>
            <a:ext cx="79239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Alternative">
  <p:cSld name="ONE_COLUMN_TEXT_1">
    <p:bg>
      <p:bgPr>
        <a:solidFill>
          <a:schemeClr val="l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3" name="Google Shape;993;p18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4" name="Google Shape;994;p1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Alternative">
  <p:cSld name="TITLE_AND_TWO_COLUMNS_1">
    <p:bg>
      <p:bgPr>
        <a:solidFill>
          <a:schemeClr val="lt2"/>
        </a:solidFill>
        <a:effectLst/>
      </p:bgPr>
    </p:bg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1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8" name="Google Shape;998;p18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9" name="Google Shape;999;p1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Alternative">
  <p:cSld name="TITLE_AND_TWO_COLUMNS_1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">
  <p:cSld name="CUSTOM_2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185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18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003" name="Google Shape;1003;p185"/>
          <p:cNvPicPr preferRelativeResize="0"/>
          <p:nvPr/>
        </p:nvPicPr>
        <p:blipFill rotWithShape="1">
          <a:blip r:embed="rId2">
            <a:alphaModFix/>
          </a:blip>
          <a:srcRect l="15820" t="4761" r="15813"/>
          <a:stretch/>
        </p:blipFill>
        <p:spPr>
          <a:xfrm>
            <a:off x="5081525" y="370250"/>
            <a:ext cx="3910075" cy="43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1">
  <p:cSld name="CUSTOM_2_1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86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8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007" name="Google Shape;1007;p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350" y="754075"/>
            <a:ext cx="4298850" cy="34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alternative">
  <p:cSld name="CUSTOM_3">
    <p:bg>
      <p:bgPr>
        <a:solidFill>
          <a:schemeClr val="lt2"/>
        </a:solidFill>
        <a:effectLst/>
      </p:bgPr>
    </p:bg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Google Shape;1009;p187"/>
          <p:cNvPicPr preferRelativeResize="0"/>
          <p:nvPr/>
        </p:nvPicPr>
        <p:blipFill rotWithShape="1">
          <a:blip r:embed="rId2">
            <a:alphaModFix/>
          </a:blip>
          <a:srcRect l="15875" t="6370" r="13974" b="9034"/>
          <a:stretch/>
        </p:blipFill>
        <p:spPr>
          <a:xfrm>
            <a:off x="5048843" y="445025"/>
            <a:ext cx="3605781" cy="43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187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18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alternative 1">
  <p:cSld name="CUSTOM_3_1">
    <p:bg>
      <p:bgPr>
        <a:solidFill>
          <a:schemeClr val="lt2"/>
        </a:solid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88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18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015" name="Google Shape;1015;p188"/>
          <p:cNvPicPr preferRelativeResize="0"/>
          <p:nvPr/>
        </p:nvPicPr>
        <p:blipFill rotWithShape="1">
          <a:blip r:embed="rId2">
            <a:alphaModFix/>
          </a:blip>
          <a:srcRect l="3384" r="3384"/>
          <a:stretch/>
        </p:blipFill>
        <p:spPr>
          <a:xfrm>
            <a:off x="4597575" y="754075"/>
            <a:ext cx="4237750" cy="36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left side">
  <p:cSld name="CUSTOM_7"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89"/>
          <p:cNvSpPr txBox="1">
            <a:spLocks noGrp="1"/>
          </p:cNvSpPr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18" name="Google Shape;1018;p189"/>
          <p:cNvPicPr preferRelativeResize="0"/>
          <p:nvPr/>
        </p:nvPicPr>
        <p:blipFill rotWithShape="1">
          <a:blip r:embed="rId2">
            <a:alphaModFix/>
          </a:blip>
          <a:srcRect l="16469" t="13602" r="15867" b="17246"/>
          <a:stretch/>
        </p:blipFill>
        <p:spPr>
          <a:xfrm>
            <a:off x="382725" y="445025"/>
            <a:ext cx="3467460" cy="44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189"/>
          <p:cNvSpPr txBox="1">
            <a:spLocks noGrp="1"/>
          </p:cNvSpPr>
          <p:nvPr>
            <p:ph type="body" idx="1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left side 1">
  <p:cSld name="CUSTOM_7_1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90"/>
          <p:cNvSpPr txBox="1">
            <a:spLocks noGrp="1"/>
          </p:cNvSpPr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90"/>
          <p:cNvSpPr txBox="1">
            <a:spLocks noGrp="1"/>
          </p:cNvSpPr>
          <p:nvPr>
            <p:ph type="body" idx="1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023" name="Google Shape;1023;p190"/>
          <p:cNvPicPr preferRelativeResize="0"/>
          <p:nvPr/>
        </p:nvPicPr>
        <p:blipFill rotWithShape="1">
          <a:blip r:embed="rId2">
            <a:alphaModFix/>
          </a:blip>
          <a:srcRect l="7221" r="7221"/>
          <a:stretch/>
        </p:blipFill>
        <p:spPr>
          <a:xfrm>
            <a:off x="218525" y="1017725"/>
            <a:ext cx="3809656" cy="296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in corner ">
  <p:cSld name="CUSTOM_8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91"/>
          <p:cNvSpPr txBox="1">
            <a:spLocks noGrp="1"/>
          </p:cNvSpPr>
          <p:nvPr>
            <p:ph type="title"/>
          </p:nvPr>
        </p:nvSpPr>
        <p:spPr>
          <a:xfrm>
            <a:off x="401600" y="445025"/>
            <a:ext cx="508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26" name="Google Shape;1026;p191"/>
          <p:cNvPicPr preferRelativeResize="0"/>
          <p:nvPr/>
        </p:nvPicPr>
        <p:blipFill rotWithShape="1">
          <a:blip r:embed="rId2">
            <a:alphaModFix/>
          </a:blip>
          <a:srcRect t="18816" b="18816"/>
          <a:stretch/>
        </p:blipFill>
        <p:spPr>
          <a:xfrm>
            <a:off x="6005950" y="229600"/>
            <a:ext cx="2802950" cy="13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191"/>
          <p:cNvSpPr txBox="1">
            <a:spLocks noGrp="1"/>
          </p:cNvSpPr>
          <p:nvPr>
            <p:ph type="body" idx="1"/>
          </p:nvPr>
        </p:nvSpPr>
        <p:spPr>
          <a:xfrm>
            <a:off x="401550" y="1482800"/>
            <a:ext cx="5082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drant">
  <p:cSld name="CUSTOM_4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192"/>
          <p:cNvSpPr txBox="1"/>
          <p:nvPr/>
        </p:nvSpPr>
        <p:spPr>
          <a:xfrm>
            <a:off x="596900" y="1205151"/>
            <a:ext cx="612600" cy="16989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92"/>
          <p:cNvSpPr txBox="1"/>
          <p:nvPr/>
        </p:nvSpPr>
        <p:spPr>
          <a:xfrm>
            <a:off x="4527913" y="1180419"/>
            <a:ext cx="612600" cy="16989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B2B7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i="0" u="none" strike="noStrike" cap="none">
              <a:solidFill>
                <a:srgbClr val="2B2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192"/>
          <p:cNvSpPr txBox="1"/>
          <p:nvPr/>
        </p:nvSpPr>
        <p:spPr>
          <a:xfrm>
            <a:off x="596900" y="2981251"/>
            <a:ext cx="612600" cy="16989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B2B7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 i="0" u="none" strike="noStrike" cap="none">
              <a:solidFill>
                <a:srgbClr val="2B2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192"/>
          <p:cNvSpPr txBox="1"/>
          <p:nvPr/>
        </p:nvSpPr>
        <p:spPr>
          <a:xfrm>
            <a:off x="4527913" y="2982797"/>
            <a:ext cx="612600" cy="16989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B2B7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 b="1" i="0" u="none" strike="noStrike" cap="none">
              <a:solidFill>
                <a:srgbClr val="2B2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192"/>
          <p:cNvSpPr txBox="1">
            <a:spLocks noGrp="1"/>
          </p:cNvSpPr>
          <p:nvPr>
            <p:ph type="subTitle" idx="1"/>
          </p:nvPr>
        </p:nvSpPr>
        <p:spPr>
          <a:xfrm>
            <a:off x="1376800" y="1205150"/>
            <a:ext cx="29838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192"/>
          <p:cNvSpPr txBox="1">
            <a:spLocks noGrp="1"/>
          </p:cNvSpPr>
          <p:nvPr>
            <p:ph type="subTitle" idx="2"/>
          </p:nvPr>
        </p:nvSpPr>
        <p:spPr>
          <a:xfrm>
            <a:off x="5307850" y="1205150"/>
            <a:ext cx="29838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92"/>
          <p:cNvSpPr txBox="1">
            <a:spLocks noGrp="1"/>
          </p:cNvSpPr>
          <p:nvPr>
            <p:ph type="subTitle" idx="3"/>
          </p:nvPr>
        </p:nvSpPr>
        <p:spPr>
          <a:xfrm>
            <a:off x="1376800" y="2982800"/>
            <a:ext cx="29838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92"/>
          <p:cNvSpPr txBox="1">
            <a:spLocks noGrp="1"/>
          </p:cNvSpPr>
          <p:nvPr>
            <p:ph type="subTitle" idx="4"/>
          </p:nvPr>
        </p:nvSpPr>
        <p:spPr>
          <a:xfrm>
            <a:off x="5307825" y="2982800"/>
            <a:ext cx="29838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92"/>
          <p:cNvSpPr txBox="1">
            <a:spLocks noGrp="1"/>
          </p:cNvSpPr>
          <p:nvPr>
            <p:ph type="body" idx="5"/>
          </p:nvPr>
        </p:nvSpPr>
        <p:spPr>
          <a:xfrm>
            <a:off x="1376800" y="1609900"/>
            <a:ext cx="2983800" cy="1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39" name="Google Shape;1039;p192"/>
          <p:cNvSpPr txBox="1">
            <a:spLocks noGrp="1"/>
          </p:cNvSpPr>
          <p:nvPr>
            <p:ph type="body" idx="6"/>
          </p:nvPr>
        </p:nvSpPr>
        <p:spPr>
          <a:xfrm>
            <a:off x="5307850" y="1583975"/>
            <a:ext cx="2983800" cy="1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40" name="Google Shape;1040;p192"/>
          <p:cNvSpPr txBox="1">
            <a:spLocks noGrp="1"/>
          </p:cNvSpPr>
          <p:nvPr>
            <p:ph type="body" idx="7"/>
          </p:nvPr>
        </p:nvSpPr>
        <p:spPr>
          <a:xfrm>
            <a:off x="1376800" y="3377600"/>
            <a:ext cx="2983800" cy="1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41" name="Google Shape;1041;p192"/>
          <p:cNvSpPr txBox="1">
            <a:spLocks noGrp="1"/>
          </p:cNvSpPr>
          <p:nvPr>
            <p:ph type="body" idx="8"/>
          </p:nvPr>
        </p:nvSpPr>
        <p:spPr>
          <a:xfrm>
            <a:off x="5307850" y="3377600"/>
            <a:ext cx="2983800" cy="1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ctant">
  <p:cSld name="CUSTOM_5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193"/>
          <p:cNvSpPr txBox="1"/>
          <p:nvPr/>
        </p:nvSpPr>
        <p:spPr>
          <a:xfrm>
            <a:off x="546857" y="1055669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193"/>
          <p:cNvSpPr txBox="1"/>
          <p:nvPr/>
        </p:nvSpPr>
        <p:spPr>
          <a:xfrm>
            <a:off x="4672925" y="1031049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B2B73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3600" b="1" i="0" u="none" strike="noStrike" cap="none">
              <a:solidFill>
                <a:srgbClr val="2B2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93"/>
          <p:cNvSpPr txBox="1"/>
          <p:nvPr/>
        </p:nvSpPr>
        <p:spPr>
          <a:xfrm>
            <a:off x="546857" y="2023591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B2B73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3600" b="1" i="0" u="none" strike="noStrike" cap="none">
              <a:solidFill>
                <a:srgbClr val="2B2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193"/>
          <p:cNvSpPr txBox="1"/>
          <p:nvPr/>
        </p:nvSpPr>
        <p:spPr>
          <a:xfrm>
            <a:off x="4672925" y="2023582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B2B73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3600" b="1" i="0" u="none" strike="noStrike" cap="none">
              <a:solidFill>
                <a:srgbClr val="2B2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93"/>
          <p:cNvSpPr txBox="1"/>
          <p:nvPr/>
        </p:nvSpPr>
        <p:spPr>
          <a:xfrm>
            <a:off x="554048" y="2974232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B2B73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3600" b="1" i="0" u="none" strike="noStrike" cap="none">
              <a:solidFill>
                <a:srgbClr val="2B2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93"/>
          <p:cNvSpPr txBox="1"/>
          <p:nvPr/>
        </p:nvSpPr>
        <p:spPr>
          <a:xfrm>
            <a:off x="554048" y="3966765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B2B73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3600" b="1" i="0" u="none" strike="noStrike" cap="none">
              <a:solidFill>
                <a:srgbClr val="2B2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93"/>
          <p:cNvSpPr txBox="1"/>
          <p:nvPr/>
        </p:nvSpPr>
        <p:spPr>
          <a:xfrm>
            <a:off x="4672925" y="3016121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93"/>
          <p:cNvSpPr txBox="1"/>
          <p:nvPr/>
        </p:nvSpPr>
        <p:spPr>
          <a:xfrm>
            <a:off x="4672925" y="3984043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B2B73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sz="3600" b="1" i="0" u="none" strike="noStrike" cap="none">
              <a:solidFill>
                <a:srgbClr val="2B2B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193"/>
          <p:cNvSpPr txBox="1">
            <a:spLocks noGrp="1"/>
          </p:cNvSpPr>
          <p:nvPr>
            <p:ph type="subTitle" idx="1"/>
          </p:nvPr>
        </p:nvSpPr>
        <p:spPr>
          <a:xfrm>
            <a:off x="1250250" y="1055675"/>
            <a:ext cx="30027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193"/>
          <p:cNvSpPr txBox="1">
            <a:spLocks noGrp="1"/>
          </p:cNvSpPr>
          <p:nvPr>
            <p:ph type="subTitle" idx="2"/>
          </p:nvPr>
        </p:nvSpPr>
        <p:spPr>
          <a:xfrm>
            <a:off x="1250250" y="2023575"/>
            <a:ext cx="30027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1054;p193"/>
          <p:cNvSpPr txBox="1">
            <a:spLocks noGrp="1"/>
          </p:cNvSpPr>
          <p:nvPr>
            <p:ph type="subTitle" idx="3"/>
          </p:nvPr>
        </p:nvSpPr>
        <p:spPr>
          <a:xfrm>
            <a:off x="1250250" y="3093375"/>
            <a:ext cx="30027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193"/>
          <p:cNvSpPr txBox="1">
            <a:spLocks noGrp="1"/>
          </p:cNvSpPr>
          <p:nvPr>
            <p:ph type="subTitle" idx="4"/>
          </p:nvPr>
        </p:nvSpPr>
        <p:spPr>
          <a:xfrm>
            <a:off x="1250250" y="4044025"/>
            <a:ext cx="30027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193"/>
          <p:cNvSpPr txBox="1">
            <a:spLocks noGrp="1"/>
          </p:cNvSpPr>
          <p:nvPr>
            <p:ph type="subTitle" idx="5"/>
          </p:nvPr>
        </p:nvSpPr>
        <p:spPr>
          <a:xfrm>
            <a:off x="5413150" y="1055675"/>
            <a:ext cx="30027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7" name="Google Shape;1057;p193"/>
          <p:cNvSpPr txBox="1">
            <a:spLocks noGrp="1"/>
          </p:cNvSpPr>
          <p:nvPr>
            <p:ph type="subTitle" idx="6"/>
          </p:nvPr>
        </p:nvSpPr>
        <p:spPr>
          <a:xfrm>
            <a:off x="5413150" y="2100825"/>
            <a:ext cx="30027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193"/>
          <p:cNvSpPr txBox="1">
            <a:spLocks noGrp="1"/>
          </p:cNvSpPr>
          <p:nvPr>
            <p:ph type="subTitle" idx="7"/>
          </p:nvPr>
        </p:nvSpPr>
        <p:spPr>
          <a:xfrm>
            <a:off x="5413150" y="3072425"/>
            <a:ext cx="30027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193"/>
          <p:cNvSpPr txBox="1">
            <a:spLocks noGrp="1"/>
          </p:cNvSpPr>
          <p:nvPr>
            <p:ph type="subTitle" idx="8"/>
          </p:nvPr>
        </p:nvSpPr>
        <p:spPr>
          <a:xfrm>
            <a:off x="5413150" y="4044025"/>
            <a:ext cx="30027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olades">
  <p:cSld name="CUSTOM_6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062" name="Google Shape;1062;p194"/>
          <p:cNvPicPr preferRelativeResize="0"/>
          <p:nvPr/>
        </p:nvPicPr>
        <p:blipFill rotWithShape="1">
          <a:blip r:embed="rId2">
            <a:alphaModFix/>
          </a:blip>
          <a:srcRect l="2761" b="2305"/>
          <a:stretch/>
        </p:blipFill>
        <p:spPr>
          <a:xfrm>
            <a:off x="197550" y="1162225"/>
            <a:ext cx="8771374" cy="3158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0"/>
              </a:srgb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">
  <p:cSld name="CUSTOM_1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20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91" name="Google Shape;91;p20"/>
            <p:cNvPicPr preferRelativeResize="0"/>
            <p:nvPr/>
          </p:nvPicPr>
          <p:blipFill rotWithShape="1">
            <a:blip r:embed="rId2">
              <a:alphaModFix/>
            </a:blip>
            <a:srcRect l="4689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20"/>
            <p:cNvPicPr preferRelativeResize="0"/>
            <p:nvPr/>
          </p:nvPicPr>
          <p:blipFill rotWithShape="1">
            <a:blip r:embed="rId2">
              <a:alphaModFix/>
            </a:blip>
            <a:srcRect r="53108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Google Shape;93;p20"/>
          <p:cNvPicPr preferRelativeResize="0"/>
          <p:nvPr/>
        </p:nvPicPr>
        <p:blipFill rotWithShape="1">
          <a:blip r:embed="rId3">
            <a:alphaModFix/>
          </a:blip>
          <a:srcRect l="13423" r="13423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9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65" name="Google Shape;1065;p19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66" name="Google Shape;1066;p1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9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9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71" name="Google Shape;1071;p19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72" name="Google Shape;1072;p1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Image A">
  <p:cSld name="Content &amp; Image A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98"/>
          <p:cNvSpPr>
            <a:spLocks noGrp="1"/>
          </p:cNvSpPr>
          <p:nvPr>
            <p:ph type="pic" idx="2"/>
          </p:nvPr>
        </p:nvSpPr>
        <p:spPr>
          <a:xfrm>
            <a:off x="4705643" y="222647"/>
            <a:ext cx="4152600" cy="461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075" name="Google Shape;1075;p198"/>
          <p:cNvSpPr txBox="1">
            <a:spLocks noGrp="1"/>
          </p:cNvSpPr>
          <p:nvPr>
            <p:ph type="body" idx="1"/>
          </p:nvPr>
        </p:nvSpPr>
        <p:spPr>
          <a:xfrm>
            <a:off x="553182" y="1140619"/>
            <a:ext cx="3874800" cy="3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98"/>
          <p:cNvSpPr txBox="1">
            <a:spLocks noGrp="1"/>
          </p:cNvSpPr>
          <p:nvPr>
            <p:ph type="body" idx="3"/>
          </p:nvPr>
        </p:nvSpPr>
        <p:spPr>
          <a:xfrm>
            <a:off x="553182" y="440147"/>
            <a:ext cx="38748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900" b="1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cap="none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500"/>
              <a:buNone/>
              <a:defRPr sz="1500">
                <a:solidFill>
                  <a:srgbClr val="7A91A6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Alternative 1">
  <p:cSld name="Title and two columns Alternative">
    <p:bg>
      <p:bgPr>
        <a:solidFill>
          <a:schemeClr val="lt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1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0" name="Google Shape;1080;p19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1" name="Google Shape;1081;p1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_9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">
  <p:cSld name="CUSTOM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21"/>
          <p:cNvPicPr preferRelativeResize="0"/>
          <p:nvPr/>
        </p:nvPicPr>
        <p:blipFill rotWithShape="1">
          <a:blip r:embed="rId2">
            <a:alphaModFix/>
          </a:blip>
          <a:srcRect l="15818" t="4761" r="15818"/>
          <a:stretch/>
        </p:blipFill>
        <p:spPr>
          <a:xfrm>
            <a:off x="5081525" y="370250"/>
            <a:ext cx="3910077" cy="43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1">
  <p:cSld name="CUSTOM_2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03" name="Google Shape;10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0350" y="754075"/>
            <a:ext cx="4298849" cy="343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alternative">
  <p:cSld name="CUSTOM_3"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 rotWithShape="1">
          <a:blip r:embed="rId2">
            <a:alphaModFix/>
          </a:blip>
          <a:srcRect l="15875" t="6370" r="13974" b="9034"/>
          <a:stretch/>
        </p:blipFill>
        <p:spPr>
          <a:xfrm>
            <a:off x="5048843" y="445025"/>
            <a:ext cx="3605780" cy="43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alternative 1">
  <p:cSld name="CUSTOM_3_1"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11" name="Google Shape;111;p24"/>
          <p:cNvPicPr preferRelativeResize="0"/>
          <p:nvPr/>
        </p:nvPicPr>
        <p:blipFill rotWithShape="1">
          <a:blip r:embed="rId2">
            <a:alphaModFix/>
          </a:blip>
          <a:srcRect l="3384" r="3384"/>
          <a:stretch/>
        </p:blipFill>
        <p:spPr>
          <a:xfrm>
            <a:off x="4597575" y="754075"/>
            <a:ext cx="4237752" cy="363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left side">
  <p:cSld name="CUSTOM_7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25"/>
          <p:cNvPicPr preferRelativeResize="0"/>
          <p:nvPr/>
        </p:nvPicPr>
        <p:blipFill rotWithShape="1">
          <a:blip r:embed="rId2">
            <a:alphaModFix/>
          </a:blip>
          <a:srcRect l="16469" t="13602" r="15867" b="17246"/>
          <a:stretch/>
        </p:blipFill>
        <p:spPr>
          <a:xfrm>
            <a:off x="382725" y="445025"/>
            <a:ext cx="3467462" cy="443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left side 1">
  <p:cSld name="CUSTOM_7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19" name="Google Shape;119;p26"/>
          <p:cNvPicPr preferRelativeResize="0"/>
          <p:nvPr/>
        </p:nvPicPr>
        <p:blipFill rotWithShape="1">
          <a:blip r:embed="rId2">
            <a:alphaModFix/>
          </a:blip>
          <a:srcRect l="7221" r="7221"/>
          <a:stretch/>
        </p:blipFill>
        <p:spPr>
          <a:xfrm>
            <a:off x="218525" y="1017725"/>
            <a:ext cx="3809654" cy="296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in corner ">
  <p:cSld name="CUSTOM_8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401600" y="445025"/>
            <a:ext cx="508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22" name="Google Shape;122;p27"/>
          <p:cNvPicPr preferRelativeResize="0"/>
          <p:nvPr/>
        </p:nvPicPr>
        <p:blipFill rotWithShape="1">
          <a:blip r:embed="rId2">
            <a:alphaModFix/>
          </a:blip>
          <a:srcRect t="18816" b="18816"/>
          <a:stretch/>
        </p:blipFill>
        <p:spPr>
          <a:xfrm>
            <a:off x="6005950" y="229600"/>
            <a:ext cx="2802949" cy="139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01550" y="1482800"/>
            <a:ext cx="50820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drant">
  <p:cSld name="CUSTOM_4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/>
          <p:nvPr/>
        </p:nvSpPr>
        <p:spPr>
          <a:xfrm>
            <a:off x="596900" y="1205151"/>
            <a:ext cx="612600" cy="16989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1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4527913" y="1180419"/>
            <a:ext cx="612600" cy="16989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3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596900" y="2981251"/>
            <a:ext cx="612600" cy="16989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2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4527913" y="2982797"/>
            <a:ext cx="612600" cy="16989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4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130" name="Google Shape;130;p28"/>
          <p:cNvSpPr txBox="1">
            <a:spLocks noGrp="1"/>
          </p:cNvSpPr>
          <p:nvPr>
            <p:ph type="subTitle" idx="1"/>
          </p:nvPr>
        </p:nvSpPr>
        <p:spPr>
          <a:xfrm>
            <a:off x="1376800" y="1205150"/>
            <a:ext cx="2983800" cy="3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ubTitle" idx="2"/>
          </p:nvPr>
        </p:nvSpPr>
        <p:spPr>
          <a:xfrm>
            <a:off x="5307850" y="1205150"/>
            <a:ext cx="2983800" cy="3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ubTitle" idx="3"/>
          </p:nvPr>
        </p:nvSpPr>
        <p:spPr>
          <a:xfrm>
            <a:off x="1376800" y="2982800"/>
            <a:ext cx="2983800" cy="3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subTitle" idx="4"/>
          </p:nvPr>
        </p:nvSpPr>
        <p:spPr>
          <a:xfrm>
            <a:off x="5307825" y="2982800"/>
            <a:ext cx="29838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body" idx="5"/>
          </p:nvPr>
        </p:nvSpPr>
        <p:spPr>
          <a:xfrm>
            <a:off x="1376800" y="1609900"/>
            <a:ext cx="2983800" cy="12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6"/>
          </p:nvPr>
        </p:nvSpPr>
        <p:spPr>
          <a:xfrm>
            <a:off x="5307850" y="1583975"/>
            <a:ext cx="2983800" cy="12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7"/>
          </p:nvPr>
        </p:nvSpPr>
        <p:spPr>
          <a:xfrm>
            <a:off x="1376800" y="3377600"/>
            <a:ext cx="2983800" cy="12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8"/>
          </p:nvPr>
        </p:nvSpPr>
        <p:spPr>
          <a:xfrm>
            <a:off x="5307850" y="3377600"/>
            <a:ext cx="2983800" cy="130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ctant">
  <p:cSld name="CUSTOM_5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/>
          <p:nvPr/>
        </p:nvSpPr>
        <p:spPr>
          <a:xfrm>
            <a:off x="546857" y="1055669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#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4672925" y="1031049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546857" y="2023591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4672925" y="2023582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554048" y="2974232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554048" y="3966765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4672925" y="3016121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#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4672925" y="3984043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148" name="Google Shape;148;p29"/>
          <p:cNvSpPr txBox="1">
            <a:spLocks noGrp="1"/>
          </p:cNvSpPr>
          <p:nvPr>
            <p:ph type="subTitle" idx="1"/>
          </p:nvPr>
        </p:nvSpPr>
        <p:spPr>
          <a:xfrm>
            <a:off x="1250250" y="10556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ubTitle" idx="2"/>
          </p:nvPr>
        </p:nvSpPr>
        <p:spPr>
          <a:xfrm>
            <a:off x="1250250" y="20235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subTitle" idx="3"/>
          </p:nvPr>
        </p:nvSpPr>
        <p:spPr>
          <a:xfrm>
            <a:off x="1250250" y="30933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ubTitle" idx="4"/>
          </p:nvPr>
        </p:nvSpPr>
        <p:spPr>
          <a:xfrm>
            <a:off x="1250250" y="40440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ubTitle" idx="5"/>
          </p:nvPr>
        </p:nvSpPr>
        <p:spPr>
          <a:xfrm>
            <a:off x="5413150" y="10556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subTitle" idx="6"/>
          </p:nvPr>
        </p:nvSpPr>
        <p:spPr>
          <a:xfrm>
            <a:off x="5413150" y="21008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subTitle" idx="7"/>
          </p:nvPr>
        </p:nvSpPr>
        <p:spPr>
          <a:xfrm>
            <a:off x="5413150" y="30724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ubTitle" idx="8"/>
          </p:nvPr>
        </p:nvSpPr>
        <p:spPr>
          <a:xfrm>
            <a:off x="5413150" y="40440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olades">
  <p:cSld name="CUSTOM_6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2">
            <a:alphaModFix/>
          </a:blip>
          <a:srcRect l="2761" b="2305"/>
          <a:stretch/>
        </p:blipFill>
        <p:spPr>
          <a:xfrm>
            <a:off x="197550" y="1162225"/>
            <a:ext cx="8771374" cy="3158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31150" tIns="31150" rIns="31150" bIns="31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lt2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Image A">
  <p:cSld name="Content &amp; Image A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>
            <a:spLocks noGrp="1"/>
          </p:cNvSpPr>
          <p:nvPr>
            <p:ph type="pic" idx="2"/>
          </p:nvPr>
        </p:nvSpPr>
        <p:spPr>
          <a:xfrm>
            <a:off x="4705643" y="222647"/>
            <a:ext cx="4152600" cy="461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31150" tIns="31150" rIns="31150" bIns="31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lt2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1"/>
          </p:nvPr>
        </p:nvSpPr>
        <p:spPr>
          <a:xfrm>
            <a:off x="553182" y="1140619"/>
            <a:ext cx="3874800" cy="3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3"/>
          </p:nvPr>
        </p:nvSpPr>
        <p:spPr>
          <a:xfrm>
            <a:off x="553182" y="440147"/>
            <a:ext cx="38748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900" b="1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cap="none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500"/>
              <a:buNone/>
              <a:defRPr sz="1500">
                <a:solidFill>
                  <a:srgbClr val="7A91A6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Alternative 1">
  <p:cSld name="Title and two columns Alternative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0" name="Google Shape;18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B 1">
  <p:cSld name="Split page B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3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randed" type="title">
  <p:cSld name="TITLE">
    <p:bg>
      <p:bgPr>
        <a:solidFill>
          <a:srgbClr val="FFFFFF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03" name="Google Shape;203;p41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204" name="Google Shape;204;p41"/>
            <p:cNvPicPr preferRelativeResize="0"/>
            <p:nvPr/>
          </p:nvPicPr>
          <p:blipFill rotWithShape="1">
            <a:blip r:embed="rId2">
              <a:alphaModFix/>
            </a:blip>
            <a:srcRect l="4689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41"/>
            <p:cNvPicPr preferRelativeResize="0"/>
            <p:nvPr/>
          </p:nvPicPr>
          <p:blipFill rotWithShape="1">
            <a:blip r:embed="rId2">
              <a:alphaModFix/>
            </a:blip>
            <a:srcRect r="53108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p41"/>
          <p:cNvPicPr preferRelativeResize="0"/>
          <p:nvPr/>
        </p:nvPicPr>
        <p:blipFill rotWithShape="1">
          <a:blip r:embed="rId3">
            <a:alphaModFix/>
          </a:blip>
          <a:srcRect l="13423" r="13423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1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1"/>
          <p:cNvSpPr txBox="1">
            <a:spLocks noGrp="1"/>
          </p:cNvSpPr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_9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1" name="Google Shape;211;p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2" name="Google Shape;212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5" name="Google Shape;2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3" name="Google Shape;223;p4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1" name="Google Shape;231;p4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2" name="Google Shape;232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6" name="Google Shape;236;p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A">
  <p:cSld name="SECTION_TITLE_AND_DESCRIPTION_1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4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4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3" name="Google Shape;243;p49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4" name="Google Shape;244;p49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B">
  <p:cSld name="SECTION_TITLE_AND_DESCRIPTION_1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C">
  <p:cSld name="SECTION_TITLE_AND_DESCRIPTION_1_1_1_1">
    <p:bg>
      <p:bgPr>
        <a:solidFill>
          <a:schemeClr val="lt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6" name="Google Shape;256;p51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262" name="Google Shape;262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5" name="Google Shape;265;p5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Alternative">
  <p:cSld name="CUSTOM">
    <p:bg>
      <p:bgPr>
        <a:solidFill>
          <a:schemeClr val="lt2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6"/>
          <p:cNvSpPr txBox="1">
            <a:spLocks noGrp="1"/>
          </p:cNvSpPr>
          <p:nvPr>
            <p:ph type="body" idx="1"/>
          </p:nvPr>
        </p:nvSpPr>
        <p:spPr>
          <a:xfrm>
            <a:off x="478825" y="1297450"/>
            <a:ext cx="7923900" cy="31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Alternative">
  <p:cSld name="ONE_COLUMN_TEXT_1">
    <p:bg>
      <p:bgPr>
        <a:solidFill>
          <a:schemeClr val="lt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4" name="Google Shape;274;p5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5" name="Google Shape;275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Alternative">
  <p:cSld name="TITLE_AND_TWO_COLUMNS_1">
    <p:bg>
      <p:bgPr>
        <a:solidFill>
          <a:schemeClr val="lt2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">
  <p:cSld name="CUSTOM_1">
    <p:bg>
      <p:bgPr>
        <a:solidFill>
          <a:srgbClr val="FFFFFF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59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283" name="Google Shape;283;p59"/>
            <p:cNvPicPr preferRelativeResize="0"/>
            <p:nvPr/>
          </p:nvPicPr>
          <p:blipFill rotWithShape="1">
            <a:blip r:embed="rId2">
              <a:alphaModFix/>
            </a:blip>
            <a:srcRect l="4689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59"/>
            <p:cNvPicPr preferRelativeResize="0"/>
            <p:nvPr/>
          </p:nvPicPr>
          <p:blipFill rotWithShape="1">
            <a:blip r:embed="rId2">
              <a:alphaModFix/>
            </a:blip>
            <a:srcRect r="53108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5" name="Google Shape;285;p59"/>
          <p:cNvPicPr preferRelativeResize="0"/>
          <p:nvPr/>
        </p:nvPicPr>
        <p:blipFill rotWithShape="1">
          <a:blip r:embed="rId3">
            <a:alphaModFix/>
          </a:blip>
          <a:srcRect l="13423" r="13423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9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9"/>
          <p:cNvSpPr txBox="1">
            <a:spLocks noGrp="1"/>
          </p:cNvSpPr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">
  <p:cSld name="CUSTOM_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0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6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291" name="Google Shape;291;p60"/>
          <p:cNvPicPr preferRelativeResize="0"/>
          <p:nvPr/>
        </p:nvPicPr>
        <p:blipFill rotWithShape="1">
          <a:blip r:embed="rId2">
            <a:alphaModFix/>
          </a:blip>
          <a:srcRect l="15818" t="4761" r="15818"/>
          <a:stretch/>
        </p:blipFill>
        <p:spPr>
          <a:xfrm>
            <a:off x="5081525" y="370250"/>
            <a:ext cx="3910077" cy="43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1">
  <p:cSld name="CUSTOM_2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1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6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295" name="Google Shape;295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0350" y="754075"/>
            <a:ext cx="4298849" cy="343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alternative">
  <p:cSld name="CUSTOM_3">
    <p:bg>
      <p:bgPr>
        <a:solidFill>
          <a:schemeClr val="lt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62"/>
          <p:cNvPicPr preferRelativeResize="0"/>
          <p:nvPr/>
        </p:nvPicPr>
        <p:blipFill rotWithShape="1">
          <a:blip r:embed="rId2">
            <a:alphaModFix/>
          </a:blip>
          <a:srcRect l="15875" t="6370" r="13974" b="9034"/>
          <a:stretch/>
        </p:blipFill>
        <p:spPr>
          <a:xfrm>
            <a:off x="5048843" y="445025"/>
            <a:ext cx="3605780" cy="43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62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alternative 1">
  <p:cSld name="CUSTOM_3_1">
    <p:bg>
      <p:bgPr>
        <a:solidFill>
          <a:schemeClr val="lt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3"/>
          <p:cNvSpPr txBox="1">
            <a:spLocks noGrp="1"/>
          </p:cNvSpPr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303" name="Google Shape;303;p63"/>
          <p:cNvPicPr preferRelativeResize="0"/>
          <p:nvPr/>
        </p:nvPicPr>
        <p:blipFill rotWithShape="1">
          <a:blip r:embed="rId2">
            <a:alphaModFix/>
          </a:blip>
          <a:srcRect l="3384" r="3384"/>
          <a:stretch/>
        </p:blipFill>
        <p:spPr>
          <a:xfrm>
            <a:off x="4597575" y="754075"/>
            <a:ext cx="4237752" cy="363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left side">
  <p:cSld name="CUSTOM_7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4"/>
          <p:cNvSpPr txBox="1">
            <a:spLocks noGrp="1"/>
          </p:cNvSpPr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06" name="Google Shape;306;p64"/>
          <p:cNvPicPr preferRelativeResize="0"/>
          <p:nvPr/>
        </p:nvPicPr>
        <p:blipFill rotWithShape="1">
          <a:blip r:embed="rId2">
            <a:alphaModFix/>
          </a:blip>
          <a:srcRect l="16469" t="13602" r="15867" b="17246"/>
          <a:stretch/>
        </p:blipFill>
        <p:spPr>
          <a:xfrm>
            <a:off x="382725" y="445025"/>
            <a:ext cx="3467462" cy="443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64"/>
          <p:cNvSpPr txBox="1">
            <a:spLocks noGrp="1"/>
          </p:cNvSpPr>
          <p:nvPr>
            <p:ph type="body" idx="1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 with image left side 1">
  <p:cSld name="CUSTOM_7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5"/>
          <p:cNvSpPr txBox="1">
            <a:spLocks noGrp="1"/>
          </p:cNvSpPr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65"/>
          <p:cNvSpPr txBox="1">
            <a:spLocks noGrp="1"/>
          </p:cNvSpPr>
          <p:nvPr>
            <p:ph type="body" idx="1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311" name="Google Shape;311;p65"/>
          <p:cNvPicPr preferRelativeResize="0"/>
          <p:nvPr/>
        </p:nvPicPr>
        <p:blipFill rotWithShape="1">
          <a:blip r:embed="rId2">
            <a:alphaModFix/>
          </a:blip>
          <a:srcRect l="7221" r="7221"/>
          <a:stretch/>
        </p:blipFill>
        <p:spPr>
          <a:xfrm>
            <a:off x="218525" y="1017725"/>
            <a:ext cx="3809654" cy="296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in corner ">
  <p:cSld name="CUSTOM_8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6"/>
          <p:cNvSpPr txBox="1">
            <a:spLocks noGrp="1"/>
          </p:cNvSpPr>
          <p:nvPr>
            <p:ph type="title"/>
          </p:nvPr>
        </p:nvSpPr>
        <p:spPr>
          <a:xfrm>
            <a:off x="401600" y="445025"/>
            <a:ext cx="508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14" name="Google Shape;314;p66"/>
          <p:cNvPicPr preferRelativeResize="0"/>
          <p:nvPr/>
        </p:nvPicPr>
        <p:blipFill rotWithShape="1">
          <a:blip r:embed="rId2">
            <a:alphaModFix/>
          </a:blip>
          <a:srcRect t="18816" b="18816"/>
          <a:stretch/>
        </p:blipFill>
        <p:spPr>
          <a:xfrm>
            <a:off x="6005950" y="229600"/>
            <a:ext cx="2802949" cy="139809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6"/>
          <p:cNvSpPr txBox="1">
            <a:spLocks noGrp="1"/>
          </p:cNvSpPr>
          <p:nvPr>
            <p:ph type="body" idx="1"/>
          </p:nvPr>
        </p:nvSpPr>
        <p:spPr>
          <a:xfrm>
            <a:off x="401550" y="1482800"/>
            <a:ext cx="50820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drant">
  <p:cSld name="CUSTOM_4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67"/>
          <p:cNvSpPr txBox="1"/>
          <p:nvPr/>
        </p:nvSpPr>
        <p:spPr>
          <a:xfrm>
            <a:off x="596900" y="1205151"/>
            <a:ext cx="612600" cy="16989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1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319" name="Google Shape;319;p67"/>
          <p:cNvSpPr txBox="1"/>
          <p:nvPr/>
        </p:nvSpPr>
        <p:spPr>
          <a:xfrm>
            <a:off x="4527913" y="1180419"/>
            <a:ext cx="612600" cy="16989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3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320" name="Google Shape;320;p67"/>
          <p:cNvSpPr txBox="1"/>
          <p:nvPr/>
        </p:nvSpPr>
        <p:spPr>
          <a:xfrm>
            <a:off x="596900" y="2981251"/>
            <a:ext cx="612600" cy="16989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2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321" name="Google Shape;321;p67"/>
          <p:cNvSpPr txBox="1"/>
          <p:nvPr/>
        </p:nvSpPr>
        <p:spPr>
          <a:xfrm>
            <a:off x="4527913" y="2982797"/>
            <a:ext cx="612600" cy="16989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4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322" name="Google Shape;322;p67"/>
          <p:cNvSpPr txBox="1">
            <a:spLocks noGrp="1"/>
          </p:cNvSpPr>
          <p:nvPr>
            <p:ph type="subTitle" idx="1"/>
          </p:nvPr>
        </p:nvSpPr>
        <p:spPr>
          <a:xfrm>
            <a:off x="1376800" y="1205150"/>
            <a:ext cx="2983800" cy="3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7"/>
          <p:cNvSpPr txBox="1">
            <a:spLocks noGrp="1"/>
          </p:cNvSpPr>
          <p:nvPr>
            <p:ph type="subTitle" idx="2"/>
          </p:nvPr>
        </p:nvSpPr>
        <p:spPr>
          <a:xfrm>
            <a:off x="5307850" y="1205150"/>
            <a:ext cx="2983800" cy="3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7"/>
          <p:cNvSpPr txBox="1">
            <a:spLocks noGrp="1"/>
          </p:cNvSpPr>
          <p:nvPr>
            <p:ph type="subTitle" idx="3"/>
          </p:nvPr>
        </p:nvSpPr>
        <p:spPr>
          <a:xfrm>
            <a:off x="1376800" y="2982800"/>
            <a:ext cx="2983800" cy="3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67"/>
          <p:cNvSpPr txBox="1">
            <a:spLocks noGrp="1"/>
          </p:cNvSpPr>
          <p:nvPr>
            <p:ph type="subTitle" idx="4"/>
          </p:nvPr>
        </p:nvSpPr>
        <p:spPr>
          <a:xfrm>
            <a:off x="5307825" y="2982800"/>
            <a:ext cx="29838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7"/>
          <p:cNvSpPr txBox="1">
            <a:spLocks noGrp="1"/>
          </p:cNvSpPr>
          <p:nvPr>
            <p:ph type="body" idx="5"/>
          </p:nvPr>
        </p:nvSpPr>
        <p:spPr>
          <a:xfrm>
            <a:off x="1376800" y="1609900"/>
            <a:ext cx="2983800" cy="12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67"/>
          <p:cNvSpPr txBox="1">
            <a:spLocks noGrp="1"/>
          </p:cNvSpPr>
          <p:nvPr>
            <p:ph type="body" idx="6"/>
          </p:nvPr>
        </p:nvSpPr>
        <p:spPr>
          <a:xfrm>
            <a:off x="5307850" y="1583975"/>
            <a:ext cx="2983800" cy="12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8" name="Google Shape;328;p67"/>
          <p:cNvSpPr txBox="1">
            <a:spLocks noGrp="1"/>
          </p:cNvSpPr>
          <p:nvPr>
            <p:ph type="body" idx="7"/>
          </p:nvPr>
        </p:nvSpPr>
        <p:spPr>
          <a:xfrm>
            <a:off x="1376800" y="3377600"/>
            <a:ext cx="2983800" cy="127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9" name="Google Shape;329;p67"/>
          <p:cNvSpPr txBox="1">
            <a:spLocks noGrp="1"/>
          </p:cNvSpPr>
          <p:nvPr>
            <p:ph type="body" idx="8"/>
          </p:nvPr>
        </p:nvSpPr>
        <p:spPr>
          <a:xfrm>
            <a:off x="5307850" y="3377600"/>
            <a:ext cx="2983800" cy="130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ctant">
  <p:cSld name="CUSTOM_5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8"/>
          <p:cNvSpPr txBox="1"/>
          <p:nvPr/>
        </p:nvSpPr>
        <p:spPr>
          <a:xfrm>
            <a:off x="546857" y="1055669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#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333" name="Google Shape;333;p68"/>
          <p:cNvSpPr txBox="1"/>
          <p:nvPr/>
        </p:nvSpPr>
        <p:spPr>
          <a:xfrm>
            <a:off x="4672925" y="1031049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334" name="Google Shape;334;p68"/>
          <p:cNvSpPr txBox="1"/>
          <p:nvPr/>
        </p:nvSpPr>
        <p:spPr>
          <a:xfrm>
            <a:off x="546857" y="2023591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335" name="Google Shape;335;p68"/>
          <p:cNvSpPr txBox="1"/>
          <p:nvPr/>
        </p:nvSpPr>
        <p:spPr>
          <a:xfrm>
            <a:off x="4672925" y="2023582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336" name="Google Shape;336;p68"/>
          <p:cNvSpPr txBox="1"/>
          <p:nvPr/>
        </p:nvSpPr>
        <p:spPr>
          <a:xfrm>
            <a:off x="554048" y="2974232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337" name="Google Shape;337;p68"/>
          <p:cNvSpPr txBox="1"/>
          <p:nvPr/>
        </p:nvSpPr>
        <p:spPr>
          <a:xfrm>
            <a:off x="554048" y="3966765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338" name="Google Shape;338;p68"/>
          <p:cNvSpPr txBox="1"/>
          <p:nvPr/>
        </p:nvSpPr>
        <p:spPr>
          <a:xfrm>
            <a:off x="4672925" y="3016121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</a:rPr>
              <a:t>#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339" name="Google Shape;339;p68"/>
          <p:cNvSpPr txBox="1"/>
          <p:nvPr/>
        </p:nvSpPr>
        <p:spPr>
          <a:xfrm>
            <a:off x="4672925" y="3984043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spcFirstLastPara="1" wrap="square" lIns="36000" tIns="0" rIns="360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B2B73"/>
                </a:solidFill>
              </a:rPr>
              <a:t>#</a:t>
            </a:r>
            <a:endParaRPr sz="3600" b="1">
              <a:solidFill>
                <a:srgbClr val="2B2B73"/>
              </a:solidFill>
            </a:endParaRPr>
          </a:p>
        </p:txBody>
      </p:sp>
      <p:sp>
        <p:nvSpPr>
          <p:cNvPr id="340" name="Google Shape;340;p68"/>
          <p:cNvSpPr txBox="1">
            <a:spLocks noGrp="1"/>
          </p:cNvSpPr>
          <p:nvPr>
            <p:ph type="subTitle" idx="1"/>
          </p:nvPr>
        </p:nvSpPr>
        <p:spPr>
          <a:xfrm>
            <a:off x="1250250" y="10556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8"/>
          <p:cNvSpPr txBox="1">
            <a:spLocks noGrp="1"/>
          </p:cNvSpPr>
          <p:nvPr>
            <p:ph type="subTitle" idx="2"/>
          </p:nvPr>
        </p:nvSpPr>
        <p:spPr>
          <a:xfrm>
            <a:off x="1250250" y="20235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68"/>
          <p:cNvSpPr txBox="1">
            <a:spLocks noGrp="1"/>
          </p:cNvSpPr>
          <p:nvPr>
            <p:ph type="subTitle" idx="3"/>
          </p:nvPr>
        </p:nvSpPr>
        <p:spPr>
          <a:xfrm>
            <a:off x="1250250" y="30933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68"/>
          <p:cNvSpPr txBox="1">
            <a:spLocks noGrp="1"/>
          </p:cNvSpPr>
          <p:nvPr>
            <p:ph type="subTitle" idx="4"/>
          </p:nvPr>
        </p:nvSpPr>
        <p:spPr>
          <a:xfrm>
            <a:off x="1250250" y="40440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8"/>
          <p:cNvSpPr txBox="1">
            <a:spLocks noGrp="1"/>
          </p:cNvSpPr>
          <p:nvPr>
            <p:ph type="subTitle" idx="5"/>
          </p:nvPr>
        </p:nvSpPr>
        <p:spPr>
          <a:xfrm>
            <a:off x="5413150" y="105567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68"/>
          <p:cNvSpPr txBox="1">
            <a:spLocks noGrp="1"/>
          </p:cNvSpPr>
          <p:nvPr>
            <p:ph type="subTitle" idx="6"/>
          </p:nvPr>
        </p:nvSpPr>
        <p:spPr>
          <a:xfrm>
            <a:off x="5413150" y="21008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8"/>
          <p:cNvSpPr txBox="1">
            <a:spLocks noGrp="1"/>
          </p:cNvSpPr>
          <p:nvPr>
            <p:ph type="subTitle" idx="7"/>
          </p:nvPr>
        </p:nvSpPr>
        <p:spPr>
          <a:xfrm>
            <a:off x="5413150" y="30724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68"/>
          <p:cNvSpPr txBox="1">
            <a:spLocks noGrp="1"/>
          </p:cNvSpPr>
          <p:nvPr>
            <p:ph type="subTitle" idx="8"/>
          </p:nvPr>
        </p:nvSpPr>
        <p:spPr>
          <a:xfrm>
            <a:off x="5413150" y="4044025"/>
            <a:ext cx="30027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olades">
  <p:cSld name="CUSTOM_6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50" name="Google Shape;350;p69"/>
          <p:cNvPicPr preferRelativeResize="0"/>
          <p:nvPr/>
        </p:nvPicPr>
        <p:blipFill rotWithShape="1">
          <a:blip r:embed="rId2">
            <a:alphaModFix/>
          </a:blip>
          <a:srcRect l="2761" b="2305"/>
          <a:stretch/>
        </p:blipFill>
        <p:spPr>
          <a:xfrm>
            <a:off x="197550" y="1162225"/>
            <a:ext cx="8771374" cy="3158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Image A">
  <p:cSld name="Content &amp; Image A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0"/>
          <p:cNvSpPr>
            <a:spLocks noGrp="1"/>
          </p:cNvSpPr>
          <p:nvPr>
            <p:ph type="pic" idx="2"/>
          </p:nvPr>
        </p:nvSpPr>
        <p:spPr>
          <a:xfrm>
            <a:off x="4705643" y="222647"/>
            <a:ext cx="4152600" cy="461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31150" tIns="31150" rIns="31150" bIns="31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lt2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Google Shape;353;p70"/>
          <p:cNvSpPr txBox="1">
            <a:spLocks noGrp="1"/>
          </p:cNvSpPr>
          <p:nvPr>
            <p:ph type="body" idx="1"/>
          </p:nvPr>
        </p:nvSpPr>
        <p:spPr>
          <a:xfrm>
            <a:off x="553182" y="1140619"/>
            <a:ext cx="3874800" cy="3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0"/>
          <p:cNvSpPr txBox="1">
            <a:spLocks noGrp="1"/>
          </p:cNvSpPr>
          <p:nvPr>
            <p:ph type="body" idx="3"/>
          </p:nvPr>
        </p:nvSpPr>
        <p:spPr>
          <a:xfrm>
            <a:off x="553182" y="440147"/>
            <a:ext cx="38748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900" b="1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cap="none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500"/>
              <a:buNone/>
              <a:defRPr sz="1500">
                <a:solidFill>
                  <a:srgbClr val="7A91A6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7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8" name="Google Shape;358;p7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9" name="Google Shape;359;p7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60" name="Google Shape;360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2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3" name="Google Shape;363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rgbClr val="59919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73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366" name="Google Shape;366;p73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367" name="Google Shape;367;p73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7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369;p73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370" name="Google Shape;370;p73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3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3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73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374" name="Google Shape;374;p73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73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3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3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" name="Google Shape;378;p7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379" name="Google Shape;379;p73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3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73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73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3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4" name="Google Shape;384;p73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85" name="Google Shape;385;p73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3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" name="Google Shape;387;p73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88" name="Google Shape;388;p7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73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3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" name="Google Shape;391;p73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2" name="Google Shape;392;p73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93" name="Google Shape;393;p7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7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5" name="Google Shape;395;p73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3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3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3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3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7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7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7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74"/>
          <p:cNvGrpSpPr/>
          <p:nvPr/>
        </p:nvGrpSpPr>
        <p:grpSpPr>
          <a:xfrm>
            <a:off x="816669" y="683101"/>
            <a:ext cx="745764" cy="45826"/>
            <a:chOff x="4580561" y="2589004"/>
            <a:chExt cx="1064464" cy="25200"/>
          </a:xfrm>
        </p:grpSpPr>
        <p:sp>
          <p:nvSpPr>
            <p:cNvPr id="406" name="Google Shape;406;p7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74"/>
          <p:cNvSpPr txBox="1">
            <a:spLocks noGrp="1"/>
          </p:cNvSpPr>
          <p:nvPr>
            <p:ph type="ctrTitle"/>
          </p:nvPr>
        </p:nvSpPr>
        <p:spPr>
          <a:xfrm>
            <a:off x="729625" y="0"/>
            <a:ext cx="84144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9" name="Google Shape;409;p7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0" name="Google Shape;410;p7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Numbered Sections">
  <p:cSld name="Four Numbered Sections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5"/>
          <p:cNvSpPr txBox="1">
            <a:spLocks noGrp="1"/>
          </p:cNvSpPr>
          <p:nvPr>
            <p:ph type="body" idx="1"/>
          </p:nvPr>
        </p:nvSpPr>
        <p:spPr>
          <a:xfrm>
            <a:off x="550985" y="1140732"/>
            <a:ext cx="648000" cy="16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150" tIns="0" rIns="31150" bIns="0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 b="1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75"/>
          <p:cNvSpPr txBox="1">
            <a:spLocks noGrp="1"/>
          </p:cNvSpPr>
          <p:nvPr>
            <p:ph type="body" idx="2"/>
          </p:nvPr>
        </p:nvSpPr>
        <p:spPr>
          <a:xfrm>
            <a:off x="4708204" y="1140732"/>
            <a:ext cx="648000" cy="169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1150" tIns="0" rIns="31150" bIns="0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75"/>
          <p:cNvSpPr txBox="1">
            <a:spLocks noGrp="1"/>
          </p:cNvSpPr>
          <p:nvPr>
            <p:ph type="body" idx="3"/>
          </p:nvPr>
        </p:nvSpPr>
        <p:spPr>
          <a:xfrm>
            <a:off x="550985" y="2933337"/>
            <a:ext cx="648000" cy="169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31150" tIns="0" rIns="31150" bIns="0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 b="1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75"/>
          <p:cNvSpPr txBox="1">
            <a:spLocks noGrp="1"/>
          </p:cNvSpPr>
          <p:nvPr>
            <p:ph type="body" idx="4"/>
          </p:nvPr>
        </p:nvSpPr>
        <p:spPr>
          <a:xfrm>
            <a:off x="4708204" y="2934876"/>
            <a:ext cx="648000" cy="16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150" tIns="0" rIns="31150" bIns="0" anchor="b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 b="1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75"/>
          <p:cNvSpPr txBox="1">
            <a:spLocks noGrp="1"/>
          </p:cNvSpPr>
          <p:nvPr>
            <p:ph type="body" idx="5"/>
          </p:nvPr>
        </p:nvSpPr>
        <p:spPr>
          <a:xfrm>
            <a:off x="1371600" y="1140732"/>
            <a:ext cx="3027300" cy="1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5"/>
          <p:cNvSpPr txBox="1">
            <a:spLocks noGrp="1"/>
          </p:cNvSpPr>
          <p:nvPr>
            <p:ph type="body" idx="6"/>
          </p:nvPr>
        </p:nvSpPr>
        <p:spPr>
          <a:xfrm>
            <a:off x="1371600" y="2933337"/>
            <a:ext cx="3027300" cy="1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5"/>
          <p:cNvSpPr txBox="1">
            <a:spLocks noGrp="1"/>
          </p:cNvSpPr>
          <p:nvPr>
            <p:ph type="body" idx="7"/>
          </p:nvPr>
        </p:nvSpPr>
        <p:spPr>
          <a:xfrm>
            <a:off x="5564382" y="1140732"/>
            <a:ext cx="3027300" cy="1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75"/>
          <p:cNvSpPr txBox="1">
            <a:spLocks noGrp="1"/>
          </p:cNvSpPr>
          <p:nvPr>
            <p:ph type="body" idx="8"/>
          </p:nvPr>
        </p:nvSpPr>
        <p:spPr>
          <a:xfrm>
            <a:off x="5564382" y="2933337"/>
            <a:ext cx="3027300" cy="1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292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marL="2743200" lvl="5" indent="-279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5"/>
          <p:cNvSpPr txBox="1">
            <a:spLocks noGrp="1"/>
          </p:cNvSpPr>
          <p:nvPr>
            <p:ph type="body" idx="9"/>
          </p:nvPr>
        </p:nvSpPr>
        <p:spPr>
          <a:xfrm>
            <a:off x="553182" y="440147"/>
            <a:ext cx="80385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9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cap="none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500"/>
              <a:buNone/>
              <a:defRPr sz="1500">
                <a:solidFill>
                  <a:srgbClr val="7A91A6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6"/>
          <p:cNvSpPr txBox="1">
            <a:spLocks noGrp="1"/>
          </p:cNvSpPr>
          <p:nvPr>
            <p:ph type="body" idx="1"/>
          </p:nvPr>
        </p:nvSpPr>
        <p:spPr>
          <a:xfrm>
            <a:off x="553182" y="440147"/>
            <a:ext cx="80385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sz="1900" b="1" cap="none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 cap="none">
                <a:solidFill>
                  <a:schemeClr val="dk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500"/>
              <a:buNone/>
              <a:defRPr sz="1500">
                <a:solidFill>
                  <a:srgbClr val="7A91A6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31150" tIns="31150" rIns="31150" bIns="31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▪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lt2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3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7" name="Google Shape;427;p7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8" name="Google Shape;428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9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79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7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7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7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4">
  <p:cSld name="TITLE_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8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37" name="Google Shape;437;p8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8" name="Google Shape;438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Alternative 1">
  <p:cSld name="Title and two columns Alternative">
    <p:bg>
      <p:bgPr>
        <a:solidFill>
          <a:schemeClr val="lt2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2" name="Google Shape;442;p8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3" name="Google Shape;443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2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82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8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8" name="Google Shape;448;p8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9" name="Google Shape;449;p8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randed" type="title">
  <p:cSld name="TITLE">
    <p:bg>
      <p:bgPr>
        <a:solidFill>
          <a:srgbClr val="FFFFFF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56" name="Google Shape;456;p84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457" name="Google Shape;457;p84"/>
            <p:cNvPicPr preferRelativeResize="0"/>
            <p:nvPr/>
          </p:nvPicPr>
          <p:blipFill rotWithShape="1">
            <a:blip r:embed="rId2">
              <a:alphaModFix/>
            </a:blip>
            <a:srcRect l="4689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84"/>
            <p:cNvPicPr preferRelativeResize="0"/>
            <p:nvPr/>
          </p:nvPicPr>
          <p:blipFill rotWithShape="1">
            <a:blip r:embed="rId2">
              <a:alphaModFix/>
            </a:blip>
            <a:srcRect r="53108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9" name="Google Shape;459;p84"/>
          <p:cNvPicPr preferRelativeResize="0"/>
          <p:nvPr/>
        </p:nvPicPr>
        <p:blipFill rotWithShape="1">
          <a:blip r:embed="rId3">
            <a:alphaModFix/>
          </a:blip>
          <a:srcRect l="13423" r="13423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84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84"/>
          <p:cNvSpPr txBox="1">
            <a:spLocks noGrp="1"/>
          </p:cNvSpPr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_9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4" name="Google Shape;464;p8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5" name="Google Shape;465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8" name="Google Shape;468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1" name="Google Shape;471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8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5" name="Google Shape;475;p8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6" name="Google Shape;476;p8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7" name="Google Shape;477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1" name="Google Shape;481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9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4" name="Google Shape;484;p9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5" name="Google Shape;485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9" name="Google Shape;489;p9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0" name="Google Shape;490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A">
  <p:cSld name="SECTION_TITLE_AND_DESCRIPTION_1_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4" name="Google Shape;494;p9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5" name="Google Shape;495;p9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6" name="Google Shape;496;p92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7" name="Google Shape;497;p92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A">
  <p:cSld name="SECTION_TITLE_AND_DESCRIPTION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B">
  <p:cSld name="SECTION_TITLE_AND_DESCRIPTION_1_1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0" name="Google Shape;500;p9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1" name="Google Shape;501;p9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2" name="Google Shape;502;p93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3" name="Google Shape;503;p93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C">
  <p:cSld name="SECTION_TITLE_AND_DESCRIPTION_1_1_1_1">
    <p:bg>
      <p:bgPr>
        <a:solidFill>
          <a:schemeClr val="lt2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6" name="Google Shape;506;p9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7" name="Google Shape;507;p9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8" name="Google Shape;508;p94"/>
          <p:cNvSpPr txBox="1">
            <a:spLocks noGrp="1"/>
          </p:cNvSpPr>
          <p:nvPr>
            <p:ph type="title" idx="2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9" name="Google Shape;509;p94"/>
          <p:cNvSpPr txBox="1">
            <a:spLocks noGrp="1"/>
          </p:cNvSpPr>
          <p:nvPr>
            <p:ph type="body" idx="3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9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515" name="Google Shape;515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9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8" name="Google Shape;518;p9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19" name="Google Shape;519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Alternative">
  <p:cSld name="CUSTOM">
    <p:bg>
      <p:bgPr>
        <a:solidFill>
          <a:schemeClr val="lt2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99"/>
          <p:cNvSpPr txBox="1">
            <a:spLocks noGrp="1"/>
          </p:cNvSpPr>
          <p:nvPr>
            <p:ph type="body" idx="1"/>
          </p:nvPr>
        </p:nvSpPr>
        <p:spPr>
          <a:xfrm>
            <a:off x="478825" y="1297450"/>
            <a:ext cx="7923900" cy="31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Alternative">
  <p:cSld name="ONE_COLUMN_TEXT_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0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10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8" name="Google Shape;528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Alternative">
  <p:cSld name="TITLE_AND_TWO_COLUMNS_1">
    <p:bg>
      <p:bgPr>
        <a:solidFill>
          <a:schemeClr val="lt2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2" name="Google Shape;532;p10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33" name="Google Shape;533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">
  <p:cSld name="CUSTOM_1">
    <p:bg>
      <p:bgPr>
        <a:solidFill>
          <a:srgbClr val="FFFFFF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102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536" name="Google Shape;536;p102"/>
            <p:cNvPicPr preferRelativeResize="0"/>
            <p:nvPr/>
          </p:nvPicPr>
          <p:blipFill rotWithShape="1">
            <a:blip r:embed="rId2">
              <a:alphaModFix/>
            </a:blip>
            <a:srcRect l="4689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102"/>
            <p:cNvPicPr preferRelativeResize="0"/>
            <p:nvPr/>
          </p:nvPicPr>
          <p:blipFill rotWithShape="1">
            <a:blip r:embed="rId2">
              <a:alphaModFix/>
            </a:blip>
            <a:srcRect r="53108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8" name="Google Shape;538;p102"/>
          <p:cNvPicPr preferRelativeResize="0"/>
          <p:nvPr/>
        </p:nvPicPr>
        <p:blipFill rotWithShape="1">
          <a:blip r:embed="rId3">
            <a:alphaModFix/>
          </a:blip>
          <a:srcRect l="13423" r="13423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02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02"/>
          <p:cNvSpPr txBox="1">
            <a:spLocks noGrp="1"/>
          </p:cNvSpPr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slideLayout" Target="../slideLayouts/slideLayout80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79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slideLayout" Target="../slideLayouts/slideLayout78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42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theme" Target="../theme/theme3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4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3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34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slideLayout" Target="../slideLayouts/slideLayout184.xml"/><Relationship Id="rId33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29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28" Type="http://schemas.openxmlformats.org/officeDocument/2006/relationships/slideLayout" Target="../slideLayouts/slideLayout187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31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Relationship Id="rId27" Type="http://schemas.openxmlformats.org/officeDocument/2006/relationships/slideLayout" Target="../slideLayouts/slideLayout186.xml"/><Relationship Id="rId30" Type="http://schemas.openxmlformats.org/officeDocument/2006/relationships/slideLayout" Target="../slideLayouts/slideLayout189.xml"/><Relationship Id="rId35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723" r:id="rId38"/>
    <p:sldLayoutId id="2147483724" r:id="rId39"/>
    <p:sldLayoutId id="2147483725" r:id="rId40"/>
    <p:sldLayoutId id="2147483726" r:id="rId41"/>
    <p:sldLayoutId id="2147483727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69" r:id="rId42"/>
    <p:sldLayoutId id="2147483770" r:id="rId43"/>
    <p:sldLayoutId id="2147483771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  <p:sldLayoutId id="2147483801" r:id="rId30"/>
    <p:sldLayoutId id="2147483802" r:id="rId31"/>
    <p:sldLayoutId id="2147483803" r:id="rId32"/>
    <p:sldLayoutId id="2147483804" r:id="rId33"/>
    <p:sldLayoutId id="2147483805" r:id="rId34"/>
    <p:sldLayoutId id="2147483806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8" name="Google Shape;908;p1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9" name="Google Shape;909;p1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iatry-uk.com/right-to-choos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15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5.xml"/><Relationship Id="rId5" Type="http://schemas.openxmlformats.org/officeDocument/2006/relationships/image" Target="../media/image15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interaction-type=V29yZENsb3Vk" TargetMode="External"/><Relationship Id="rId7" Type="http://schemas.openxmlformats.org/officeDocument/2006/relationships/hyperlink" Target="https://chrome.google.com/webstore/detail/slido/dhhclfjehmpacimcdknijodpjpmppkii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23.png"/><Relationship Id="rId5" Type="http://schemas.openxmlformats.org/officeDocument/2006/relationships/hyperlink" Target="https://www.sli.do/features-google-slides?payload=eyJwb2xsVXVpZCI6ImU2M2E0ZWIyLTY4OGEtNDk2NC1iZTI5LWYwZWFjOTdkZTA1NSIsInByZXNlbnRhdGlvbklkIjoiMWQwR3hxNUxseGFWZTM2N0QtTkc4bWJocjBUX1VhVnFEcGZpZkhpQkFIeTQiLCJzbGlkZUlkIjoiU0xJREVTX0FQSTExNDk3NzExNjNfMCIsInRpbWVsaW5lIjpbeyJwb2xsUXVlc3Rpb25VdWlkIjoiOTg4MzUzZWUtNDc1Yy00MGMzLWI5MjAtMTdlYWVkNmNkNzE2Iiwic2hvd1Jlc3VsdHMiOnRydWV9XSwidHlwZSI6IlNsaWRvUG9sbCJ9" TargetMode="Externa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interaction-type=UmF0aW5n" TargetMode="External"/><Relationship Id="rId7" Type="http://schemas.openxmlformats.org/officeDocument/2006/relationships/hyperlink" Target="https://chrome.google.com/webstore/detail/slido/dhhclfjehmpacimcdknijodpjpmppkii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23.png"/><Relationship Id="rId5" Type="http://schemas.openxmlformats.org/officeDocument/2006/relationships/hyperlink" Target="https://www.sli.do/features-google-slides?payload=eyJwb2xsVXVpZCI6ImMyMGZiZWY0LTQzZGYtNDhmZS1iMzI4LTZlOWY5MWYwNDkzMCIsInByZXNlbnRhdGlvbklkIjoiMWQwR3hxNUxseGFWZTM2N0QtTkc4bWJocjBUX1VhVnFEcGZpZkhpQkFIeTQiLCJzbGlkZUlkIjoiU0xJREVTX0FQSTU0MzM1MzcwMV8wIiwidGltZWxpbmUiOlt7InBvbGxRdWVzdGlvblV1aWQiOiI3NTczZTYxZi05NDk4LTQzZDAtODEzNy04MWQ4NTU4NTFmOGUiLCJzaG93UmVzdWx0cyI6dHJ1ZX1dLCJ0eXBlIjoiU2xpZG9Qb2xsIn0%3D" TargetMode="Externa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15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interaction-type=Sm9pbg%3D%3D" TargetMode="External"/><Relationship Id="rId7" Type="http://schemas.openxmlformats.org/officeDocument/2006/relationships/hyperlink" Target="https://chrome.google.com/webstore/detail/slido/dhhclfjehmpacimcdknijodpjpmppki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hyperlink" Target="https://www.sli.do/features-google-slides?payload=eyJwcmVzZW50YXRpb25JZCI6IjFkMEd4cTVMbHhhVmUzNjdELU5HOG1iaHIwVF9VYVZxRHBmaWZIaUJBSHk0Iiwic2xpZGVJZCI6IlNMSURFU19BUEkxMDM2NTA5NDAwXzAiLCJ0eXBlIjoiU2xpZG9Kb2luaW5nIn0%3D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payload=eyJwb2xsVXVpZCI6ImRkYWM4NjRkLTEzZTgtNDIzOS1iYjUyLTNiYzQ1MTgwODkwYiIsInByZXNlbnRhdGlvbklkIjoiMWQwR3hxNUxseGFWZTM2N0QtTkc4bWJocjBUX1VhVnFEcGZpZkhpQkFIeTQiLCJzbGlkZUlkIjoiU0xJREVTX0FQSTM5MjMwMzcyMl8wIiwidGltZWxpbmUiOlt7InNob3dSZXN1bHRzIjp0cnVlLCJwb2xsUXVlc3Rpb25VdWlkIjoiZjRlNWEyZmEtN2YxYy00MjU1LTkzNGItNzkxNWUzMWE4NGFiIn1dLCJ0eXBlIjoiU2xpZG9Qb2xsIn0%3D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sli.do/features-google-slides?interaction-type=T3BlblRleHQ%3D" TargetMode="External"/><Relationship Id="rId5" Type="http://schemas.openxmlformats.org/officeDocument/2006/relationships/hyperlink" Target="https://chrome.google.com/webstore/detail/slido/dhhclfjehmpacimcdknijodpjpmppkii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Google Shape;1086;p2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212" y="86300"/>
            <a:ext cx="3377377" cy="20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200" descr="An illustration of a group of people of varying and race and gender. They are smiling and hold their arms up in celebra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875" y="2871775"/>
            <a:ext cx="7904250" cy="2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200"/>
          <p:cNvSpPr txBox="1">
            <a:spLocks noGrp="1"/>
          </p:cNvSpPr>
          <p:nvPr>
            <p:ph type="title" idx="4294967295"/>
          </p:nvPr>
        </p:nvSpPr>
        <p:spPr>
          <a:xfrm>
            <a:off x="481013" y="358775"/>
            <a:ext cx="5367337" cy="25130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Demystifying ADHD: Definitions, Barriers, and Diagnostic Journey </a:t>
            </a:r>
          </a:p>
        </p:txBody>
      </p:sp>
      <p:sp>
        <p:nvSpPr>
          <p:cNvPr id="1089" name="Google Shape;1089;p2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9525" y="1426550"/>
            <a:ext cx="11898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090" name="Google Shape;1090;p200" descr="D&amp;A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0914" y="86288"/>
            <a:ext cx="1545973" cy="129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200" descr="LSE logo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0925" y="1180353"/>
            <a:ext cx="1545948" cy="551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209"/>
          <p:cNvSpPr txBox="1">
            <a:spLocks noGrp="1"/>
          </p:cNvSpPr>
          <p:nvPr>
            <p:ph type="title" idx="4294967295"/>
          </p:nvPr>
        </p:nvSpPr>
        <p:spPr>
          <a:xfrm>
            <a:off x="250450" y="332925"/>
            <a:ext cx="4951800" cy="646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Subtypes of ADHD</a:t>
            </a:r>
          </a:p>
        </p:txBody>
      </p:sp>
      <p:sp>
        <p:nvSpPr>
          <p:cNvPr id="1176" name="Google Shape;1176;p209"/>
          <p:cNvSpPr txBox="1">
            <a:spLocks noGrp="1"/>
          </p:cNvSpPr>
          <p:nvPr>
            <p:ph type="body" idx="2"/>
          </p:nvPr>
        </p:nvSpPr>
        <p:spPr>
          <a:xfrm>
            <a:off x="524950" y="1692775"/>
            <a:ext cx="4402800" cy="24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Poppins Medium"/>
              <a:buAutoNum type="arabicPeriod"/>
            </a:pPr>
            <a:r>
              <a:rPr lang="en-GB" sz="2300">
                <a:latin typeface="Poppins Medium"/>
                <a:ea typeface="Poppins Medium"/>
                <a:cs typeface="Poppins Medium"/>
                <a:sym typeface="Poppins Medium"/>
              </a:rPr>
              <a:t>Impulsive/hyperactive type</a:t>
            </a:r>
            <a:endParaRPr sz="23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Poppins Medium"/>
              <a:buAutoNum type="arabicPeriod"/>
            </a:pPr>
            <a:r>
              <a:rPr lang="en-GB" sz="2300">
                <a:latin typeface="Poppins Medium"/>
                <a:ea typeface="Poppins Medium"/>
                <a:cs typeface="Poppins Medium"/>
                <a:sym typeface="Poppins Medium"/>
              </a:rPr>
              <a:t>Inattentive and distractible type</a:t>
            </a:r>
            <a:endParaRPr sz="23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300"/>
              <a:buFont typeface="Poppins Medium"/>
              <a:buAutoNum type="arabicPeriod"/>
            </a:pPr>
            <a:r>
              <a:rPr lang="en-GB" sz="2300">
                <a:latin typeface="Poppins Medium"/>
                <a:ea typeface="Poppins Medium"/>
                <a:cs typeface="Poppins Medium"/>
                <a:sym typeface="Poppins Medium"/>
              </a:rPr>
              <a:t>Combined type </a:t>
            </a:r>
            <a:endParaRPr sz="23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177" name="Google Shape;1177;p2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02250" y="979427"/>
            <a:ext cx="3142550" cy="3606073"/>
            <a:chOff x="5202250" y="979427"/>
            <a:chExt cx="3142550" cy="3606073"/>
          </a:xfrm>
        </p:grpSpPr>
        <p:pic>
          <p:nvPicPr>
            <p:cNvPr id="1178" name="Google Shape;1178;p20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02250" y="979427"/>
              <a:ext cx="3142550" cy="1696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9" name="Google Shape;1179;p20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34763" y="2742825"/>
              <a:ext cx="1677529" cy="18426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81" name="Google Shape;1181;p2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9400" y="4483376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210"/>
          <p:cNvSpPr txBox="1">
            <a:spLocks noGrp="1"/>
          </p:cNvSpPr>
          <p:nvPr>
            <p:ph type="title" idx="4294967295"/>
          </p:nvPr>
        </p:nvSpPr>
        <p:spPr>
          <a:xfrm>
            <a:off x="331925" y="240875"/>
            <a:ext cx="3000000" cy="646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Masking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6" name="Google Shape;1186;p210"/>
          <p:cNvSpPr txBox="1">
            <a:spLocks noGrp="1"/>
          </p:cNvSpPr>
          <p:nvPr>
            <p:ph type="body" idx="2"/>
          </p:nvPr>
        </p:nvSpPr>
        <p:spPr>
          <a:xfrm>
            <a:off x="331925" y="1225075"/>
            <a:ext cx="4669800" cy="32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A way of hiding symptoms through learned behaviors that can be healthy or unhealthy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Shame associated with masking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Font typeface="Poppins"/>
              <a:buChar char="●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Masking can be emotionally taxing and affect mental health and social battery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8" name="Google Shape;1188;p2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3600" y="1547825"/>
            <a:ext cx="3327176" cy="359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2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6375" y="-114424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235C-1913-40D6-33B0-076C107D64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Stereotypes and Stigma</a:t>
            </a:r>
            <a:endParaRPr lang="en-GB" dirty="0"/>
          </a:p>
        </p:txBody>
      </p:sp>
      <p:sp>
        <p:nvSpPr>
          <p:cNvPr id="1194" name="Google Shape;1194;p211"/>
          <p:cNvSpPr txBox="1"/>
          <p:nvPr/>
        </p:nvSpPr>
        <p:spPr>
          <a:xfrm>
            <a:off x="529675" y="613900"/>
            <a:ext cx="48798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3C86F3"/>
                </a:solidFill>
                <a:latin typeface="Poppins"/>
                <a:ea typeface="Poppins"/>
                <a:cs typeface="Poppins"/>
                <a:sym typeface="Poppins"/>
              </a:rPr>
              <a:t>Stereotypes and stigma </a:t>
            </a:r>
            <a:r>
              <a:rPr lang="en-GB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prevent us understanding individual experiences </a:t>
            </a: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Create challenges accessing support</a:t>
            </a: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5" name="Google Shape;1195;p2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650" y="416049"/>
            <a:ext cx="3175521" cy="319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2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9400" y="4483376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C5962-6288-4297-EBAD-3A97C1A898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Myth vs Fact</a:t>
            </a:r>
            <a:endParaRPr lang="en-GB" dirty="0"/>
          </a:p>
        </p:txBody>
      </p:sp>
      <p:sp>
        <p:nvSpPr>
          <p:cNvPr id="1207" name="Google Shape;1207;p212"/>
          <p:cNvSpPr txBox="1"/>
          <p:nvPr/>
        </p:nvSpPr>
        <p:spPr>
          <a:xfrm>
            <a:off x="1681600" y="99175"/>
            <a:ext cx="1360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Myth </a:t>
            </a:r>
            <a:endParaRPr sz="1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1" name="Google Shape;1201;p212"/>
          <p:cNvSpPr txBox="1"/>
          <p:nvPr/>
        </p:nvSpPr>
        <p:spPr>
          <a:xfrm>
            <a:off x="302350" y="819650"/>
            <a:ext cx="4118700" cy="1099800"/>
          </a:xfrm>
          <a:prstGeom prst="rect">
            <a:avLst/>
          </a:prstGeom>
          <a:solidFill>
            <a:srgbClr val="C7D6E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i="0" u="none" strike="noStrike" cap="none">
                <a:solidFill>
                  <a:srgbClr val="2B2B7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ADHD only affects children. Adults ‘grow out of it’.</a:t>
            </a:r>
            <a:endParaRPr sz="180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02" name="Google Shape;1202;p212"/>
          <p:cNvSpPr txBox="1"/>
          <p:nvPr/>
        </p:nvSpPr>
        <p:spPr>
          <a:xfrm>
            <a:off x="302350" y="2176205"/>
            <a:ext cx="4118700" cy="1289259"/>
          </a:xfrm>
          <a:prstGeom prst="rect">
            <a:avLst/>
          </a:prstGeom>
          <a:solidFill>
            <a:srgbClr val="C7D6E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i="0" u="none" strike="noStrike" cap="none" dirty="0">
                <a:solidFill>
                  <a:srgbClr val="2B2B7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Typified as a 'boys' behavioural disorder and associated with people from a low socio-economic background.</a:t>
            </a:r>
            <a:endParaRPr sz="1800" i="0" u="none" strike="noStrike" cap="none" dirty="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03" name="Google Shape;1203;p212"/>
          <p:cNvSpPr txBox="1"/>
          <p:nvPr/>
        </p:nvSpPr>
        <p:spPr>
          <a:xfrm>
            <a:off x="342350" y="3695850"/>
            <a:ext cx="4118700" cy="1174800"/>
          </a:xfrm>
          <a:prstGeom prst="rect">
            <a:avLst/>
          </a:prstGeom>
          <a:solidFill>
            <a:srgbClr val="C7D6E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i="0" u="none" strike="noStrike" cap="none">
                <a:solidFill>
                  <a:srgbClr val="2B2B7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People with ADHD are lazy and unmotivated.</a:t>
            </a:r>
            <a:endParaRPr sz="180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08" name="Google Shape;1208;p212"/>
          <p:cNvSpPr txBox="1"/>
          <p:nvPr/>
        </p:nvSpPr>
        <p:spPr>
          <a:xfrm>
            <a:off x="6140050" y="99175"/>
            <a:ext cx="1360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Fact</a:t>
            </a:r>
            <a:endParaRPr sz="1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4" name="Google Shape;1204;p212"/>
          <p:cNvSpPr txBox="1"/>
          <p:nvPr/>
        </p:nvSpPr>
        <p:spPr>
          <a:xfrm>
            <a:off x="4721425" y="819650"/>
            <a:ext cx="4278000" cy="1063800"/>
          </a:xfrm>
          <a:prstGeom prst="rect">
            <a:avLst/>
          </a:prstGeom>
          <a:solidFill>
            <a:srgbClr val="FCCC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i="0" u="none" strike="noStrike" cap="none">
                <a:solidFill>
                  <a:srgbClr val="2B2B7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ADHD is a neurodevelopmental difference. It falls under the Neurodiversity umbrella.</a:t>
            </a:r>
            <a:endParaRPr sz="180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05" name="Google Shape;1205;p212"/>
          <p:cNvSpPr txBox="1"/>
          <p:nvPr/>
        </p:nvSpPr>
        <p:spPr>
          <a:xfrm>
            <a:off x="4721425" y="2214087"/>
            <a:ext cx="4278000" cy="1174800"/>
          </a:xfrm>
          <a:prstGeom prst="rect">
            <a:avLst/>
          </a:prstGeom>
          <a:solidFill>
            <a:srgbClr val="FCCC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i="0" u="none" strike="noStrike" cap="none">
                <a:solidFill>
                  <a:srgbClr val="2B2B7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Causes are complex and multi-dimensional including biological, psychological and social factors. </a:t>
            </a:r>
            <a:endParaRPr sz="180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06" name="Google Shape;1206;p212"/>
          <p:cNvSpPr txBox="1"/>
          <p:nvPr/>
        </p:nvSpPr>
        <p:spPr>
          <a:xfrm>
            <a:off x="4741300" y="3719525"/>
            <a:ext cx="4157700" cy="1174800"/>
          </a:xfrm>
          <a:prstGeom prst="rect">
            <a:avLst/>
          </a:prstGeom>
          <a:solidFill>
            <a:srgbClr val="FCCC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i="0" u="none" strike="noStrike" cap="none">
                <a:solidFill>
                  <a:srgbClr val="2B2B7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8% of people in the UK are thought to have ADHD.</a:t>
            </a:r>
            <a:endParaRPr sz="1800" i="0" u="none" strike="noStrike" cap="non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209" name="Google Shape;1209;p2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375" y="-114424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1" name="Google Shape;1221;p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9501">
            <a:off x="2685020" y="1193112"/>
            <a:ext cx="3822685" cy="2640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0600" y="3590725"/>
            <a:ext cx="1881600" cy="4617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13"/>
          <p:cNvSpPr txBox="1">
            <a:spLocks noGrp="1"/>
          </p:cNvSpPr>
          <p:nvPr>
            <p:ph type="title" idx="4294967295"/>
          </p:nvPr>
        </p:nvSpPr>
        <p:spPr>
          <a:xfrm>
            <a:off x="2878800" y="1777850"/>
            <a:ext cx="3386400" cy="97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Effects of stereotypes and stigma</a:t>
            </a:r>
          </a:p>
        </p:txBody>
      </p:sp>
      <p:sp>
        <p:nvSpPr>
          <p:cNvPr id="1215" name="Google Shape;1215;p213"/>
          <p:cNvSpPr/>
          <p:nvPr/>
        </p:nvSpPr>
        <p:spPr>
          <a:xfrm>
            <a:off x="410775" y="2057450"/>
            <a:ext cx="1728300" cy="6552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Workplace challenges 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425" y="992325"/>
            <a:ext cx="2651700" cy="4617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375" y="3270050"/>
            <a:ext cx="2101200" cy="5136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62675" y="4303650"/>
            <a:ext cx="2414400" cy="5136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85150" y="2163250"/>
            <a:ext cx="2173200" cy="6552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9075" y="743600"/>
            <a:ext cx="2009400" cy="4617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13"/>
          <p:cNvSpPr txBox="1"/>
          <p:nvPr/>
        </p:nvSpPr>
        <p:spPr>
          <a:xfrm>
            <a:off x="410775" y="1013450"/>
            <a:ext cx="2883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Deficit based culture 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4" name="Google Shape;1224;p213"/>
          <p:cNvSpPr txBox="1"/>
          <p:nvPr/>
        </p:nvSpPr>
        <p:spPr>
          <a:xfrm>
            <a:off x="6092275" y="750500"/>
            <a:ext cx="2883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Social isolation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5" name="Google Shape;1225;p213"/>
          <p:cNvSpPr txBox="1"/>
          <p:nvPr/>
        </p:nvSpPr>
        <p:spPr>
          <a:xfrm>
            <a:off x="494375" y="3302900"/>
            <a:ext cx="21012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Low self esteem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6" name="Google Shape;1226;p213"/>
          <p:cNvSpPr txBox="1"/>
          <p:nvPr/>
        </p:nvSpPr>
        <p:spPr>
          <a:xfrm>
            <a:off x="6621150" y="2143700"/>
            <a:ext cx="2101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Challenges self advocating 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7" name="Google Shape;1227;p213"/>
          <p:cNvSpPr txBox="1"/>
          <p:nvPr/>
        </p:nvSpPr>
        <p:spPr>
          <a:xfrm>
            <a:off x="6189000" y="3597625"/>
            <a:ext cx="19248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Mental Health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8" name="Google Shape;1228;p213"/>
          <p:cNvSpPr txBox="1"/>
          <p:nvPr/>
        </p:nvSpPr>
        <p:spPr>
          <a:xfrm>
            <a:off x="3069875" y="4329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Access to support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9" name="Google Shape;1229;p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9400" y="4483376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214"/>
          <p:cNvSpPr txBox="1">
            <a:spLocks noGrp="1"/>
          </p:cNvSpPr>
          <p:nvPr>
            <p:ph type="title" idx="4294967295"/>
          </p:nvPr>
        </p:nvSpPr>
        <p:spPr>
          <a:xfrm>
            <a:off x="190025" y="3333250"/>
            <a:ext cx="5240700" cy="152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500" b="1" i="0" u="none" strike="noStrike" kern="0" cap="none" spc="0" normalizeH="0" baseline="0" noProof="0" dirty="0">
                <a:ln>
                  <a:noFill/>
                </a:ln>
                <a:solidFill>
                  <a:srgbClr val="FDF9D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Accessing a Diagnosis</a:t>
            </a:r>
          </a:p>
        </p:txBody>
      </p:sp>
      <p:pic>
        <p:nvPicPr>
          <p:cNvPr id="1235" name="Google Shape;1235;p2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125" y="304800"/>
            <a:ext cx="266666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215"/>
          <p:cNvSpPr txBox="1">
            <a:spLocks noGrp="1"/>
          </p:cNvSpPr>
          <p:nvPr>
            <p:ph type="title" idx="4294967295"/>
          </p:nvPr>
        </p:nvSpPr>
        <p:spPr>
          <a:xfrm>
            <a:off x="152400" y="152400"/>
            <a:ext cx="5085900" cy="646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Diagnosis Process</a:t>
            </a:r>
          </a:p>
        </p:txBody>
      </p:sp>
      <p:sp>
        <p:nvSpPr>
          <p:cNvPr id="1240" name="Google Shape;1240;p215"/>
          <p:cNvSpPr txBox="1">
            <a:spLocks noGrp="1"/>
          </p:cNvSpPr>
          <p:nvPr>
            <p:ph type="body" idx="1"/>
          </p:nvPr>
        </p:nvSpPr>
        <p:spPr>
          <a:xfrm>
            <a:off x="339800" y="863550"/>
            <a:ext cx="440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Picked up by parent/teacher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Doctor visit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Potential referral to diagnostic centre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Gate-keeper barrier to diagnosis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Assessment wait time: varies across the country but </a:t>
            </a:r>
            <a:r>
              <a:rPr lang="en-GB" sz="1800" b="1">
                <a:latin typeface="Poppins"/>
                <a:ea typeface="Poppins"/>
                <a:cs typeface="Poppins"/>
                <a:sym typeface="Poppins"/>
              </a:rPr>
              <a:t>very long</a:t>
            </a:r>
            <a:endParaRPr sz="18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Gendered differences 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Wait to get report back, official diagnosis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1" name="Google Shape;1241;p215"/>
          <p:cNvSpPr txBox="1">
            <a:spLocks noGrp="1"/>
          </p:cNvSpPr>
          <p:nvPr>
            <p:ph type="body" idx="2"/>
          </p:nvPr>
        </p:nvSpPr>
        <p:spPr>
          <a:xfrm>
            <a:off x="4959300" y="12179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oppins"/>
              <a:buChar char="●"/>
            </a:pPr>
            <a:r>
              <a:rPr lang="en-GB" sz="1800" b="1">
                <a:latin typeface="Poppins"/>
                <a:ea typeface="Poppins"/>
                <a:cs typeface="Poppins"/>
                <a:sym typeface="Poppins"/>
              </a:rPr>
              <a:t>Alternate routes:</a:t>
            </a:r>
            <a:endParaRPr sz="18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Psychiatry UK</a:t>
            </a:r>
            <a:r>
              <a:rPr lang="en-GB"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- Right to Choose  </a:t>
            </a:r>
            <a:endParaRPr sz="24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2200"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n-GB" sz="2200" b="1">
                <a:latin typeface="Poppins"/>
                <a:ea typeface="Poppins"/>
                <a:cs typeface="Poppins"/>
                <a:sym typeface="Poppins"/>
              </a:rPr>
              <a:t>! Misdiagnosis !</a:t>
            </a:r>
            <a:endParaRPr sz="2200"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2" name="Google Shape;1242;p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6975" y="3257050"/>
            <a:ext cx="1022751" cy="125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1900" y="-115249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216"/>
          <p:cNvSpPr txBox="1">
            <a:spLocks noGrp="1"/>
          </p:cNvSpPr>
          <p:nvPr>
            <p:ph type="title" idx="4294967295"/>
          </p:nvPr>
        </p:nvSpPr>
        <p:spPr>
          <a:xfrm>
            <a:off x="143650" y="91975"/>
            <a:ext cx="8691900" cy="63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Barriers to accessing a diagnosis:</a:t>
            </a:r>
          </a:p>
        </p:txBody>
      </p:sp>
      <p:pic>
        <p:nvPicPr>
          <p:cNvPr id="1250" name="Google Shape;1250;p2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9370" t="33549" r="24359" b="33549"/>
          <a:stretch/>
        </p:blipFill>
        <p:spPr>
          <a:xfrm>
            <a:off x="74000" y="2038736"/>
            <a:ext cx="615600" cy="644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51" name="Google Shape;1251;p2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487" t="3005" r="45432" b="65982"/>
          <a:stretch/>
        </p:blipFill>
        <p:spPr>
          <a:xfrm>
            <a:off x="74000" y="3033378"/>
            <a:ext cx="615600" cy="61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52" name="Google Shape;1252;p2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1738" t="36242" r="4848" b="34551"/>
          <a:stretch/>
        </p:blipFill>
        <p:spPr>
          <a:xfrm>
            <a:off x="4645447" y="2984126"/>
            <a:ext cx="615600" cy="641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53" name="Google Shape;1253;p2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067" t="67984" r="67375" b="1582"/>
          <a:stretch/>
        </p:blipFill>
        <p:spPr>
          <a:xfrm>
            <a:off x="4645447" y="1048244"/>
            <a:ext cx="615600" cy="637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54" name="Google Shape;1254;p2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3124" t="69257" r="5746" b="3408"/>
          <a:stretch/>
        </p:blipFill>
        <p:spPr>
          <a:xfrm>
            <a:off x="74001" y="1048250"/>
            <a:ext cx="615600" cy="665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55" name="Google Shape;1255;p2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989" t="3453" r="25916" b="67643"/>
          <a:stretch/>
        </p:blipFill>
        <p:spPr>
          <a:xfrm>
            <a:off x="4645447" y="2046434"/>
            <a:ext cx="615600" cy="64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56" name="Google Shape;1256;p2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3124" t="69257" r="5746" b="3408"/>
          <a:stretch/>
        </p:blipFill>
        <p:spPr>
          <a:xfrm>
            <a:off x="74001" y="3995625"/>
            <a:ext cx="615600" cy="665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57" name="Google Shape;1257;p2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067" t="67984" r="67375" b="1582"/>
          <a:stretch/>
        </p:blipFill>
        <p:spPr>
          <a:xfrm>
            <a:off x="4645459" y="3920019"/>
            <a:ext cx="615600" cy="63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8" name="Google Shape;1258;p216"/>
          <p:cNvSpPr/>
          <p:nvPr/>
        </p:nvSpPr>
        <p:spPr>
          <a:xfrm>
            <a:off x="893025" y="1187300"/>
            <a:ext cx="3446700" cy="4968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Socio-Economics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9" name="Google Shape;1259;p216"/>
          <p:cNvSpPr/>
          <p:nvPr/>
        </p:nvSpPr>
        <p:spPr>
          <a:xfrm>
            <a:off x="893025" y="2055200"/>
            <a:ext cx="3446700" cy="5679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Shame, Denial and Learning Isolation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0" name="Google Shape;1260;p216"/>
          <p:cNvSpPr/>
          <p:nvPr/>
        </p:nvSpPr>
        <p:spPr>
          <a:xfrm>
            <a:off x="914050" y="3065349"/>
            <a:ext cx="3446700" cy="4968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Culture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1" name="Google Shape;1261;p216"/>
          <p:cNvSpPr/>
          <p:nvPr/>
        </p:nvSpPr>
        <p:spPr>
          <a:xfrm>
            <a:off x="861788" y="4053425"/>
            <a:ext cx="3446700" cy="4968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Understanding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2" name="Google Shape;1262;p216"/>
          <p:cNvSpPr/>
          <p:nvPr/>
        </p:nvSpPr>
        <p:spPr>
          <a:xfrm>
            <a:off x="5447125" y="1123775"/>
            <a:ext cx="3446700" cy="4968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 noticing the signs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3" name="Google Shape;1263;p216"/>
          <p:cNvSpPr/>
          <p:nvPr/>
        </p:nvSpPr>
        <p:spPr>
          <a:xfrm>
            <a:off x="5447125" y="2090175"/>
            <a:ext cx="3446700" cy="4968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Communication barriers</a:t>
            </a:r>
            <a:r>
              <a:rPr lang="en-GB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4" name="Google Shape;1264;p216"/>
          <p:cNvSpPr/>
          <p:nvPr/>
        </p:nvSpPr>
        <p:spPr>
          <a:xfrm>
            <a:off x="5447125" y="3056575"/>
            <a:ext cx="3446700" cy="4968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Burden of disclosure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5" name="Google Shape;1265;p216"/>
          <p:cNvSpPr/>
          <p:nvPr/>
        </p:nvSpPr>
        <p:spPr>
          <a:xfrm>
            <a:off x="5447125" y="4044650"/>
            <a:ext cx="3446700" cy="6117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support before diagnosis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66" name="Google Shape;1266;p2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1900" y="-115249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7"/>
          <p:cNvSpPr txBox="1">
            <a:spLocks noGrp="1"/>
          </p:cNvSpPr>
          <p:nvPr>
            <p:ph type="title" idx="4294967295"/>
          </p:nvPr>
        </p:nvSpPr>
        <p:spPr>
          <a:xfrm>
            <a:off x="288825" y="2157300"/>
            <a:ext cx="5240700" cy="276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err="1">
                <a:ln>
                  <a:noFill/>
                </a:ln>
                <a:solidFill>
                  <a:srgbClr val="FDF9D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Recognising</a:t>
            </a:r>
            <a:r>
              <a:rPr kumimoji="0" 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DF9D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the barriers and celebrating the strengths </a:t>
            </a:r>
          </a:p>
        </p:txBody>
      </p:sp>
      <p:pic>
        <p:nvPicPr>
          <p:cNvPr id="1272" name="Google Shape;1272;p2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025" y="352500"/>
            <a:ext cx="4089649" cy="36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218"/>
          <p:cNvSpPr txBox="1">
            <a:spLocks noGrp="1"/>
          </p:cNvSpPr>
          <p:nvPr>
            <p:ph type="title" idx="4294967295"/>
          </p:nvPr>
        </p:nvSpPr>
        <p:spPr>
          <a:xfrm>
            <a:off x="185600" y="109200"/>
            <a:ext cx="7410300" cy="646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Impacts associated with ADHD</a:t>
            </a:r>
          </a:p>
        </p:txBody>
      </p:sp>
      <p:sp>
        <p:nvSpPr>
          <p:cNvPr id="1277" name="Google Shape;1277;p218"/>
          <p:cNvSpPr/>
          <p:nvPr/>
        </p:nvSpPr>
        <p:spPr>
          <a:xfrm>
            <a:off x="5945775" y="3913423"/>
            <a:ext cx="2498100" cy="7992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Overwhelm</a:t>
            </a:r>
            <a:r>
              <a:rPr lang="en-GB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/ Anxiety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8" name="Google Shape;1278;p218"/>
          <p:cNvSpPr/>
          <p:nvPr/>
        </p:nvSpPr>
        <p:spPr>
          <a:xfrm>
            <a:off x="1680150" y="3775125"/>
            <a:ext cx="3553200" cy="1141200"/>
          </a:xfrm>
          <a:prstGeom prst="roundRect">
            <a:avLst>
              <a:gd name="adj" fmla="val 16667"/>
            </a:avLst>
          </a:prstGeom>
          <a:solidFill>
            <a:srgbClr val="FFE599">
              <a:alpha val="67060"/>
            </a:srgbClr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Rejection </a:t>
            </a: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-GB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ensitive </a:t>
            </a: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lang="en-GB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ysphoria (RSD)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9" name="Google Shape;1279;p218"/>
          <p:cNvSpPr/>
          <p:nvPr/>
        </p:nvSpPr>
        <p:spPr>
          <a:xfrm>
            <a:off x="3259263" y="2536063"/>
            <a:ext cx="2991300" cy="1002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Co-occurring 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Conditions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0" name="Google Shape;1280;p218"/>
          <p:cNvSpPr/>
          <p:nvPr/>
        </p:nvSpPr>
        <p:spPr>
          <a:xfrm>
            <a:off x="429800" y="1084125"/>
            <a:ext cx="2553900" cy="10029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Executive </a:t>
            </a: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lang="en-GB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unctioning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1" name="Google Shape;1281;p218"/>
          <p:cNvSpPr/>
          <p:nvPr/>
        </p:nvSpPr>
        <p:spPr>
          <a:xfrm>
            <a:off x="5879000" y="949350"/>
            <a:ext cx="2391000" cy="11412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Perception of Time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2" name="Google Shape;1282;p218"/>
          <p:cNvSpPr/>
          <p:nvPr/>
        </p:nvSpPr>
        <p:spPr>
          <a:xfrm>
            <a:off x="311700" y="2688050"/>
            <a:ext cx="2092200" cy="771300"/>
          </a:xfrm>
          <a:prstGeom prst="roundRect">
            <a:avLst>
              <a:gd name="adj" fmla="val 16667"/>
            </a:avLst>
          </a:prstGeom>
          <a:solidFill>
            <a:srgbClr val="8DD8D3">
              <a:alpha val="58040"/>
            </a:srgbClr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Motivation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3" name="Google Shape;1283;p218"/>
          <p:cNvSpPr/>
          <p:nvPr/>
        </p:nvSpPr>
        <p:spPr>
          <a:xfrm>
            <a:off x="6876325" y="2360400"/>
            <a:ext cx="1686600" cy="1002900"/>
          </a:xfrm>
          <a:prstGeom prst="roundRect">
            <a:avLst>
              <a:gd name="adj" fmla="val 16667"/>
            </a:avLst>
          </a:prstGeom>
          <a:solidFill>
            <a:srgbClr val="C7D6E8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Sleep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4" name="Google Shape;1284;p218"/>
          <p:cNvSpPr/>
          <p:nvPr/>
        </p:nvSpPr>
        <p:spPr>
          <a:xfrm>
            <a:off x="3359450" y="1144450"/>
            <a:ext cx="2092200" cy="1002900"/>
          </a:xfrm>
          <a:prstGeom prst="roundRect">
            <a:avLst>
              <a:gd name="adj" fmla="val 16667"/>
            </a:avLst>
          </a:prstGeom>
          <a:solidFill>
            <a:srgbClr val="9CC7AA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Sensory Processing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86" name="Google Shape;1286;p2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1900" y="-115249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201"/>
          <p:cNvSpPr txBox="1">
            <a:spLocks noGrp="1"/>
          </p:cNvSpPr>
          <p:nvPr>
            <p:ph type="title" idx="4294967295"/>
          </p:nvPr>
        </p:nvSpPr>
        <p:spPr>
          <a:xfrm>
            <a:off x="341025" y="235850"/>
            <a:ext cx="6138900" cy="492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Before we start… </a:t>
            </a:r>
          </a:p>
        </p:txBody>
      </p:sp>
      <p:sp>
        <p:nvSpPr>
          <p:cNvPr id="1097" name="Google Shape;1097;p201"/>
          <p:cNvSpPr txBox="1"/>
          <p:nvPr/>
        </p:nvSpPr>
        <p:spPr>
          <a:xfrm>
            <a:off x="925625" y="1465963"/>
            <a:ext cx="7307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are welcome to sit, stand, stretch and move around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8" name="Google Shape;1098;p201"/>
          <p:cNvSpPr txBox="1"/>
          <p:nvPr/>
        </p:nvSpPr>
        <p:spPr>
          <a:xfrm>
            <a:off x="925625" y="2136600"/>
            <a:ext cx="77502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Questions are welcome throughout the session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9" name="Google Shape;1099;p201"/>
          <p:cNvSpPr txBox="1"/>
          <p:nvPr/>
        </p:nvSpPr>
        <p:spPr>
          <a:xfrm>
            <a:off x="925625" y="2817488"/>
            <a:ext cx="7552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 are all learning, there are no bad questions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0" name="Google Shape;1100;p201"/>
          <p:cNvSpPr txBox="1"/>
          <p:nvPr/>
        </p:nvSpPr>
        <p:spPr>
          <a:xfrm>
            <a:off x="925625" y="3388900"/>
            <a:ext cx="7662300" cy="461700"/>
          </a:xfrm>
          <a:prstGeom prst="rect">
            <a:avLst/>
          </a:prstGeom>
          <a:noFill/>
          <a:ln w="28575" cap="flat" cmpd="sng">
            <a:solidFill>
              <a:srgbClr val="92A4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This is a safe, open and inclusive learning space for everyone </a:t>
            </a: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01" name="Google Shape;1101;p2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2991" y="1232256"/>
            <a:ext cx="408334" cy="2578144"/>
            <a:chOff x="362991" y="1232256"/>
            <a:chExt cx="408334" cy="2578144"/>
          </a:xfrm>
        </p:grpSpPr>
        <p:pic>
          <p:nvPicPr>
            <p:cNvPr id="1102" name="Google Shape;1102;p20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2991" y="2066388"/>
              <a:ext cx="408334" cy="4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3" name="Google Shape;1103;p20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3001" y="2727601"/>
              <a:ext cx="408324" cy="381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4" name="Google Shape;1104;p20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9130" y="3402825"/>
              <a:ext cx="356033" cy="4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5" name="Google Shape;1105;p20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9125" y="1232256"/>
              <a:ext cx="356050" cy="5805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6" name="Google Shape;1106;p2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9400" y="4483376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19"/>
          <p:cNvSpPr txBox="1">
            <a:spLocks noGrp="1"/>
          </p:cNvSpPr>
          <p:nvPr>
            <p:ph type="title" idx="4294967295"/>
          </p:nvPr>
        </p:nvSpPr>
        <p:spPr>
          <a:xfrm>
            <a:off x="224400" y="252475"/>
            <a:ext cx="6960600" cy="646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Celebrating the strengths </a:t>
            </a:r>
          </a:p>
        </p:txBody>
      </p:sp>
      <p:sp>
        <p:nvSpPr>
          <p:cNvPr id="1292" name="Google Shape;1292;p219"/>
          <p:cNvSpPr txBox="1"/>
          <p:nvPr/>
        </p:nvSpPr>
        <p:spPr>
          <a:xfrm>
            <a:off x="918925" y="4149500"/>
            <a:ext cx="12792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Problem 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Solving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3" name="Google Shape;1293;p219"/>
          <p:cNvSpPr txBox="1"/>
          <p:nvPr/>
        </p:nvSpPr>
        <p:spPr>
          <a:xfrm>
            <a:off x="3497113" y="1475400"/>
            <a:ext cx="26523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Creativity and innovation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4" name="Google Shape;1294;p219"/>
          <p:cNvSpPr txBox="1"/>
          <p:nvPr/>
        </p:nvSpPr>
        <p:spPr>
          <a:xfrm>
            <a:off x="7021025" y="4116000"/>
            <a:ext cx="17823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Empathy and sensitivity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95" name="Google Shape;1295;p2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225" y="2370825"/>
            <a:ext cx="2128098" cy="28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2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00" y="1849100"/>
            <a:ext cx="2476220" cy="213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2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1900" y="-115249"/>
            <a:ext cx="924025" cy="77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2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5925" y="2189423"/>
            <a:ext cx="1953725" cy="184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220"/>
          <p:cNvSpPr txBox="1">
            <a:spLocks noGrp="1"/>
          </p:cNvSpPr>
          <p:nvPr>
            <p:ph type="title" idx="4294967295"/>
          </p:nvPr>
        </p:nvSpPr>
        <p:spPr>
          <a:xfrm>
            <a:off x="224400" y="252475"/>
            <a:ext cx="6555600" cy="646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Celebrating the strengths</a:t>
            </a:r>
          </a:p>
        </p:txBody>
      </p:sp>
      <p:sp>
        <p:nvSpPr>
          <p:cNvPr id="1304" name="Google Shape;1304;p220"/>
          <p:cNvSpPr txBox="1"/>
          <p:nvPr/>
        </p:nvSpPr>
        <p:spPr>
          <a:xfrm>
            <a:off x="597400" y="4072663"/>
            <a:ext cx="175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Diverse 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perspectives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5" name="Google Shape;1305;p220"/>
          <p:cNvSpPr txBox="1"/>
          <p:nvPr/>
        </p:nvSpPr>
        <p:spPr>
          <a:xfrm>
            <a:off x="3518675" y="1198350"/>
            <a:ext cx="231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Hyperfocus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6" name="Google Shape;1306;p220"/>
          <p:cNvSpPr txBox="1"/>
          <p:nvPr/>
        </p:nvSpPr>
        <p:spPr>
          <a:xfrm>
            <a:off x="6760275" y="4031275"/>
            <a:ext cx="17538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Speed and adaptability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7" name="Google Shape;1307;p2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077" y="2175627"/>
            <a:ext cx="2024200" cy="169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2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97401" y="2571751"/>
            <a:ext cx="2024199" cy="11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2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1900" y="-115249"/>
            <a:ext cx="924025" cy="77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2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6888" y="1805525"/>
            <a:ext cx="2553575" cy="181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221"/>
          <p:cNvSpPr txBox="1">
            <a:spLocks noGrp="1"/>
          </p:cNvSpPr>
          <p:nvPr>
            <p:ph type="title" idx="4294967295"/>
          </p:nvPr>
        </p:nvSpPr>
        <p:spPr>
          <a:xfrm>
            <a:off x="224400" y="252475"/>
            <a:ext cx="6555600" cy="646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Celebrating the strengths</a:t>
            </a:r>
          </a:p>
        </p:txBody>
      </p:sp>
      <p:sp>
        <p:nvSpPr>
          <p:cNvPr id="1316" name="Google Shape;1316;p221"/>
          <p:cNvSpPr txBox="1"/>
          <p:nvPr/>
        </p:nvSpPr>
        <p:spPr>
          <a:xfrm>
            <a:off x="492075" y="4281375"/>
            <a:ext cx="17886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Big picture 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thinking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8" name="Google Shape;1318;p221"/>
          <p:cNvSpPr txBox="1"/>
          <p:nvPr/>
        </p:nvSpPr>
        <p:spPr>
          <a:xfrm>
            <a:off x="3417000" y="1104375"/>
            <a:ext cx="23100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Build strong relationships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7" name="Google Shape;1317;p221"/>
          <p:cNvSpPr txBox="1"/>
          <p:nvPr/>
        </p:nvSpPr>
        <p:spPr>
          <a:xfrm>
            <a:off x="6688725" y="4162488"/>
            <a:ext cx="21378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Passionate and enthusiastic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9" name="Google Shape;1319;p2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179" y="2107950"/>
            <a:ext cx="3077645" cy="204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99" y="2441850"/>
            <a:ext cx="1658751" cy="165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1900" y="-115249"/>
            <a:ext cx="924025" cy="77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8725" y="1970832"/>
            <a:ext cx="2310000" cy="2046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725" y="3277000"/>
            <a:ext cx="3974274" cy="18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2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600" y="121987"/>
            <a:ext cx="5716173" cy="41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0" name="Google Shape;1330;p222"/>
          <p:cNvSpPr txBox="1">
            <a:spLocks noGrp="1"/>
          </p:cNvSpPr>
          <p:nvPr>
            <p:ph type="title" idx="4294967295"/>
          </p:nvPr>
        </p:nvSpPr>
        <p:spPr>
          <a:xfrm>
            <a:off x="6214925" y="1301850"/>
            <a:ext cx="2554200" cy="1376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What can we do?</a:t>
            </a:r>
          </a:p>
        </p:txBody>
      </p:sp>
      <p:sp>
        <p:nvSpPr>
          <p:cNvPr id="1329" name="Google Shape;1329;p222"/>
          <p:cNvSpPr txBox="1"/>
          <p:nvPr/>
        </p:nvSpPr>
        <p:spPr>
          <a:xfrm>
            <a:off x="497388" y="416800"/>
            <a:ext cx="4949400" cy="3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9DE"/>
              </a:buClr>
              <a:buSzPts val="1800"/>
              <a:buFont typeface="Poppins"/>
              <a:buChar char="●"/>
            </a:pPr>
            <a:r>
              <a:rPr lang="en-GB" sz="1800" b="1" i="0" u="none" strike="noStrike" cap="none">
                <a:solidFill>
                  <a:srgbClr val="FDF9DE"/>
                </a:solidFill>
                <a:latin typeface="Poppins"/>
                <a:ea typeface="Poppins"/>
                <a:cs typeface="Poppins"/>
                <a:sym typeface="Poppins"/>
              </a:rPr>
              <a:t>Improve our understanding of ADHD</a:t>
            </a:r>
            <a:endParaRPr sz="1800" b="1" i="0" u="none" strike="noStrike" cap="none">
              <a:solidFill>
                <a:srgbClr val="FDF9D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F9DE"/>
              </a:buClr>
              <a:buSzPts val="1800"/>
              <a:buFont typeface="Poppins"/>
              <a:buChar char="●"/>
            </a:pPr>
            <a:r>
              <a:rPr lang="en-GB" sz="1800" b="1" i="0" u="none" strike="noStrike" cap="none">
                <a:solidFill>
                  <a:srgbClr val="FDF9DE"/>
                </a:solidFill>
                <a:latin typeface="Poppins"/>
                <a:ea typeface="Poppins"/>
                <a:cs typeface="Poppins"/>
                <a:sym typeface="Poppins"/>
              </a:rPr>
              <a:t>Support the individual's </a:t>
            </a:r>
            <a:r>
              <a:rPr lang="en-GB" sz="1800" b="1">
                <a:solidFill>
                  <a:srgbClr val="FDF9DE"/>
                </a:solidFill>
                <a:latin typeface="Poppins"/>
                <a:ea typeface="Poppins"/>
                <a:cs typeface="Poppins"/>
                <a:sym typeface="Poppins"/>
              </a:rPr>
              <a:t>experience</a:t>
            </a:r>
            <a:endParaRPr sz="1800" b="1">
              <a:solidFill>
                <a:srgbClr val="FDF9D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F9DE"/>
              </a:buClr>
              <a:buSzPts val="1800"/>
              <a:buFont typeface="Poppins"/>
              <a:buChar char="●"/>
            </a:pPr>
            <a:r>
              <a:rPr lang="en-GB" sz="1800" b="1">
                <a:solidFill>
                  <a:srgbClr val="FDF9DE"/>
                </a:solidFill>
                <a:latin typeface="Poppins"/>
                <a:ea typeface="Poppins"/>
                <a:cs typeface="Poppins"/>
                <a:sym typeface="Poppins"/>
              </a:rPr>
              <a:t>Celebrate </a:t>
            </a:r>
            <a:r>
              <a:rPr lang="en-GB" sz="1800" b="1" i="0" u="none" strike="noStrike" cap="none">
                <a:solidFill>
                  <a:srgbClr val="FDF9DE"/>
                </a:solidFill>
                <a:latin typeface="Poppins"/>
                <a:ea typeface="Poppins"/>
                <a:cs typeface="Poppins"/>
                <a:sym typeface="Poppins"/>
              </a:rPr>
              <a:t>strengths</a:t>
            </a:r>
            <a:endParaRPr sz="1800" b="1" i="0" u="none" strike="noStrike" cap="none">
              <a:solidFill>
                <a:srgbClr val="FDF9D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F9DE"/>
              </a:buClr>
              <a:buSzPts val="1800"/>
              <a:buFont typeface="Poppins"/>
              <a:buChar char="●"/>
            </a:pPr>
            <a:r>
              <a:rPr lang="en-GB" sz="1800" b="1" i="0" u="none" strike="noStrike" cap="none">
                <a:solidFill>
                  <a:srgbClr val="FDF9DE"/>
                </a:solidFill>
                <a:latin typeface="Poppins"/>
                <a:ea typeface="Poppins"/>
                <a:cs typeface="Poppins"/>
                <a:sym typeface="Poppins"/>
              </a:rPr>
              <a:t>Support with </a:t>
            </a:r>
            <a:r>
              <a:rPr lang="en-GB" sz="1800" b="1">
                <a:solidFill>
                  <a:srgbClr val="FDF9DE"/>
                </a:solidFill>
                <a:latin typeface="Poppins"/>
                <a:ea typeface="Poppins"/>
                <a:cs typeface="Poppins"/>
                <a:sym typeface="Poppins"/>
              </a:rPr>
              <a:t>managing</a:t>
            </a:r>
            <a:r>
              <a:rPr lang="en-GB" sz="1800" b="1" i="0" u="none" strike="noStrike" cap="none">
                <a:solidFill>
                  <a:srgbClr val="FDF9DE"/>
                </a:solidFill>
                <a:latin typeface="Poppins"/>
                <a:ea typeface="Poppins"/>
                <a:cs typeface="Poppins"/>
                <a:sym typeface="Poppins"/>
              </a:rPr>
              <a:t> executive function barriers</a:t>
            </a:r>
            <a:endParaRPr sz="1800" b="1" i="0" u="none" strike="noStrike" cap="none">
              <a:solidFill>
                <a:srgbClr val="FDF9D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F9DE"/>
              </a:buClr>
              <a:buSzPts val="1800"/>
              <a:buFont typeface="Poppins"/>
              <a:buChar char="●"/>
            </a:pPr>
            <a:r>
              <a:rPr lang="en-GB" sz="1800" b="1" i="0" u="none" strike="noStrike" cap="none">
                <a:solidFill>
                  <a:srgbClr val="FDF9DE"/>
                </a:solidFill>
                <a:latin typeface="Poppins"/>
                <a:ea typeface="Poppins"/>
                <a:cs typeface="Poppins"/>
                <a:sym typeface="Poppins"/>
              </a:rPr>
              <a:t>Tackle anxieties</a:t>
            </a:r>
            <a:endParaRPr sz="1800" b="1" i="0" u="none" strike="noStrike" cap="none">
              <a:solidFill>
                <a:srgbClr val="FDF9D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DF9DE"/>
              </a:buClr>
              <a:buSzPts val="1800"/>
              <a:buFont typeface="Poppins"/>
              <a:buChar char="●"/>
            </a:pPr>
            <a:r>
              <a:rPr lang="en-GB" sz="1800" b="1" i="0" u="none" strike="noStrike" cap="none">
                <a:solidFill>
                  <a:srgbClr val="FDF9DE"/>
                </a:solidFill>
                <a:latin typeface="Poppins"/>
                <a:ea typeface="Poppins"/>
                <a:cs typeface="Poppins"/>
                <a:sym typeface="Poppins"/>
              </a:rPr>
              <a:t>Apps/Tools/Assistive Technology</a:t>
            </a:r>
            <a:endParaRPr sz="1800" b="1" i="0" u="none" strike="noStrike" cap="none">
              <a:solidFill>
                <a:srgbClr val="FDF9D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rgbClr val="FDF9D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1" name="Google Shape;1331;p2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1900" y="-115249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F8CA-707D-565C-2907-4A9CD248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Next Webinar! </a:t>
            </a:r>
            <a:endParaRPr lang="en-GB" dirty="0"/>
          </a:p>
        </p:txBody>
      </p:sp>
      <p:sp>
        <p:nvSpPr>
          <p:cNvPr id="1336" name="Google Shape;1336;p223"/>
          <p:cNvSpPr txBox="1"/>
          <p:nvPr/>
        </p:nvSpPr>
        <p:spPr>
          <a:xfrm>
            <a:off x="1443475" y="1288475"/>
            <a:ext cx="8166000" cy="1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FDF9DE"/>
                </a:solidFill>
                <a:latin typeface="Poppins"/>
                <a:ea typeface="Poppins"/>
                <a:cs typeface="Poppins"/>
                <a:sym typeface="Poppins"/>
              </a:rPr>
              <a:t>Don’t miss the next webinar!</a:t>
            </a:r>
            <a:endParaRPr sz="2600" b="1">
              <a:solidFill>
                <a:srgbClr val="FDF9D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FDF9D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Inclusion in the Workplace: </a:t>
            </a: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Do Reasonable Adjustments for Neurodiverse Staff Look Like?</a:t>
            </a: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Wednesday 22nd May 2-3pm</a:t>
            </a: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7" name="Google Shape;1337;p2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4525" y="198875"/>
            <a:ext cx="3095451" cy="356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D11D-DDBF-1901-FC9F-AA9127FD33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/>
              <a:t>Slido</a:t>
            </a:r>
            <a:r>
              <a:rPr lang="en-US" dirty="0"/>
              <a:t> Interactive Question</a:t>
            </a:r>
            <a:endParaRPr lang="en-GB" dirty="0"/>
          </a:p>
        </p:txBody>
      </p:sp>
      <p:pic>
        <p:nvPicPr>
          <p:cNvPr id="1342" name="Google Shape;1342;p224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224">
            <a:hlinkClick r:id="rId5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224" descr="title-id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Please share one word that sums up how you feel after today's session</a:t>
            </a:r>
            <a:endParaRPr sz="36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5" name="Google Shape;1345;p2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86000" y="4381500"/>
            <a:ext cx="3048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endParaRPr sz="13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6" name="Google Shape;1346;p2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0800" y="4381500"/>
            <a:ext cx="6045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Click </a:t>
            </a:r>
            <a:r>
              <a:rPr lang="en-GB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Present with Slido</a:t>
            </a: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or install our </a:t>
            </a:r>
            <a:r>
              <a:rPr lang="en-GB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Chrome extension</a:t>
            </a: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to activate this poll while presenting.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4EE8-9782-47ED-2330-C2148BDB20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/>
              <a:t>Slido</a:t>
            </a:r>
            <a:r>
              <a:rPr lang="en-US" dirty="0"/>
              <a:t> Interactive Question</a:t>
            </a:r>
            <a:endParaRPr lang="en-GB" dirty="0"/>
          </a:p>
        </p:txBody>
      </p:sp>
      <p:pic>
        <p:nvPicPr>
          <p:cNvPr id="1351" name="Google Shape;1351;p225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659132"/>
            <a:ext cx="1828800" cy="182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225">
            <a:hlinkClick r:id="rId5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353" name="Google Shape;1353;p225" descr="title-id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On a scale of 1-5, how much did you enjoy today's session? (1 is low, 5 is high)</a:t>
            </a:r>
            <a:endParaRPr sz="32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4" name="Google Shape;1354;p2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86000" y="4381500"/>
            <a:ext cx="3048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endParaRPr sz="13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5" name="Google Shape;1355;p2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0800" y="4381500"/>
            <a:ext cx="6045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Click </a:t>
            </a:r>
            <a:r>
              <a:rPr lang="en-GB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Present with Slido</a:t>
            </a: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or install our </a:t>
            </a:r>
            <a:r>
              <a:rPr lang="en-GB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Chrome extension</a:t>
            </a: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to activate this poll while presenting.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226"/>
          <p:cNvSpPr txBox="1">
            <a:spLocks noGrp="1"/>
          </p:cNvSpPr>
          <p:nvPr>
            <p:ph type="title" idx="4294967295"/>
          </p:nvPr>
        </p:nvSpPr>
        <p:spPr>
          <a:xfrm>
            <a:off x="1565250" y="786900"/>
            <a:ext cx="5679600" cy="989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5600" b="1" i="0" u="none" strike="noStrike" kern="0" cap="none" spc="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Any questions?</a:t>
            </a:r>
          </a:p>
        </p:txBody>
      </p:sp>
      <p:pic>
        <p:nvPicPr>
          <p:cNvPr id="1361" name="Google Shape;1361;p2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550" y="2143975"/>
            <a:ext cx="5209026" cy="299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" name="Google Shape;1366;p2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950" y="3610150"/>
            <a:ext cx="5230130" cy="150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227"/>
          <p:cNvSpPr txBox="1">
            <a:spLocks noGrp="1"/>
          </p:cNvSpPr>
          <p:nvPr>
            <p:ph type="title" idx="4294967295"/>
          </p:nvPr>
        </p:nvSpPr>
        <p:spPr>
          <a:xfrm>
            <a:off x="977900" y="190500"/>
            <a:ext cx="71882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DF9D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Keep in touch with us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1368" name="Google Shape;1368;p227"/>
          <p:cNvSpPr txBox="1"/>
          <p:nvPr/>
        </p:nvSpPr>
        <p:spPr>
          <a:xfrm>
            <a:off x="516959" y="1348125"/>
            <a:ext cx="3844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Social Media:</a:t>
            </a:r>
            <a:endParaRPr sz="2500"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6" name="Google Shape;1376;p227" descr="Linkedi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7686" y="2179766"/>
            <a:ext cx="220117" cy="224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227"/>
          <p:cNvSpPr txBox="1"/>
          <p:nvPr/>
        </p:nvSpPr>
        <p:spPr>
          <a:xfrm>
            <a:off x="1147112" y="2135002"/>
            <a:ext cx="29439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0" u="none" strike="noStrike" cap="none">
                <a:solidFill>
                  <a:srgbClr val="F0F2F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diversity-and-ability</a:t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375" name="Google Shape;1375;p227" descr="Facebook logo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2621" y="2590836"/>
            <a:ext cx="210248" cy="210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227"/>
          <p:cNvSpPr txBox="1"/>
          <p:nvPr/>
        </p:nvSpPr>
        <p:spPr>
          <a:xfrm>
            <a:off x="1632950" y="2585750"/>
            <a:ext cx="19722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0" u="none" strike="noStrike" cap="none">
                <a:solidFill>
                  <a:srgbClr val="F0F2F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@dnamatters</a:t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377" name="Google Shape;1377;p227" descr="Twitter / X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4046" y="2988664"/>
            <a:ext cx="260547" cy="212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7"/>
          <p:cNvSpPr txBox="1"/>
          <p:nvPr/>
        </p:nvSpPr>
        <p:spPr>
          <a:xfrm>
            <a:off x="1649454" y="2978100"/>
            <a:ext cx="19392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0" u="none" strike="noStrike" cap="none">
                <a:solidFill>
                  <a:srgbClr val="F0F2F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@DandA_inclusion</a:t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72" name="Google Shape;1372;p2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5598" y="1824888"/>
            <a:ext cx="1147200" cy="49500"/>
          </a:xfrm>
          <a:prstGeom prst="rect">
            <a:avLst/>
          </a:prstGeom>
          <a:solidFill>
            <a:srgbClr val="787CD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F9DE"/>
              </a:solidFill>
            </a:endParaRPr>
          </a:p>
        </p:txBody>
      </p:sp>
      <p:pic>
        <p:nvPicPr>
          <p:cNvPr id="1374" name="Google Shape;1374;p227" descr="Instagram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9182" y="3388498"/>
            <a:ext cx="210273" cy="210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227"/>
          <p:cNvSpPr txBox="1"/>
          <p:nvPr/>
        </p:nvSpPr>
        <p:spPr>
          <a:xfrm>
            <a:off x="1514600" y="3370450"/>
            <a:ext cx="25056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0F2F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@</a:t>
            </a:r>
            <a:r>
              <a:rPr lang="en-GB" sz="1500" i="0" u="none" strike="noStrike" cap="none">
                <a:solidFill>
                  <a:srgbClr val="F0F2F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diversity_and_ability</a:t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78" name="Google Shape;1378;p227"/>
          <p:cNvSpPr txBox="1"/>
          <p:nvPr/>
        </p:nvSpPr>
        <p:spPr>
          <a:xfrm>
            <a:off x="5141600" y="1348121"/>
            <a:ext cx="29439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 i="0" u="none" strike="noStrike" cap="non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Contact</a:t>
            </a:r>
            <a:r>
              <a:rPr lang="en-GB" sz="25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2500"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81" name="Google Shape;1381;p227" descr="Email log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00689" y="2186005"/>
            <a:ext cx="192018" cy="13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227"/>
          <p:cNvSpPr txBox="1"/>
          <p:nvPr/>
        </p:nvSpPr>
        <p:spPr>
          <a:xfrm>
            <a:off x="5060150" y="2125625"/>
            <a:ext cx="35307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0F2F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</a:t>
            </a:r>
            <a:r>
              <a:rPr lang="en-GB" sz="1500" i="0" u="none" strike="noStrike" cap="none">
                <a:solidFill>
                  <a:srgbClr val="F0F2F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@diversityandability.com</a:t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1382" name="Google Shape;1382;p227" descr="World Wide Web ic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74428" y="2588133"/>
            <a:ext cx="244540" cy="244540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227"/>
          <p:cNvSpPr txBox="1"/>
          <p:nvPr/>
        </p:nvSpPr>
        <p:spPr>
          <a:xfrm>
            <a:off x="5560825" y="2590525"/>
            <a:ext cx="3267000" cy="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99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i="0" u="none" strike="noStrike" cap="none">
                <a:solidFill>
                  <a:srgbClr val="F0F2F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diversityandability.com</a:t>
            </a:r>
            <a:endParaRPr sz="70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83" name="Google Shape;1383;p2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39948" y="1824888"/>
            <a:ext cx="1147200" cy="49500"/>
          </a:xfrm>
          <a:prstGeom prst="rect">
            <a:avLst/>
          </a:prstGeom>
          <a:solidFill>
            <a:srgbClr val="787CD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F9DE"/>
              </a:solidFill>
            </a:endParaRPr>
          </a:p>
        </p:txBody>
      </p:sp>
      <p:pic>
        <p:nvPicPr>
          <p:cNvPr id="1384" name="Google Shape;1384;p2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87152" y="3853163"/>
            <a:ext cx="1545973" cy="129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2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74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02"/>
          <p:cNvSpPr txBox="1">
            <a:spLocks noGrp="1"/>
          </p:cNvSpPr>
          <p:nvPr>
            <p:ph type="title" idx="4294967295"/>
          </p:nvPr>
        </p:nvSpPr>
        <p:spPr>
          <a:xfrm>
            <a:off x="285900" y="1255550"/>
            <a:ext cx="2933700" cy="2524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Let’s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introduce ourselves!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202"/>
          <p:cNvSpPr txBox="1"/>
          <p:nvPr/>
        </p:nvSpPr>
        <p:spPr>
          <a:xfrm>
            <a:off x="4510276" y="3101900"/>
            <a:ext cx="3801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2B2B73"/>
                </a:solidFill>
                <a:latin typeface="Poppins"/>
                <a:ea typeface="Poppins"/>
                <a:cs typeface="Poppins"/>
                <a:sym typeface="Poppins"/>
              </a:rPr>
              <a:t>Nikita Montlake</a:t>
            </a:r>
            <a:endParaRPr sz="1800" b="1">
              <a:solidFill>
                <a:srgbClr val="2B2B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B2B73"/>
                </a:solidFill>
                <a:latin typeface="Poppins"/>
                <a:ea typeface="Poppins"/>
                <a:cs typeface="Poppins"/>
                <a:sym typeface="Poppins"/>
              </a:rPr>
              <a:t>(She / Her)</a:t>
            </a:r>
            <a:endParaRPr sz="1800">
              <a:solidFill>
                <a:srgbClr val="2B2B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B2B73"/>
                </a:solidFill>
                <a:latin typeface="Poppins"/>
                <a:ea typeface="Poppins"/>
                <a:cs typeface="Poppins"/>
                <a:sym typeface="Poppins"/>
              </a:rPr>
              <a:t>Inclusion Consultant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14" name="Google Shape;1114;p202" descr="Nikita a is a white presenting woman, with curly brown shoulder length hair, a big smile across her face and wearing a black graduation rob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917" y="994874"/>
            <a:ext cx="1488600" cy="19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2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9400" y="4483376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2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8775" y="0"/>
            <a:ext cx="2260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03"/>
          <p:cNvSpPr txBox="1">
            <a:spLocks noGrp="1"/>
          </p:cNvSpPr>
          <p:nvPr>
            <p:ph type="title" idx="4294967295"/>
          </p:nvPr>
        </p:nvSpPr>
        <p:spPr>
          <a:xfrm>
            <a:off x="162600" y="961600"/>
            <a:ext cx="2154000" cy="1462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Our Agenda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CCCC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203"/>
          <p:cNvSpPr txBox="1"/>
          <p:nvPr/>
        </p:nvSpPr>
        <p:spPr>
          <a:xfrm>
            <a:off x="2541000" y="542550"/>
            <a:ext cx="6603000" cy="4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●"/>
            </a:pPr>
            <a:r>
              <a:rPr lang="en-GB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Introductions and Housekeeping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●"/>
            </a:pPr>
            <a:r>
              <a:rPr lang="en-GB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Understanding ADHD and Dismantling Stereotypes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●"/>
            </a:pPr>
            <a:r>
              <a:rPr lang="en-GB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Diagnosis Process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●"/>
            </a:pPr>
            <a:r>
              <a:rPr lang="en-GB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Impacts Associated with ADHD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●"/>
            </a:pPr>
            <a:r>
              <a:rPr lang="en-GB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Celebrating the Strengths 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Font typeface="Poppins"/>
              <a:buChar char="●"/>
            </a:pPr>
            <a:r>
              <a:rPr lang="en-GB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Questions and Wrap Up</a:t>
            </a:r>
            <a:endParaRPr sz="1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3" name="Google Shape;1123;p2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400" y="4483376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5749-36DB-14A4-E8F5-064EB3EB90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err="1"/>
              <a:t>Slido</a:t>
            </a:r>
            <a:r>
              <a:rPr lang="en-US" dirty="0"/>
              <a:t> Joining Instructions</a:t>
            </a:r>
            <a:endParaRPr lang="en-GB" dirty="0"/>
          </a:p>
        </p:txBody>
      </p:sp>
      <p:pic>
        <p:nvPicPr>
          <p:cNvPr id="1128" name="Google Shape;1128;p204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659132"/>
            <a:ext cx="1828800" cy="182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204">
            <a:hlinkClick r:id="rId5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204" descr="title-id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Join at slido.com</a:t>
            </a:r>
            <a:br>
              <a:rPr lang="en-GB" sz="36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GB" sz="36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#LSE2</a:t>
            </a:r>
            <a:endParaRPr sz="36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1" name="Google Shape;1131;p2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86000" y="4381500"/>
            <a:ext cx="3048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endParaRPr sz="13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2" name="Google Shape;1132;p2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0800" y="4381500"/>
            <a:ext cx="6045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Click </a:t>
            </a:r>
            <a:r>
              <a:rPr lang="en-GB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Present with Slido</a:t>
            </a: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or install our </a:t>
            </a:r>
            <a:r>
              <a:rPr lang="en-GB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Chrome extension</a:t>
            </a: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to display joining instructions for participants while presenting.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9C31-2ECB-E32B-2835-AADAB9BCB5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Interactive </a:t>
            </a:r>
            <a:r>
              <a:rPr lang="en-US" dirty="0" err="1"/>
              <a:t>Slido</a:t>
            </a:r>
            <a:r>
              <a:rPr lang="en-US" dirty="0"/>
              <a:t> Question</a:t>
            </a:r>
            <a:endParaRPr lang="en-GB" dirty="0"/>
          </a:p>
        </p:txBody>
      </p:sp>
      <p:pic>
        <p:nvPicPr>
          <p:cNvPr id="1137" name="Google Shape;1137;p205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2020" y="50800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205" descr="title-id"/>
          <p:cNvSpPr txBox="1"/>
          <p:nvPr/>
        </p:nvSpPr>
        <p:spPr>
          <a:xfrm>
            <a:off x="2590800" y="1928813"/>
            <a:ext cx="6045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What are you hoping to learn more about today?</a:t>
            </a:r>
            <a:endParaRPr sz="36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9" name="Google Shape;1139;p2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86000" y="4381500"/>
            <a:ext cx="3048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ⓘ</a:t>
            </a:r>
            <a:endParaRPr sz="1300" b="1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0" name="Google Shape;1140;p2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90800" y="4381500"/>
            <a:ext cx="6045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Click </a:t>
            </a:r>
            <a:r>
              <a:rPr lang="en-GB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Present with Slido</a:t>
            </a: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or install our </a:t>
            </a:r>
            <a:r>
              <a:rPr lang="en-GB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Chrome extension</a:t>
            </a:r>
            <a:r>
              <a:rPr lang="en-GB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to activate this poll while presenting.</a:t>
            </a:r>
            <a:endParaRPr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1" name="Google Shape;1141;p205">
            <a:hlinkClick r:id="rId6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06"/>
          <p:cNvSpPr txBox="1">
            <a:spLocks noGrp="1"/>
          </p:cNvSpPr>
          <p:nvPr>
            <p:ph type="title" idx="4294967295"/>
          </p:nvPr>
        </p:nvSpPr>
        <p:spPr>
          <a:xfrm>
            <a:off x="332600" y="3293075"/>
            <a:ext cx="5240700" cy="1523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500" b="1" i="0" u="none" strike="noStrike" kern="0" cap="none" spc="0" normalizeH="0" baseline="0" noProof="0" dirty="0">
                <a:ln>
                  <a:noFill/>
                </a:ln>
                <a:solidFill>
                  <a:srgbClr val="FDF9D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Understanding ADHD</a:t>
            </a:r>
          </a:p>
        </p:txBody>
      </p:sp>
      <p:pic>
        <p:nvPicPr>
          <p:cNvPr id="1147" name="Google Shape;1147;p2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975" y="480375"/>
            <a:ext cx="3728700" cy="418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207"/>
          <p:cNvSpPr txBox="1">
            <a:spLocks noGrp="1"/>
          </p:cNvSpPr>
          <p:nvPr>
            <p:ph type="title" idx="4294967295"/>
          </p:nvPr>
        </p:nvSpPr>
        <p:spPr>
          <a:xfrm>
            <a:off x="235400" y="195100"/>
            <a:ext cx="5695200" cy="46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2B2B7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What is ADHD?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2B2B7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2" name="Google Shape;1162;p207" descr="In Illustration of a navy coloured open umbrella. Used to show how ADHD sits within the neurodiversity umbrella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223" y="930650"/>
            <a:ext cx="4895751" cy="19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207"/>
          <p:cNvSpPr/>
          <p:nvPr/>
        </p:nvSpPr>
        <p:spPr>
          <a:xfrm>
            <a:off x="3607500" y="3428275"/>
            <a:ext cx="1929000" cy="13572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E228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Attention Deficit Hyperactivity Disorder</a:t>
            </a:r>
            <a:endParaRPr>
              <a:solidFill>
                <a:srgbClr val="E22843"/>
              </a:solidFill>
            </a:endParaRPr>
          </a:p>
        </p:txBody>
      </p:sp>
      <p:sp>
        <p:nvSpPr>
          <p:cNvPr id="1154" name="Google Shape;1154;p207"/>
          <p:cNvSpPr/>
          <p:nvPr/>
        </p:nvSpPr>
        <p:spPr>
          <a:xfrm>
            <a:off x="2284525" y="3428275"/>
            <a:ext cx="1081500" cy="4863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Autism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5" name="Google Shape;1155;p207"/>
          <p:cNvSpPr/>
          <p:nvPr/>
        </p:nvSpPr>
        <p:spPr>
          <a:xfrm>
            <a:off x="6139613" y="3909475"/>
            <a:ext cx="1254900" cy="3948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Dyslexia </a:t>
            </a:r>
            <a:endParaRPr/>
          </a:p>
        </p:txBody>
      </p:sp>
      <p:sp>
        <p:nvSpPr>
          <p:cNvPr id="1156" name="Google Shape;1156;p207"/>
          <p:cNvSpPr/>
          <p:nvPr/>
        </p:nvSpPr>
        <p:spPr>
          <a:xfrm>
            <a:off x="5831238" y="3175013"/>
            <a:ext cx="1475400" cy="4863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Dyspraxia </a:t>
            </a:r>
            <a:endParaRPr/>
          </a:p>
        </p:txBody>
      </p:sp>
      <p:sp>
        <p:nvSpPr>
          <p:cNvPr id="1157" name="Google Shape;1157;p207"/>
          <p:cNvSpPr/>
          <p:nvPr/>
        </p:nvSpPr>
        <p:spPr>
          <a:xfrm>
            <a:off x="7028875" y="4454750"/>
            <a:ext cx="1651800" cy="4863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Dyscalculia 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8" name="Google Shape;1158;p207"/>
          <p:cNvSpPr/>
          <p:nvPr/>
        </p:nvSpPr>
        <p:spPr>
          <a:xfrm>
            <a:off x="1952750" y="4284875"/>
            <a:ext cx="1475400" cy="3948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Tourette’s 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59" name="Google Shape;1159;p207"/>
          <p:cNvSpPr/>
          <p:nvPr/>
        </p:nvSpPr>
        <p:spPr>
          <a:xfrm>
            <a:off x="7601375" y="3206900"/>
            <a:ext cx="1330200" cy="6843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Tic 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Disorder</a:t>
            </a:r>
            <a:endParaRPr/>
          </a:p>
        </p:txBody>
      </p:sp>
      <p:sp>
        <p:nvSpPr>
          <p:cNvPr id="1160" name="Google Shape;1160;p207"/>
          <p:cNvSpPr/>
          <p:nvPr/>
        </p:nvSpPr>
        <p:spPr>
          <a:xfrm>
            <a:off x="235400" y="3792200"/>
            <a:ext cx="1593900" cy="10443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Sensory Processing Disorder</a:t>
            </a:r>
            <a:endParaRPr/>
          </a:p>
        </p:txBody>
      </p:sp>
      <p:sp>
        <p:nvSpPr>
          <p:cNvPr id="1161" name="Google Shape;1161;p207"/>
          <p:cNvSpPr/>
          <p:nvPr/>
        </p:nvSpPr>
        <p:spPr>
          <a:xfrm>
            <a:off x="128375" y="2776500"/>
            <a:ext cx="1651800" cy="486300"/>
          </a:xfrm>
          <a:prstGeom prst="roundRect">
            <a:avLst>
              <a:gd name="adj" fmla="val 16667"/>
            </a:avLst>
          </a:prstGeom>
          <a:solidFill>
            <a:srgbClr val="FDF9D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Dysgraphia</a:t>
            </a:r>
            <a:endParaRPr sz="31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163" name="Google Shape;1163;p2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6375" y="-114424"/>
            <a:ext cx="924025" cy="7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208"/>
          <p:cNvSpPr txBox="1">
            <a:spLocks noGrp="1"/>
          </p:cNvSpPr>
          <p:nvPr>
            <p:ph type="title" idx="4294967295"/>
          </p:nvPr>
        </p:nvSpPr>
        <p:spPr>
          <a:xfrm>
            <a:off x="214475" y="289200"/>
            <a:ext cx="5695200" cy="46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2B2B7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What is ADHD?</a:t>
            </a:r>
            <a:endParaRPr kumimoji="0" lang="en-GB" sz="3000" b="0" i="0" u="none" strike="noStrike" kern="0" cap="none" spc="0" normalizeH="0" baseline="0" noProof="0" dirty="0">
              <a:ln>
                <a:noFill/>
              </a:ln>
              <a:solidFill>
                <a:srgbClr val="2B2B7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9" name="Google Shape;1169;p2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375" y="-114424"/>
            <a:ext cx="924025" cy="771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p208"/>
          <p:cNvSpPr txBox="1"/>
          <p:nvPr/>
        </p:nvSpPr>
        <p:spPr>
          <a:xfrm>
            <a:off x="266450" y="1112425"/>
            <a:ext cx="50169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30200" marR="0" lvl="1" indent="-1905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B2B73"/>
              </a:buClr>
              <a:buSzPts val="1800"/>
              <a:buFont typeface="Poppins"/>
              <a:buChar char="•"/>
            </a:pPr>
            <a:r>
              <a:rPr lang="en-GB" sz="1800" i="0" u="none" strike="noStrike" cap="none">
                <a:solidFill>
                  <a:srgbClr val="2B2B73"/>
                </a:solidFill>
                <a:latin typeface="Poppins"/>
                <a:ea typeface="Poppins"/>
                <a:cs typeface="Poppins"/>
                <a:sym typeface="Poppins"/>
              </a:rPr>
              <a:t>ADHD is a neurodevelopmental difference. (Neurodiversity)</a:t>
            </a:r>
            <a:endParaRPr sz="1800" i="0" u="none" strike="noStrike" cap="none">
              <a:solidFill>
                <a:srgbClr val="2B2B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30200" marR="0" lvl="1" indent="-1905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2B2B73"/>
              </a:buClr>
              <a:buSzPts val="1800"/>
              <a:buFont typeface="Poppins"/>
              <a:buChar char="•"/>
            </a:pPr>
            <a:r>
              <a:rPr lang="en-GB" sz="1800" i="0" u="none" strike="noStrike" cap="none">
                <a:solidFill>
                  <a:srgbClr val="2B2B73"/>
                </a:solidFill>
                <a:latin typeface="Poppins"/>
                <a:ea typeface="Poppins"/>
                <a:cs typeface="Poppins"/>
                <a:sym typeface="Poppins"/>
              </a:rPr>
              <a:t>A constant part of someone's neurobiological set up.</a:t>
            </a:r>
            <a:endParaRPr sz="1800" i="0" u="none" strike="noStrike" cap="none">
              <a:solidFill>
                <a:srgbClr val="2B2B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30200" marR="0" lvl="1" indent="-1905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2B2B73"/>
              </a:buClr>
              <a:buSzPts val="1800"/>
              <a:buFont typeface="Poppins"/>
              <a:buChar char="•"/>
            </a:pPr>
            <a:r>
              <a:rPr lang="en-GB" sz="1800" i="0" u="none" strike="noStrike" cap="none">
                <a:solidFill>
                  <a:srgbClr val="2B2B73"/>
                </a:solidFill>
                <a:latin typeface="Poppins"/>
                <a:ea typeface="Poppins"/>
                <a:cs typeface="Poppins"/>
                <a:sym typeface="Poppins"/>
              </a:rPr>
              <a:t>Affects areas of the brain associated with attention, hyperactivity and impulsivity </a:t>
            </a:r>
            <a:endParaRPr sz="1800" i="0" u="none" strike="noStrike" cap="none">
              <a:solidFill>
                <a:srgbClr val="2B2B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30200" marR="0" lvl="1" indent="-1905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2B2B73"/>
              </a:buClr>
              <a:buSzPts val="1800"/>
              <a:buFont typeface="Poppins"/>
              <a:buChar char="•"/>
            </a:pPr>
            <a:r>
              <a:rPr lang="en-GB" sz="1800" i="0" u="none" strike="noStrike" cap="none">
                <a:solidFill>
                  <a:srgbClr val="2B2B73"/>
                </a:solidFill>
                <a:latin typeface="Poppins"/>
                <a:ea typeface="Poppins"/>
                <a:cs typeface="Poppins"/>
                <a:sym typeface="Poppins"/>
              </a:rPr>
              <a:t>8% of people in the UK are thought to have ADHD</a:t>
            </a:r>
            <a:endParaRPr sz="1800" i="0" u="none" strike="noStrike" cap="none">
              <a:solidFill>
                <a:srgbClr val="2B2B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rgbClr val="2B2B7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0" algn="l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2B2B7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1" name="Google Shape;1171;p2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8050" y="1524100"/>
            <a:ext cx="3409225" cy="368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ersity&amp;Ability">
  <a:themeElements>
    <a:clrScheme name="Simple Light">
      <a:dk1>
        <a:srgbClr val="2B2B73"/>
      </a:dk1>
      <a:lt1>
        <a:srgbClr val="E9EFF6"/>
      </a:lt1>
      <a:dk2>
        <a:srgbClr val="2B2B73"/>
      </a:dk2>
      <a:lt2>
        <a:srgbClr val="FCCCC7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9EFF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ersity&amp;Ability">
  <a:themeElements>
    <a:clrScheme name="Simple Light">
      <a:dk1>
        <a:srgbClr val="2B2B73"/>
      </a:dk1>
      <a:lt1>
        <a:srgbClr val="E9EFF6"/>
      </a:lt1>
      <a:dk2>
        <a:srgbClr val="2B2B73"/>
      </a:dk2>
      <a:lt2>
        <a:srgbClr val="FCCCC7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9EFF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versity&amp;Ability">
  <a:themeElements>
    <a:clrScheme name="Simple Light">
      <a:dk1>
        <a:srgbClr val="2B2B73"/>
      </a:dk1>
      <a:lt1>
        <a:srgbClr val="E9EFF6"/>
      </a:lt1>
      <a:dk2>
        <a:srgbClr val="2B2B73"/>
      </a:dk2>
      <a:lt2>
        <a:srgbClr val="FCCCC7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9EFF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versity&amp;Ability">
  <a:themeElements>
    <a:clrScheme name="Simple Light">
      <a:dk1>
        <a:srgbClr val="2B2B73"/>
      </a:dk1>
      <a:lt1>
        <a:srgbClr val="E9EFF6"/>
      </a:lt1>
      <a:dk2>
        <a:srgbClr val="2B2B73"/>
      </a:dk2>
      <a:lt2>
        <a:srgbClr val="FCCCC7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9EFF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versity&amp;Ability">
  <a:themeElements>
    <a:clrScheme name="Simple Light">
      <a:dk1>
        <a:srgbClr val="2B2B73"/>
      </a:dk1>
      <a:lt1>
        <a:srgbClr val="E9EFF6"/>
      </a:lt1>
      <a:dk2>
        <a:srgbClr val="2B2B73"/>
      </a:dk2>
      <a:lt2>
        <a:srgbClr val="FCCCC7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9EFF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On-screen Show (16:9)</PresentationFormat>
  <Paragraphs>155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Noto Sans Symbols</vt:lpstr>
      <vt:lpstr>Arial</vt:lpstr>
      <vt:lpstr>Calibri</vt:lpstr>
      <vt:lpstr>Roboto</vt:lpstr>
      <vt:lpstr>Poppins SemiBold</vt:lpstr>
      <vt:lpstr>Lato</vt:lpstr>
      <vt:lpstr>Poppins Medium</vt:lpstr>
      <vt:lpstr>Poppins</vt:lpstr>
      <vt:lpstr>Diversity&amp;Ability</vt:lpstr>
      <vt:lpstr>Diversity&amp;Ability</vt:lpstr>
      <vt:lpstr>Diversity&amp;Ability</vt:lpstr>
      <vt:lpstr>Diversity&amp;Ability</vt:lpstr>
      <vt:lpstr>Diversity&amp;Ability</vt:lpstr>
      <vt:lpstr>Demystifying ADHD: Definitions, Barriers, and Diagnostic Journey </vt:lpstr>
      <vt:lpstr>Before we start… </vt:lpstr>
      <vt:lpstr>Let’s  introduce ourselves! </vt:lpstr>
      <vt:lpstr>Our Agenda </vt:lpstr>
      <vt:lpstr>Slido Joining Instructions</vt:lpstr>
      <vt:lpstr>Interactive Slido Question</vt:lpstr>
      <vt:lpstr>Understanding ADHD</vt:lpstr>
      <vt:lpstr>What is ADHD?</vt:lpstr>
      <vt:lpstr>What is ADHD?</vt:lpstr>
      <vt:lpstr> Subtypes of ADHD</vt:lpstr>
      <vt:lpstr> Masking</vt:lpstr>
      <vt:lpstr>Stereotypes and Stigma</vt:lpstr>
      <vt:lpstr>Myth vs Fact</vt:lpstr>
      <vt:lpstr>Effects of stereotypes and stigma</vt:lpstr>
      <vt:lpstr>Accessing a Diagnosis</vt:lpstr>
      <vt:lpstr> Diagnosis Process</vt:lpstr>
      <vt:lpstr>Barriers to accessing a diagnosis:</vt:lpstr>
      <vt:lpstr>Recognising the barriers and celebrating the strengths </vt:lpstr>
      <vt:lpstr> Impacts associated with ADHD</vt:lpstr>
      <vt:lpstr>Celebrating the strengths </vt:lpstr>
      <vt:lpstr>Celebrating the strengths</vt:lpstr>
      <vt:lpstr>Celebrating the strengths</vt:lpstr>
      <vt:lpstr>What can we do?</vt:lpstr>
      <vt:lpstr>Next Webinar! </vt:lpstr>
      <vt:lpstr>Slido Interactive Question</vt:lpstr>
      <vt:lpstr>Slido Interactive Question</vt:lpstr>
      <vt:lpstr>Any questions?</vt:lpstr>
      <vt:lpstr>Keep in touch with 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Demystifying ADHD: Definitions, Barriers, and Diagnostic Journey </dc:title>
  <cp:lastModifiedBy>Holly Flack</cp:lastModifiedBy>
  <cp:revision>2</cp:revision>
  <dcterms:modified xsi:type="dcterms:W3CDTF">2024-05-13T10:58:28Z</dcterms:modified>
</cp:coreProperties>
</file>