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  <p:sldMasterId id="2147483665" r:id="rId2"/>
  </p:sldMasterIdLst>
  <p:notesMasterIdLst>
    <p:notesMasterId r:id="rId12"/>
  </p:notesMasterIdLst>
  <p:sldIdLst>
    <p:sldId id="262" r:id="rId3"/>
    <p:sldId id="261" r:id="rId4"/>
    <p:sldId id="260" r:id="rId5"/>
    <p:sldId id="259" r:id="rId6"/>
    <p:sldId id="263" r:id="rId7"/>
    <p:sldId id="265" r:id="rId8"/>
    <p:sldId id="266" r:id="rId9"/>
    <p:sldId id="267" r:id="rId10"/>
    <p:sldId id="257" r:id="rId11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DAFF18-8353-D7F1-FCDA-760CCF5DB528}" v="2" dt="2024-01-09T16:16:18.396"/>
    <p1510:client id="{A27671DD-8F8D-4BAB-B1BC-D2E85EDB5122}" v="176" dt="2024-01-10T13:49:08.330"/>
    <p1510:client id="{FD8CB07F-831C-6F82-B9DF-6153F46A881A}" v="193" dt="2024-01-09T16:20:41.2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,LH" userId="S::l.h.mu@lse.ac.uk::05cf046a-1d2c-4ca6-ac70-4e7d1193e538" providerId="AD" clId="Web-{F763A475-CE1D-41BA-9912-23B2B6DC32E0}"/>
    <pc:docChg chg="addSld delSld modSld addMainMaster modMainMaster">
      <pc:chgData name="Mu,LH" userId="S::l.h.mu@lse.ac.uk::05cf046a-1d2c-4ca6-ac70-4e7d1193e538" providerId="AD" clId="Web-{F763A475-CE1D-41BA-9912-23B2B6DC32E0}" dt="2023-10-17T08:26:43.562" v="13" actId="20577"/>
      <pc:docMkLst>
        <pc:docMk/>
      </pc:docMkLst>
      <pc:sldChg chg="del">
        <pc:chgData name="Mu,LH" userId="S::l.h.mu@lse.ac.uk::05cf046a-1d2c-4ca6-ac70-4e7d1193e538" providerId="AD" clId="Web-{F763A475-CE1D-41BA-9912-23B2B6DC32E0}" dt="2023-10-17T08:26:31.812" v="6"/>
        <pc:sldMkLst>
          <pc:docMk/>
          <pc:sldMk cId="109857222" sldId="256"/>
        </pc:sldMkLst>
      </pc:sldChg>
      <pc:sldChg chg="add">
        <pc:chgData name="Mu,LH" userId="S::l.h.mu@lse.ac.uk::05cf046a-1d2c-4ca6-ac70-4e7d1193e538" providerId="AD" clId="Web-{F763A475-CE1D-41BA-9912-23B2B6DC32E0}" dt="2023-10-17T08:26:25.515" v="0"/>
        <pc:sldMkLst>
          <pc:docMk/>
          <pc:sldMk cId="4204191023" sldId="257"/>
        </pc:sldMkLst>
      </pc:sldChg>
      <pc:sldChg chg="add">
        <pc:chgData name="Mu,LH" userId="S::l.h.mu@lse.ac.uk::05cf046a-1d2c-4ca6-ac70-4e7d1193e538" providerId="AD" clId="Web-{F763A475-CE1D-41BA-9912-23B2B6DC32E0}" dt="2023-10-17T08:26:25.561" v="1"/>
        <pc:sldMkLst>
          <pc:docMk/>
          <pc:sldMk cId="2739307469" sldId="258"/>
        </pc:sldMkLst>
      </pc:sldChg>
      <pc:sldChg chg="add">
        <pc:chgData name="Mu,LH" userId="S::l.h.mu@lse.ac.uk::05cf046a-1d2c-4ca6-ac70-4e7d1193e538" providerId="AD" clId="Web-{F763A475-CE1D-41BA-9912-23B2B6DC32E0}" dt="2023-10-17T08:26:25.624" v="2"/>
        <pc:sldMkLst>
          <pc:docMk/>
          <pc:sldMk cId="2680717988" sldId="259"/>
        </pc:sldMkLst>
      </pc:sldChg>
      <pc:sldChg chg="add">
        <pc:chgData name="Mu,LH" userId="S::l.h.mu@lse.ac.uk::05cf046a-1d2c-4ca6-ac70-4e7d1193e538" providerId="AD" clId="Web-{F763A475-CE1D-41BA-9912-23B2B6DC32E0}" dt="2023-10-17T08:26:25.671" v="3"/>
        <pc:sldMkLst>
          <pc:docMk/>
          <pc:sldMk cId="2656963586" sldId="260"/>
        </pc:sldMkLst>
      </pc:sldChg>
      <pc:sldChg chg="modSp add">
        <pc:chgData name="Mu,LH" userId="S::l.h.mu@lse.ac.uk::05cf046a-1d2c-4ca6-ac70-4e7d1193e538" providerId="AD" clId="Web-{F763A475-CE1D-41BA-9912-23B2B6DC32E0}" dt="2023-10-17T08:26:43.562" v="13" actId="20577"/>
        <pc:sldMkLst>
          <pc:docMk/>
          <pc:sldMk cId="768710060" sldId="261"/>
        </pc:sldMkLst>
        <pc:spChg chg="mod">
          <ac:chgData name="Mu,LH" userId="S::l.h.mu@lse.ac.uk::05cf046a-1d2c-4ca6-ac70-4e7d1193e538" providerId="AD" clId="Web-{F763A475-CE1D-41BA-9912-23B2B6DC32E0}" dt="2023-10-17T08:26:43.562" v="13" actId="20577"/>
          <ac:spMkLst>
            <pc:docMk/>
            <pc:sldMk cId="768710060" sldId="261"/>
            <ac:spMk id="2" creationId="{270C8970-319E-677D-2BAF-48D4EEF29771}"/>
          </ac:spMkLst>
        </pc:spChg>
      </pc:sldChg>
      <pc:sldChg chg="add">
        <pc:chgData name="Mu,LH" userId="S::l.h.mu@lse.ac.uk::05cf046a-1d2c-4ca6-ac70-4e7d1193e538" providerId="AD" clId="Web-{F763A475-CE1D-41BA-9912-23B2B6DC32E0}" dt="2023-10-17T08:26:25.780" v="5"/>
        <pc:sldMkLst>
          <pc:docMk/>
          <pc:sldMk cId="2260191945" sldId="262"/>
        </pc:sldMkLst>
      </pc:sldChg>
      <pc:sldMasterChg chg="add addSldLayout">
        <pc:chgData name="Mu,LH" userId="S::l.h.mu@lse.ac.uk::05cf046a-1d2c-4ca6-ac70-4e7d1193e538" providerId="AD" clId="Web-{F763A475-CE1D-41BA-9912-23B2B6DC32E0}" dt="2023-10-17T08:26:25.515" v="0"/>
        <pc:sldMasterMkLst>
          <pc:docMk/>
          <pc:sldMasterMk cId="0" sldId="2147483663"/>
        </pc:sldMasterMkLst>
        <pc:sldLayoutChg chg="add">
          <pc:chgData name="Mu,LH" userId="S::l.h.mu@lse.ac.uk::05cf046a-1d2c-4ca6-ac70-4e7d1193e538" providerId="AD" clId="Web-{F763A475-CE1D-41BA-9912-23B2B6DC32E0}" dt="2023-10-17T08:26:25.515" v="0"/>
          <pc:sldLayoutMkLst>
            <pc:docMk/>
            <pc:sldMasterMk cId="0" sldId="2147483663"/>
            <pc:sldLayoutMk cId="113534774" sldId="2147483664"/>
          </pc:sldLayoutMkLst>
        </pc:sldLayoutChg>
      </pc:sldMasterChg>
      <pc:sldMasterChg chg="add addSldLayout">
        <pc:chgData name="Mu,LH" userId="S::l.h.mu@lse.ac.uk::05cf046a-1d2c-4ca6-ac70-4e7d1193e538" providerId="AD" clId="Web-{F763A475-CE1D-41BA-9912-23B2B6DC32E0}" dt="2023-10-17T08:26:25.624" v="2"/>
        <pc:sldMasterMkLst>
          <pc:docMk/>
          <pc:sldMasterMk cId="0" sldId="2147483665"/>
        </pc:sldMasterMkLst>
        <pc:sldLayoutChg chg="add">
          <pc:chgData name="Mu,LH" userId="S::l.h.mu@lse.ac.uk::05cf046a-1d2c-4ca6-ac70-4e7d1193e538" providerId="AD" clId="Web-{F763A475-CE1D-41BA-9912-23B2B6DC32E0}" dt="2023-10-17T08:26:25.624" v="2"/>
          <pc:sldLayoutMkLst>
            <pc:docMk/>
            <pc:sldMasterMk cId="0" sldId="2147483665"/>
            <pc:sldLayoutMk cId="774148017" sldId="2147483649"/>
          </pc:sldLayoutMkLst>
        </pc:sldLayoutChg>
        <pc:sldLayoutChg chg="add">
          <pc:chgData name="Mu,LH" userId="S::l.h.mu@lse.ac.uk::05cf046a-1d2c-4ca6-ac70-4e7d1193e538" providerId="AD" clId="Web-{F763A475-CE1D-41BA-9912-23B2B6DC32E0}" dt="2023-10-17T08:26:25.624" v="2"/>
          <pc:sldLayoutMkLst>
            <pc:docMk/>
            <pc:sldMasterMk cId="0" sldId="2147483665"/>
            <pc:sldLayoutMk cId="2997368670" sldId="2147483650"/>
          </pc:sldLayoutMkLst>
        </pc:sldLayoutChg>
        <pc:sldLayoutChg chg="add">
          <pc:chgData name="Mu,LH" userId="S::l.h.mu@lse.ac.uk::05cf046a-1d2c-4ca6-ac70-4e7d1193e538" providerId="AD" clId="Web-{F763A475-CE1D-41BA-9912-23B2B6DC32E0}" dt="2023-10-17T08:26:25.624" v="2"/>
          <pc:sldLayoutMkLst>
            <pc:docMk/>
            <pc:sldMasterMk cId="0" sldId="2147483665"/>
            <pc:sldLayoutMk cId="3788363635" sldId="2147483651"/>
          </pc:sldLayoutMkLst>
        </pc:sldLayoutChg>
        <pc:sldLayoutChg chg="add">
          <pc:chgData name="Mu,LH" userId="S::l.h.mu@lse.ac.uk::05cf046a-1d2c-4ca6-ac70-4e7d1193e538" providerId="AD" clId="Web-{F763A475-CE1D-41BA-9912-23B2B6DC32E0}" dt="2023-10-17T08:26:25.624" v="2"/>
          <pc:sldLayoutMkLst>
            <pc:docMk/>
            <pc:sldMasterMk cId="0" sldId="2147483665"/>
            <pc:sldLayoutMk cId="457922909" sldId="2147483652"/>
          </pc:sldLayoutMkLst>
        </pc:sldLayoutChg>
        <pc:sldLayoutChg chg="add">
          <pc:chgData name="Mu,LH" userId="S::l.h.mu@lse.ac.uk::05cf046a-1d2c-4ca6-ac70-4e7d1193e538" providerId="AD" clId="Web-{F763A475-CE1D-41BA-9912-23B2B6DC32E0}" dt="2023-10-17T08:26:25.624" v="2"/>
          <pc:sldLayoutMkLst>
            <pc:docMk/>
            <pc:sldMasterMk cId="0" sldId="2147483665"/>
            <pc:sldLayoutMk cId="2143654786" sldId="2147483653"/>
          </pc:sldLayoutMkLst>
        </pc:sldLayoutChg>
        <pc:sldLayoutChg chg="add">
          <pc:chgData name="Mu,LH" userId="S::l.h.mu@lse.ac.uk::05cf046a-1d2c-4ca6-ac70-4e7d1193e538" providerId="AD" clId="Web-{F763A475-CE1D-41BA-9912-23B2B6DC32E0}" dt="2023-10-17T08:26:25.624" v="2"/>
          <pc:sldLayoutMkLst>
            <pc:docMk/>
            <pc:sldMasterMk cId="0" sldId="2147483665"/>
            <pc:sldLayoutMk cId="352765590" sldId="2147483654"/>
          </pc:sldLayoutMkLst>
        </pc:sldLayoutChg>
        <pc:sldLayoutChg chg="add">
          <pc:chgData name="Mu,LH" userId="S::l.h.mu@lse.ac.uk::05cf046a-1d2c-4ca6-ac70-4e7d1193e538" providerId="AD" clId="Web-{F763A475-CE1D-41BA-9912-23B2B6DC32E0}" dt="2023-10-17T08:26:25.624" v="2"/>
          <pc:sldLayoutMkLst>
            <pc:docMk/>
            <pc:sldMasterMk cId="0" sldId="2147483665"/>
            <pc:sldLayoutMk cId="1203930473" sldId="2147483655"/>
          </pc:sldLayoutMkLst>
        </pc:sldLayoutChg>
        <pc:sldLayoutChg chg="add">
          <pc:chgData name="Mu,LH" userId="S::l.h.mu@lse.ac.uk::05cf046a-1d2c-4ca6-ac70-4e7d1193e538" providerId="AD" clId="Web-{F763A475-CE1D-41BA-9912-23B2B6DC32E0}" dt="2023-10-17T08:26:25.624" v="2"/>
          <pc:sldLayoutMkLst>
            <pc:docMk/>
            <pc:sldMasterMk cId="0" sldId="2147483665"/>
            <pc:sldLayoutMk cId="3193976986" sldId="2147483656"/>
          </pc:sldLayoutMkLst>
        </pc:sldLayoutChg>
        <pc:sldLayoutChg chg="add">
          <pc:chgData name="Mu,LH" userId="S::l.h.mu@lse.ac.uk::05cf046a-1d2c-4ca6-ac70-4e7d1193e538" providerId="AD" clId="Web-{F763A475-CE1D-41BA-9912-23B2B6DC32E0}" dt="2023-10-17T08:26:25.624" v="2"/>
          <pc:sldLayoutMkLst>
            <pc:docMk/>
            <pc:sldMasterMk cId="0" sldId="2147483665"/>
            <pc:sldLayoutMk cId="48520875" sldId="2147483657"/>
          </pc:sldLayoutMkLst>
        </pc:sldLayoutChg>
        <pc:sldLayoutChg chg="add">
          <pc:chgData name="Mu,LH" userId="S::l.h.mu@lse.ac.uk::05cf046a-1d2c-4ca6-ac70-4e7d1193e538" providerId="AD" clId="Web-{F763A475-CE1D-41BA-9912-23B2B6DC32E0}" dt="2023-10-17T08:26:25.624" v="2"/>
          <pc:sldLayoutMkLst>
            <pc:docMk/>
            <pc:sldMasterMk cId="0" sldId="2147483665"/>
            <pc:sldLayoutMk cId="2145605442" sldId="2147483658"/>
          </pc:sldLayoutMkLst>
        </pc:sldLayoutChg>
        <pc:sldLayoutChg chg="add">
          <pc:chgData name="Mu,LH" userId="S::l.h.mu@lse.ac.uk::05cf046a-1d2c-4ca6-ac70-4e7d1193e538" providerId="AD" clId="Web-{F763A475-CE1D-41BA-9912-23B2B6DC32E0}" dt="2023-10-17T08:26:25.624" v="2"/>
          <pc:sldLayoutMkLst>
            <pc:docMk/>
            <pc:sldMasterMk cId="0" sldId="2147483665"/>
            <pc:sldLayoutMk cId="1879654986" sldId="2147483659"/>
          </pc:sldLayoutMkLst>
        </pc:sldLayoutChg>
        <pc:sldLayoutChg chg="add">
          <pc:chgData name="Mu,LH" userId="S::l.h.mu@lse.ac.uk::05cf046a-1d2c-4ca6-ac70-4e7d1193e538" providerId="AD" clId="Web-{F763A475-CE1D-41BA-9912-23B2B6DC32E0}" dt="2023-10-17T08:26:25.624" v="2"/>
          <pc:sldLayoutMkLst>
            <pc:docMk/>
            <pc:sldMasterMk cId="0" sldId="2147483665"/>
            <pc:sldLayoutMk cId="835214473" sldId="2147483660"/>
          </pc:sldLayoutMkLst>
        </pc:sldLayoutChg>
      </pc:sldMasterChg>
      <pc:sldMasterChg chg="replId modSldLayout">
        <pc:chgData name="Mu,LH" userId="S::l.h.mu@lse.ac.uk::05cf046a-1d2c-4ca6-ac70-4e7d1193e538" providerId="AD" clId="Web-{F763A475-CE1D-41BA-9912-23B2B6DC32E0}" dt="2023-10-17T08:26:25.624" v="2"/>
        <pc:sldMasterMkLst>
          <pc:docMk/>
          <pc:sldMasterMk cId="2460954070" sldId="2147483675"/>
        </pc:sldMasterMkLst>
        <pc:sldLayoutChg chg="replId">
          <pc:chgData name="Mu,LH" userId="S::l.h.mu@lse.ac.uk::05cf046a-1d2c-4ca6-ac70-4e7d1193e538" providerId="AD" clId="Web-{F763A475-CE1D-41BA-9912-23B2B6DC32E0}" dt="2023-10-17T08:26:25.515" v="0"/>
          <pc:sldLayoutMkLst>
            <pc:docMk/>
            <pc:sldMasterMk cId="2460954070" sldId="2147483675"/>
            <pc:sldLayoutMk cId="2591524520" sldId="2147483672"/>
          </pc:sldLayoutMkLst>
        </pc:sldLayoutChg>
        <pc:sldLayoutChg chg="replId">
          <pc:chgData name="Mu,LH" userId="S::l.h.mu@lse.ac.uk::05cf046a-1d2c-4ca6-ac70-4e7d1193e538" providerId="AD" clId="Web-{F763A475-CE1D-41BA-9912-23B2B6DC32E0}" dt="2023-10-17T08:26:25.515" v="0"/>
          <pc:sldLayoutMkLst>
            <pc:docMk/>
            <pc:sldMasterMk cId="2460954070" sldId="2147483675"/>
            <pc:sldLayoutMk cId="1203092039" sldId="2147483673"/>
          </pc:sldLayoutMkLst>
        </pc:sldLayoutChg>
        <pc:sldLayoutChg chg="replId">
          <pc:chgData name="Mu,LH" userId="S::l.h.mu@lse.ac.uk::05cf046a-1d2c-4ca6-ac70-4e7d1193e538" providerId="AD" clId="Web-{F763A475-CE1D-41BA-9912-23B2B6DC32E0}" dt="2023-10-17T08:26:25.624" v="2"/>
          <pc:sldLayoutMkLst>
            <pc:docMk/>
            <pc:sldMasterMk cId="2460954070" sldId="2147483675"/>
            <pc:sldLayoutMk cId="3733172339" sldId="2147483674"/>
          </pc:sldLayoutMkLst>
        </pc:sldLayoutChg>
      </pc:sldMasterChg>
    </pc:docChg>
  </pc:docChgLst>
  <pc:docChgLst>
    <pc:chgData name="Mu,LH" userId="S::l.h.mu@lse.ac.uk::05cf046a-1d2c-4ca6-ac70-4e7d1193e538" providerId="AD" clId="Web-{15DAFF18-8353-D7F1-FCDA-760CCF5DB528}"/>
    <pc:docChg chg="modSld">
      <pc:chgData name="Mu,LH" userId="S::l.h.mu@lse.ac.uk::05cf046a-1d2c-4ca6-ac70-4e7d1193e538" providerId="AD" clId="Web-{15DAFF18-8353-D7F1-FCDA-760CCF5DB528}" dt="2024-01-09T16:16:16.192" v="0" actId="20577"/>
      <pc:docMkLst>
        <pc:docMk/>
      </pc:docMkLst>
      <pc:sldChg chg="modSp">
        <pc:chgData name="Mu,LH" userId="S::l.h.mu@lse.ac.uk::05cf046a-1d2c-4ca6-ac70-4e7d1193e538" providerId="AD" clId="Web-{15DAFF18-8353-D7F1-FCDA-760CCF5DB528}" dt="2024-01-09T16:16:16.192" v="0" actId="20577"/>
        <pc:sldMkLst>
          <pc:docMk/>
          <pc:sldMk cId="2260191945" sldId="262"/>
        </pc:sldMkLst>
        <pc:spChg chg="mod">
          <ac:chgData name="Mu,LH" userId="S::l.h.mu@lse.ac.uk::05cf046a-1d2c-4ca6-ac70-4e7d1193e538" providerId="AD" clId="Web-{15DAFF18-8353-D7F1-FCDA-760CCF5DB528}" dt="2024-01-09T16:16:16.192" v="0" actId="20577"/>
          <ac:spMkLst>
            <pc:docMk/>
            <pc:sldMk cId="2260191945" sldId="262"/>
            <ac:spMk id="2" creationId="{75A7FEE1-B1DF-8DA1-AB10-5F90FB9F2796}"/>
          </ac:spMkLst>
        </pc:spChg>
      </pc:sldChg>
    </pc:docChg>
  </pc:docChgLst>
  <pc:docChgLst>
    <pc:chgData name="Mu,LH" userId="05cf046a-1d2c-4ca6-ac70-4e7d1193e538" providerId="ADAL" clId="{A27671DD-8F8D-4BAB-B1BC-D2E85EDB5122}"/>
    <pc:docChg chg="undo redo custSel addSld delSld modSld sldOrd">
      <pc:chgData name="Mu,LH" userId="05cf046a-1d2c-4ca6-ac70-4e7d1193e538" providerId="ADAL" clId="{A27671DD-8F8D-4BAB-B1BC-D2E85EDB5122}" dt="2024-01-10T13:49:08.330" v="3326" actId="20577"/>
      <pc:docMkLst>
        <pc:docMk/>
      </pc:docMkLst>
      <pc:sldChg chg="modSp mod modNotesTx">
        <pc:chgData name="Mu,LH" userId="05cf046a-1d2c-4ca6-ac70-4e7d1193e538" providerId="ADAL" clId="{A27671DD-8F8D-4BAB-B1BC-D2E85EDB5122}" dt="2024-01-10T09:46:26.205" v="2980" actId="20577"/>
        <pc:sldMkLst>
          <pc:docMk/>
          <pc:sldMk cId="4204191023" sldId="257"/>
        </pc:sldMkLst>
        <pc:spChg chg="mod">
          <ac:chgData name="Mu,LH" userId="05cf046a-1d2c-4ca6-ac70-4e7d1193e538" providerId="ADAL" clId="{A27671DD-8F8D-4BAB-B1BC-D2E85EDB5122}" dt="2024-01-10T09:46:19.098" v="2953" actId="20577"/>
          <ac:spMkLst>
            <pc:docMk/>
            <pc:sldMk cId="4204191023" sldId="257"/>
            <ac:spMk id="3" creationId="{F67A9955-61B6-4FA5-88EA-0F84E48CA07B}"/>
          </ac:spMkLst>
        </pc:spChg>
      </pc:sldChg>
      <pc:sldChg chg="modSp mod">
        <pc:chgData name="Mu,LH" userId="05cf046a-1d2c-4ca6-ac70-4e7d1193e538" providerId="ADAL" clId="{A27671DD-8F8D-4BAB-B1BC-D2E85EDB5122}" dt="2024-01-10T13:47:11.952" v="3225" actId="20577"/>
        <pc:sldMkLst>
          <pc:docMk/>
          <pc:sldMk cId="2680717988" sldId="259"/>
        </pc:sldMkLst>
        <pc:spChg chg="mod">
          <ac:chgData name="Mu,LH" userId="05cf046a-1d2c-4ca6-ac70-4e7d1193e538" providerId="ADAL" clId="{A27671DD-8F8D-4BAB-B1BC-D2E85EDB5122}" dt="2024-01-10T13:47:11.952" v="3225" actId="20577"/>
          <ac:spMkLst>
            <pc:docMk/>
            <pc:sldMk cId="2680717988" sldId="259"/>
            <ac:spMk id="5" creationId="{98E22EA0-310F-E1FB-6311-7BA6158849E8}"/>
          </ac:spMkLst>
        </pc:spChg>
      </pc:sldChg>
      <pc:sldChg chg="modSp mod modNotesTx">
        <pc:chgData name="Mu,LH" userId="05cf046a-1d2c-4ca6-ac70-4e7d1193e538" providerId="ADAL" clId="{A27671DD-8F8D-4BAB-B1BC-D2E85EDB5122}" dt="2024-01-10T10:30:16.119" v="3063" actId="255"/>
        <pc:sldMkLst>
          <pc:docMk/>
          <pc:sldMk cId="2656963586" sldId="260"/>
        </pc:sldMkLst>
        <pc:spChg chg="mod">
          <ac:chgData name="Mu,LH" userId="05cf046a-1d2c-4ca6-ac70-4e7d1193e538" providerId="ADAL" clId="{A27671DD-8F8D-4BAB-B1BC-D2E85EDB5122}" dt="2024-01-10T10:30:16.119" v="3063" actId="255"/>
          <ac:spMkLst>
            <pc:docMk/>
            <pc:sldMk cId="2656963586" sldId="260"/>
            <ac:spMk id="2" creationId="{6BE86673-BDEA-4108-7DF7-D75421CD528C}"/>
          </ac:spMkLst>
        </pc:spChg>
        <pc:spChg chg="mod">
          <ac:chgData name="Mu,LH" userId="05cf046a-1d2c-4ca6-ac70-4e7d1193e538" providerId="ADAL" clId="{A27671DD-8F8D-4BAB-B1BC-D2E85EDB5122}" dt="2024-01-09T17:42:25.891" v="546" actId="1076"/>
          <ac:spMkLst>
            <pc:docMk/>
            <pc:sldMk cId="2656963586" sldId="260"/>
            <ac:spMk id="6" creationId="{2CB11DCE-19C1-070B-E973-E34C5DAA579E}"/>
          </ac:spMkLst>
        </pc:spChg>
      </pc:sldChg>
      <pc:sldChg chg="modSp mod modNotesTx">
        <pc:chgData name="Mu,LH" userId="05cf046a-1d2c-4ca6-ac70-4e7d1193e538" providerId="ADAL" clId="{A27671DD-8F8D-4BAB-B1BC-D2E85EDB5122}" dt="2024-01-10T10:30:26.639" v="3064" actId="207"/>
        <pc:sldMkLst>
          <pc:docMk/>
          <pc:sldMk cId="768710060" sldId="261"/>
        </pc:sldMkLst>
        <pc:spChg chg="mod">
          <ac:chgData name="Mu,LH" userId="05cf046a-1d2c-4ca6-ac70-4e7d1193e538" providerId="ADAL" clId="{A27671DD-8F8D-4BAB-B1BC-D2E85EDB5122}" dt="2024-01-10T10:30:26.639" v="3064" actId="207"/>
          <ac:spMkLst>
            <pc:docMk/>
            <pc:sldMk cId="768710060" sldId="261"/>
            <ac:spMk id="2" creationId="{270C8970-319E-677D-2BAF-48D4EEF29771}"/>
          </ac:spMkLst>
        </pc:spChg>
      </pc:sldChg>
      <pc:sldChg chg="modSp mod">
        <pc:chgData name="Mu,LH" userId="05cf046a-1d2c-4ca6-ac70-4e7d1193e538" providerId="ADAL" clId="{A27671DD-8F8D-4BAB-B1BC-D2E85EDB5122}" dt="2024-01-10T13:45:32.302" v="3191" actId="1076"/>
        <pc:sldMkLst>
          <pc:docMk/>
          <pc:sldMk cId="2260191945" sldId="262"/>
        </pc:sldMkLst>
        <pc:spChg chg="mod">
          <ac:chgData name="Mu,LH" userId="05cf046a-1d2c-4ca6-ac70-4e7d1193e538" providerId="ADAL" clId="{A27671DD-8F8D-4BAB-B1BC-D2E85EDB5122}" dt="2024-01-10T13:45:32.302" v="3191" actId="1076"/>
          <ac:spMkLst>
            <pc:docMk/>
            <pc:sldMk cId="2260191945" sldId="262"/>
            <ac:spMk id="2" creationId="{75A7FEE1-B1DF-8DA1-AB10-5F90FB9F2796}"/>
          </ac:spMkLst>
        </pc:spChg>
      </pc:sldChg>
      <pc:sldChg chg="modSp add mod">
        <pc:chgData name="Mu,LH" userId="05cf046a-1d2c-4ca6-ac70-4e7d1193e538" providerId="ADAL" clId="{A27671DD-8F8D-4BAB-B1BC-D2E85EDB5122}" dt="2024-01-10T13:47:23.121" v="3240" actId="20577"/>
        <pc:sldMkLst>
          <pc:docMk/>
          <pc:sldMk cId="1870228797" sldId="263"/>
        </pc:sldMkLst>
        <pc:spChg chg="mod">
          <ac:chgData name="Mu,LH" userId="05cf046a-1d2c-4ca6-ac70-4e7d1193e538" providerId="ADAL" clId="{A27671DD-8F8D-4BAB-B1BC-D2E85EDB5122}" dt="2024-01-10T13:47:23.121" v="3240" actId="20577"/>
          <ac:spMkLst>
            <pc:docMk/>
            <pc:sldMk cId="1870228797" sldId="263"/>
            <ac:spMk id="5" creationId="{98E22EA0-310F-E1FB-6311-7BA6158849E8}"/>
          </ac:spMkLst>
        </pc:spChg>
      </pc:sldChg>
      <pc:sldChg chg="addSp delSp modSp new del mod">
        <pc:chgData name="Mu,LH" userId="05cf046a-1d2c-4ca6-ac70-4e7d1193e538" providerId="ADAL" clId="{A27671DD-8F8D-4BAB-B1BC-D2E85EDB5122}" dt="2024-01-09T17:50:02.329" v="990" actId="2696"/>
        <pc:sldMkLst>
          <pc:docMk/>
          <pc:sldMk cId="3729533135" sldId="263"/>
        </pc:sldMkLst>
        <pc:spChg chg="mod">
          <ac:chgData name="Mu,LH" userId="05cf046a-1d2c-4ca6-ac70-4e7d1193e538" providerId="ADAL" clId="{A27671DD-8F8D-4BAB-B1BC-D2E85EDB5122}" dt="2024-01-09T17:49:58.560" v="989" actId="21"/>
          <ac:spMkLst>
            <pc:docMk/>
            <pc:sldMk cId="3729533135" sldId="263"/>
            <ac:spMk id="2" creationId="{717C471B-6A11-2CB8-1CA4-82E5B274C784}"/>
          </ac:spMkLst>
        </pc:spChg>
        <pc:spChg chg="add del">
          <ac:chgData name="Mu,LH" userId="05cf046a-1d2c-4ca6-ac70-4e7d1193e538" providerId="ADAL" clId="{A27671DD-8F8D-4BAB-B1BC-D2E85EDB5122}" dt="2024-01-09T17:49:54.921" v="988" actId="478"/>
          <ac:spMkLst>
            <pc:docMk/>
            <pc:sldMk cId="3729533135" sldId="263"/>
            <ac:spMk id="3" creationId="{9C8437B8-879D-A5B0-CF01-59B6997BFC33}"/>
          </ac:spMkLst>
        </pc:spChg>
      </pc:sldChg>
      <pc:sldChg chg="new del">
        <pc:chgData name="Mu,LH" userId="05cf046a-1d2c-4ca6-ac70-4e7d1193e538" providerId="ADAL" clId="{A27671DD-8F8D-4BAB-B1BC-D2E85EDB5122}" dt="2024-01-09T18:18:50.314" v="2628" actId="47"/>
        <pc:sldMkLst>
          <pc:docMk/>
          <pc:sldMk cId="1964027364" sldId="264"/>
        </pc:sldMkLst>
      </pc:sldChg>
      <pc:sldChg chg="modSp add mod modNotesTx">
        <pc:chgData name="Mu,LH" userId="05cf046a-1d2c-4ca6-ac70-4e7d1193e538" providerId="ADAL" clId="{A27671DD-8F8D-4BAB-B1BC-D2E85EDB5122}" dt="2024-01-09T18:21:54.986" v="2850" actId="207"/>
        <pc:sldMkLst>
          <pc:docMk/>
          <pc:sldMk cId="1699000525" sldId="265"/>
        </pc:sldMkLst>
        <pc:spChg chg="mod">
          <ac:chgData name="Mu,LH" userId="05cf046a-1d2c-4ca6-ac70-4e7d1193e538" providerId="ADAL" clId="{A27671DD-8F8D-4BAB-B1BC-D2E85EDB5122}" dt="2024-01-09T18:14:00.163" v="2466" actId="20577"/>
          <ac:spMkLst>
            <pc:docMk/>
            <pc:sldMk cId="1699000525" sldId="265"/>
            <ac:spMk id="2" creationId="{DCC53EAE-96A3-C2D8-6F48-34AE4008D7E8}"/>
          </ac:spMkLst>
        </pc:spChg>
        <pc:spChg chg="mod">
          <ac:chgData name="Mu,LH" userId="05cf046a-1d2c-4ca6-ac70-4e7d1193e538" providerId="ADAL" clId="{A27671DD-8F8D-4BAB-B1BC-D2E85EDB5122}" dt="2024-01-09T18:21:54.986" v="2850" actId="207"/>
          <ac:spMkLst>
            <pc:docMk/>
            <pc:sldMk cId="1699000525" sldId="265"/>
            <ac:spMk id="5" creationId="{98E22EA0-310F-E1FB-6311-7BA6158849E8}"/>
          </ac:spMkLst>
        </pc:spChg>
      </pc:sldChg>
      <pc:sldChg chg="modSp add mod modNotesTx">
        <pc:chgData name="Mu,LH" userId="05cf046a-1d2c-4ca6-ac70-4e7d1193e538" providerId="ADAL" clId="{A27671DD-8F8D-4BAB-B1BC-D2E85EDB5122}" dt="2024-01-10T13:48:08.192" v="3257" actId="6549"/>
        <pc:sldMkLst>
          <pc:docMk/>
          <pc:sldMk cId="3593363790" sldId="266"/>
        </pc:sldMkLst>
        <pc:spChg chg="mod">
          <ac:chgData name="Mu,LH" userId="05cf046a-1d2c-4ca6-ac70-4e7d1193e538" providerId="ADAL" clId="{A27671DD-8F8D-4BAB-B1BC-D2E85EDB5122}" dt="2024-01-10T10:37:31.074" v="3155" actId="20577"/>
          <ac:spMkLst>
            <pc:docMk/>
            <pc:sldMk cId="3593363790" sldId="266"/>
            <ac:spMk id="5" creationId="{98E22EA0-310F-E1FB-6311-7BA6158849E8}"/>
          </ac:spMkLst>
        </pc:spChg>
      </pc:sldChg>
      <pc:sldChg chg="modSp add mod ord modNotesTx">
        <pc:chgData name="Mu,LH" userId="05cf046a-1d2c-4ca6-ac70-4e7d1193e538" providerId="ADAL" clId="{A27671DD-8F8D-4BAB-B1BC-D2E85EDB5122}" dt="2024-01-10T13:49:08.330" v="3326" actId="20577"/>
        <pc:sldMkLst>
          <pc:docMk/>
          <pc:sldMk cId="3482502011" sldId="267"/>
        </pc:sldMkLst>
        <pc:spChg chg="mod">
          <ac:chgData name="Mu,LH" userId="05cf046a-1d2c-4ca6-ac70-4e7d1193e538" providerId="ADAL" clId="{A27671DD-8F8D-4BAB-B1BC-D2E85EDB5122}" dt="2024-01-10T10:27:03.913" v="3047"/>
          <ac:spMkLst>
            <pc:docMk/>
            <pc:sldMk cId="3482502011" sldId="267"/>
            <ac:spMk id="5" creationId="{98E22EA0-310F-E1FB-6311-7BA6158849E8}"/>
          </ac:spMkLst>
        </pc:spChg>
      </pc:sldChg>
      <pc:sldChg chg="modSp add del mod">
        <pc:chgData name="Mu,LH" userId="05cf046a-1d2c-4ca6-ac70-4e7d1193e538" providerId="ADAL" clId="{A27671DD-8F8D-4BAB-B1BC-D2E85EDB5122}" dt="2024-01-10T13:47:36.436" v="3256" actId="47"/>
        <pc:sldMkLst>
          <pc:docMk/>
          <pc:sldMk cId="3823386268" sldId="268"/>
        </pc:sldMkLst>
        <pc:spChg chg="mod">
          <ac:chgData name="Mu,LH" userId="05cf046a-1d2c-4ca6-ac70-4e7d1193e538" providerId="ADAL" clId="{A27671DD-8F8D-4BAB-B1BC-D2E85EDB5122}" dt="2024-01-10T13:47:31.923" v="3255" actId="20577"/>
          <ac:spMkLst>
            <pc:docMk/>
            <pc:sldMk cId="3823386268" sldId="268"/>
            <ac:spMk id="5" creationId="{98E22EA0-310F-E1FB-6311-7BA6158849E8}"/>
          </ac:spMkLst>
        </pc:spChg>
      </pc:sldChg>
    </pc:docChg>
  </pc:docChgLst>
  <pc:docChgLst>
    <pc:chgData name="Mu,LH" userId="S::l.h.mu@lse.ac.uk::05cf046a-1d2c-4ca6-ac70-4e7d1193e538" providerId="AD" clId="Web-{7EB565EA-908A-4D3D-6FED-81D7DD33D593}"/>
    <pc:docChg chg="modSld">
      <pc:chgData name="Mu,LH" userId="S::l.h.mu@lse.ac.uk::05cf046a-1d2c-4ca6-ac70-4e7d1193e538" providerId="AD" clId="Web-{7EB565EA-908A-4D3D-6FED-81D7DD33D593}" dt="2023-10-18T08:50:11.946" v="172" actId="20577"/>
      <pc:docMkLst>
        <pc:docMk/>
      </pc:docMkLst>
      <pc:sldChg chg="modSp">
        <pc:chgData name="Mu,LH" userId="S::l.h.mu@lse.ac.uk::05cf046a-1d2c-4ca6-ac70-4e7d1193e538" providerId="AD" clId="Web-{7EB565EA-908A-4D3D-6FED-81D7DD33D593}" dt="2023-10-17T09:14:04.319" v="1" actId="20577"/>
        <pc:sldMkLst>
          <pc:docMk/>
          <pc:sldMk cId="2680717988" sldId="259"/>
        </pc:sldMkLst>
        <pc:spChg chg="mod">
          <ac:chgData name="Mu,LH" userId="S::l.h.mu@lse.ac.uk::05cf046a-1d2c-4ca6-ac70-4e7d1193e538" providerId="AD" clId="Web-{7EB565EA-908A-4D3D-6FED-81D7DD33D593}" dt="2023-10-17T09:14:04.319" v="1" actId="20577"/>
          <ac:spMkLst>
            <pc:docMk/>
            <pc:sldMk cId="2680717988" sldId="259"/>
            <ac:spMk id="2" creationId="{DCC53EAE-96A3-C2D8-6F48-34AE4008D7E8}"/>
          </ac:spMkLst>
        </pc:spChg>
      </pc:sldChg>
      <pc:sldChg chg="modSp">
        <pc:chgData name="Mu,LH" userId="S::l.h.mu@lse.ac.uk::05cf046a-1d2c-4ca6-ac70-4e7d1193e538" providerId="AD" clId="Web-{7EB565EA-908A-4D3D-6FED-81D7DD33D593}" dt="2023-10-18T08:50:11.946" v="172" actId="20577"/>
        <pc:sldMkLst>
          <pc:docMk/>
          <pc:sldMk cId="768710060" sldId="261"/>
        </pc:sldMkLst>
        <pc:spChg chg="mod">
          <ac:chgData name="Mu,LH" userId="S::l.h.mu@lse.ac.uk::05cf046a-1d2c-4ca6-ac70-4e7d1193e538" providerId="AD" clId="Web-{7EB565EA-908A-4D3D-6FED-81D7DD33D593}" dt="2023-10-18T08:50:11.946" v="172" actId="20577"/>
          <ac:spMkLst>
            <pc:docMk/>
            <pc:sldMk cId="768710060" sldId="261"/>
            <ac:spMk id="2" creationId="{270C8970-319E-677D-2BAF-48D4EEF29771}"/>
          </ac:spMkLst>
        </pc:spChg>
      </pc:sldChg>
    </pc:docChg>
  </pc:docChgLst>
  <pc:docChgLst>
    <pc:chgData name="Mu,LH" userId="05cf046a-1d2c-4ca6-ac70-4e7d1193e538" providerId="ADAL" clId="{C6356CE9-9D9E-44F3-A9BA-CD3D9D4C8410}"/>
    <pc:docChg chg="delSld modSld">
      <pc:chgData name="Mu,LH" userId="05cf046a-1d2c-4ca6-ac70-4e7d1193e538" providerId="ADAL" clId="{C6356CE9-9D9E-44F3-A9BA-CD3D9D4C8410}" dt="2023-10-18T09:20:16.757" v="457" actId="20577"/>
      <pc:docMkLst>
        <pc:docMk/>
      </pc:docMkLst>
      <pc:sldChg chg="modSp mod">
        <pc:chgData name="Mu,LH" userId="05cf046a-1d2c-4ca6-ac70-4e7d1193e538" providerId="ADAL" clId="{C6356CE9-9D9E-44F3-A9BA-CD3D9D4C8410}" dt="2023-10-18T09:19:29.403" v="428" actId="6549"/>
        <pc:sldMkLst>
          <pc:docMk/>
          <pc:sldMk cId="4204191023" sldId="257"/>
        </pc:sldMkLst>
        <pc:spChg chg="mod">
          <ac:chgData name="Mu,LH" userId="05cf046a-1d2c-4ca6-ac70-4e7d1193e538" providerId="ADAL" clId="{C6356CE9-9D9E-44F3-A9BA-CD3D9D4C8410}" dt="2023-10-18T09:19:29.403" v="428" actId="6549"/>
          <ac:spMkLst>
            <pc:docMk/>
            <pc:sldMk cId="4204191023" sldId="257"/>
            <ac:spMk id="3" creationId="{F67A9955-61B6-4FA5-88EA-0F84E48CA07B}"/>
          </ac:spMkLst>
        </pc:spChg>
      </pc:sldChg>
      <pc:sldChg chg="del">
        <pc:chgData name="Mu,LH" userId="05cf046a-1d2c-4ca6-ac70-4e7d1193e538" providerId="ADAL" clId="{C6356CE9-9D9E-44F3-A9BA-CD3D9D4C8410}" dt="2023-10-18T08:52:04.918" v="3" actId="47"/>
        <pc:sldMkLst>
          <pc:docMk/>
          <pc:sldMk cId="2739307469" sldId="258"/>
        </pc:sldMkLst>
      </pc:sldChg>
      <pc:sldChg chg="addSp modSp mod modNotesTx">
        <pc:chgData name="Mu,LH" userId="05cf046a-1d2c-4ca6-ac70-4e7d1193e538" providerId="ADAL" clId="{C6356CE9-9D9E-44F3-A9BA-CD3D9D4C8410}" dt="2023-10-18T09:20:16.757" v="457" actId="20577"/>
        <pc:sldMkLst>
          <pc:docMk/>
          <pc:sldMk cId="2680717988" sldId="259"/>
        </pc:sldMkLst>
        <pc:spChg chg="mod">
          <ac:chgData name="Mu,LH" userId="05cf046a-1d2c-4ca6-ac70-4e7d1193e538" providerId="ADAL" clId="{C6356CE9-9D9E-44F3-A9BA-CD3D9D4C8410}" dt="2023-10-18T08:52:01.285" v="2" actId="6549"/>
          <ac:spMkLst>
            <pc:docMk/>
            <pc:sldMk cId="2680717988" sldId="259"/>
            <ac:spMk id="2" creationId="{DCC53EAE-96A3-C2D8-6F48-34AE4008D7E8}"/>
          </ac:spMkLst>
        </pc:spChg>
        <pc:spChg chg="add mod">
          <ac:chgData name="Mu,LH" userId="05cf046a-1d2c-4ca6-ac70-4e7d1193e538" providerId="ADAL" clId="{C6356CE9-9D9E-44F3-A9BA-CD3D9D4C8410}" dt="2023-10-18T09:19:55.999" v="443" actId="20577"/>
          <ac:spMkLst>
            <pc:docMk/>
            <pc:sldMk cId="2680717988" sldId="259"/>
            <ac:spMk id="5" creationId="{98E22EA0-310F-E1FB-6311-7BA6158849E8}"/>
          </ac:spMkLst>
        </pc:spChg>
      </pc:sldChg>
      <pc:sldChg chg="addSp delSp modSp mod">
        <pc:chgData name="Mu,LH" userId="05cf046a-1d2c-4ca6-ac70-4e7d1193e538" providerId="ADAL" clId="{C6356CE9-9D9E-44F3-A9BA-CD3D9D4C8410}" dt="2023-10-18T09:19:43.899" v="440" actId="20577"/>
        <pc:sldMkLst>
          <pc:docMk/>
          <pc:sldMk cId="2656963586" sldId="260"/>
        </pc:sldMkLst>
        <pc:spChg chg="mod">
          <ac:chgData name="Mu,LH" userId="05cf046a-1d2c-4ca6-ac70-4e7d1193e538" providerId="ADAL" clId="{C6356CE9-9D9E-44F3-A9BA-CD3D9D4C8410}" dt="2023-10-18T08:51:55.128" v="1" actId="6549"/>
          <ac:spMkLst>
            <pc:docMk/>
            <pc:sldMk cId="2656963586" sldId="260"/>
            <ac:spMk id="2" creationId="{6BE86673-BDEA-4108-7DF7-D75421CD528C}"/>
          </ac:spMkLst>
        </pc:spChg>
        <pc:spChg chg="add del mod">
          <ac:chgData name="Mu,LH" userId="05cf046a-1d2c-4ca6-ac70-4e7d1193e538" providerId="ADAL" clId="{C6356CE9-9D9E-44F3-A9BA-CD3D9D4C8410}" dt="2023-10-18T08:52:37.531" v="6"/>
          <ac:spMkLst>
            <pc:docMk/>
            <pc:sldMk cId="2656963586" sldId="260"/>
            <ac:spMk id="5" creationId="{2C1EF233-8D50-5496-85A0-0EDECA1506C4}"/>
          </ac:spMkLst>
        </pc:spChg>
        <pc:spChg chg="add mod">
          <ac:chgData name="Mu,LH" userId="05cf046a-1d2c-4ca6-ac70-4e7d1193e538" providerId="ADAL" clId="{C6356CE9-9D9E-44F3-A9BA-CD3D9D4C8410}" dt="2023-10-18T09:19:43.899" v="440" actId="20577"/>
          <ac:spMkLst>
            <pc:docMk/>
            <pc:sldMk cId="2656963586" sldId="260"/>
            <ac:spMk id="6" creationId="{2CB11DCE-19C1-070B-E973-E34C5DAA579E}"/>
          </ac:spMkLst>
        </pc:spChg>
      </pc:sldChg>
      <pc:sldChg chg="modNotesTx">
        <pc:chgData name="Mu,LH" userId="05cf046a-1d2c-4ca6-ac70-4e7d1193e538" providerId="ADAL" clId="{C6356CE9-9D9E-44F3-A9BA-CD3D9D4C8410}" dt="2023-10-18T08:50:56.106" v="0" actId="6549"/>
        <pc:sldMkLst>
          <pc:docMk/>
          <pc:sldMk cId="768710060" sldId="261"/>
        </pc:sldMkLst>
      </pc:sldChg>
    </pc:docChg>
  </pc:docChgLst>
  <pc:docChgLst>
    <pc:chgData name="Mu,LH" userId="S::l.h.mu@lse.ac.uk::05cf046a-1d2c-4ca6-ac70-4e7d1193e538" providerId="AD" clId="Web-{FD8CB07F-831C-6F82-B9DF-6153F46A881A}"/>
    <pc:docChg chg="modSld">
      <pc:chgData name="Mu,LH" userId="S::l.h.mu@lse.ac.uk::05cf046a-1d2c-4ca6-ac70-4e7d1193e538" providerId="AD" clId="Web-{FD8CB07F-831C-6F82-B9DF-6153F46A881A}" dt="2024-01-09T16:20:41.225" v="187" actId="20577"/>
      <pc:docMkLst>
        <pc:docMk/>
      </pc:docMkLst>
      <pc:sldChg chg="modSp">
        <pc:chgData name="Mu,LH" userId="S::l.h.mu@lse.ac.uk::05cf046a-1d2c-4ca6-ac70-4e7d1193e538" providerId="AD" clId="Web-{FD8CB07F-831C-6F82-B9DF-6153F46A881A}" dt="2024-01-09T16:20:41.225" v="187" actId="20577"/>
        <pc:sldMkLst>
          <pc:docMk/>
          <pc:sldMk cId="768710060" sldId="261"/>
        </pc:sldMkLst>
        <pc:spChg chg="mod">
          <ac:chgData name="Mu,LH" userId="S::l.h.mu@lse.ac.uk::05cf046a-1d2c-4ca6-ac70-4e7d1193e538" providerId="AD" clId="Web-{FD8CB07F-831C-6F82-B9DF-6153F46A881A}" dt="2024-01-09T16:20:41.225" v="187" actId="20577"/>
          <ac:spMkLst>
            <pc:docMk/>
            <pc:sldMk cId="768710060" sldId="261"/>
            <ac:spMk id="2" creationId="{270C8970-319E-677D-2BAF-48D4EEF29771}"/>
          </ac:spMkLst>
        </pc:spChg>
      </pc:sldChg>
      <pc:sldChg chg="addSp delSp modSp">
        <pc:chgData name="Mu,LH" userId="S::l.h.mu@lse.ac.uk::05cf046a-1d2c-4ca6-ac70-4e7d1193e538" providerId="AD" clId="Web-{FD8CB07F-831C-6F82-B9DF-6153F46A881A}" dt="2024-01-09T16:06:36.341" v="138" actId="1076"/>
        <pc:sldMkLst>
          <pc:docMk/>
          <pc:sldMk cId="2260191945" sldId="262"/>
        </pc:sldMkLst>
        <pc:spChg chg="mod">
          <ac:chgData name="Mu,LH" userId="S::l.h.mu@lse.ac.uk::05cf046a-1d2c-4ca6-ac70-4e7d1193e538" providerId="AD" clId="Web-{FD8CB07F-831C-6F82-B9DF-6153F46A881A}" dt="2024-01-09T16:06:36.341" v="138" actId="1076"/>
          <ac:spMkLst>
            <pc:docMk/>
            <pc:sldMk cId="2260191945" sldId="262"/>
            <ac:spMk id="2" creationId="{75A7FEE1-B1DF-8DA1-AB10-5F90FB9F2796}"/>
          </ac:spMkLst>
        </pc:spChg>
        <pc:spChg chg="add del mod">
          <ac:chgData name="Mu,LH" userId="S::l.h.mu@lse.ac.uk::05cf046a-1d2c-4ca6-ac70-4e7d1193e538" providerId="AD" clId="Web-{FD8CB07F-831C-6F82-B9DF-6153F46A881A}" dt="2024-01-09T16:06:33.247" v="131"/>
          <ac:spMkLst>
            <pc:docMk/>
            <pc:sldMk cId="2260191945" sldId="262"/>
            <ac:spMk id="5" creationId="{E722113E-15E6-E142-2485-094AB37FA27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E4106D-D44D-49BD-8FDC-2D1684259F2C}" type="datetimeFigureOut">
              <a:t>1/10/2024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C9A2C2-3DC4-4391-8537-D13CB8B95CB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237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C9A2C2-3DC4-4391-8537-D13CB8B95CB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986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8DA15C-A8ED-D024-6EB3-1751AEA672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F07C66-CAA5-748B-9834-96BBCC15FCE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cs typeface="Calibri"/>
              </a:rPr>
              <a:t>Point 3 - Line managers should always explore with their employees any reasonable adjustments that can be provided as soon as a disability, neurodivergence, health or mental health condition is disclosed.</a:t>
            </a:r>
          </a:p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99333D-0116-FFD9-B6EE-E6EFBC32F3D9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975A084-8E44-4A64-AD5D-E4687F13F5FA}" type="slidenum">
              <a:t>2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EAC1BD-63D0-DD56-26EC-395DB5274C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820A1B-FA53-554D-3378-9D91000070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r>
              <a:rPr lang="en-GB"/>
              <a:t>AT training is so important! OH may recommend but </a:t>
            </a:r>
            <a:r>
              <a:rPr lang="en-GB" err="1"/>
              <a:t>AtW</a:t>
            </a:r>
            <a:r>
              <a:rPr lang="en-GB"/>
              <a:t> will fund training which can make all the difference to the employee, particularly if they are using a number of platforms and need to work out how to use their AT effectively across them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ADC71-7AA9-5C3D-DFE3-58F11B08411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6E5D-1F36-40FF-AC5D-C17B579E1432}" type="slidenum">
              <a:t>3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30AD1F-5DE1-24E9-D642-FDF2486606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244467-F5B5-3551-BDFD-422F41CDB2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r>
              <a:rPr lang="en-GB"/>
              <a:t>Teams channel?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435982-9974-62AE-51C0-9515118DF95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04E6EFB-F4EB-4694-A711-65C169508C27}" type="slidenum">
              <a:t>4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30AD1F-5DE1-24E9-D642-FDF2486606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244467-F5B5-3551-BDFD-422F41CDB2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r>
              <a:rPr lang="en-GB"/>
              <a:t>Teams channel?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435982-9974-62AE-51C0-9515118DF95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04E6EFB-F4EB-4694-A711-65C169508C27}" type="slidenum">
              <a:t>5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868746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30AD1F-5DE1-24E9-D642-FDF2486606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244467-F5B5-3551-BDFD-422F41CDB2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r>
              <a:rPr lang="en-GB" sz="1200">
                <a:cs typeface="Arial" panose="020B0604020202020204" pitchFamily="34" charset="0"/>
              </a:rPr>
              <a:t>AT includes dictation or mind mapping software, </a:t>
            </a: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435982-9974-62AE-51C0-9515118DF95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04E6EFB-F4EB-4694-A711-65C169508C27}" type="slidenum">
              <a:t>6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697722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30AD1F-5DE1-24E9-D642-FDF2486606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244467-F5B5-3551-BDFD-422F41CDB2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435982-9974-62AE-51C0-9515118DF95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04E6EFB-F4EB-4694-A711-65C169508C27}" type="slidenum">
              <a:t>7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240785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30AD1F-5DE1-24E9-D642-FDF2486606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244467-F5B5-3551-BDFD-422F41CDB2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marL="914400" lvl="1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 new starter applies within six weeks of their first day - Access to Work will cover the full grant cost. </a:t>
            </a:r>
          </a:p>
          <a:p>
            <a:pPr marL="914400" lvl="1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Access to Work prioritises applications from those with an upcoming start date</a:t>
            </a:r>
          </a:p>
          <a:p>
            <a:pPr marL="914400" lvl="1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 b="0" i="0">
              <a:solidFill>
                <a:srgbClr val="000000"/>
              </a:solidFill>
              <a:effectLst/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914400" lvl="1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b="0" i="0">
                <a:solidFill>
                  <a:srgbClr val="000000"/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  <a:t>Disability Toolkit is coming with more detailed guidance!</a:t>
            </a:r>
            <a:endParaRPr lang="en-GB" sz="2400"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435982-9974-62AE-51C0-9515118DF95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04E6EFB-F4EB-4694-A711-65C169508C27}" type="slidenum">
              <a:t>8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4803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Would drop-ins be helpful?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C9A2C2-3DC4-4391-8537-D13CB8B95CB6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447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.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52AC4-7804-E5A1-ED65-BFFAA807087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9171" y="1304921"/>
            <a:ext cx="10153653" cy="1214158"/>
          </a:xfrm>
        </p:spPr>
        <p:txBody>
          <a:bodyPr lIns="90004" tIns="0" rIns="0" bIns="0" anchor="b"/>
          <a:lstStyle>
            <a:lvl1pPr>
              <a:defRPr sz="4400" b="1">
                <a:latin typeface="Arial" pitchFamily="34"/>
                <a:ea typeface="Roboto" pitchFamily="2"/>
                <a:cs typeface="Arial" pitchFamily="34"/>
              </a:defRPr>
            </a:lvl1pPr>
          </a:lstStyle>
          <a:p>
            <a:pPr lvl="0"/>
            <a:r>
              <a:rPr lang="en-US"/>
              <a:t>Title of presentation 44pt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2DAC33-4431-A17B-71D1-D1AC0BBDF886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1019171" y="2715073"/>
            <a:ext cx="10153653" cy="468154"/>
          </a:xfrm>
        </p:spPr>
        <p:txBody>
          <a:bodyPr/>
          <a:lstStyle>
            <a:lvl1pPr marL="0">
              <a:defRPr sz="2400" cap="all"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Subtitle 24pt</a:t>
            </a:r>
            <a:endParaRPr lang="en-GB"/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9FA4760F-4B3F-2216-E7A6-B2880025B19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1" y="3594314"/>
            <a:ext cx="10153653" cy="2092384"/>
          </a:xfrm>
        </p:spPr>
        <p:txBody>
          <a:bodyPr>
            <a:noAutofit/>
          </a:bodyPr>
          <a:lstStyle>
            <a:lvl1pPr marL="0" defTabSz="685800">
              <a:lnSpc>
                <a:spcPts val="1800"/>
              </a:lnSpc>
              <a:spcBef>
                <a:spcPts val="450"/>
              </a:spcBef>
              <a:defRPr lang="en-GB" sz="1600">
                <a:latin typeface="Arial" pitchFamily="34"/>
                <a:cs typeface="Arial" pitchFamily="34"/>
              </a:defRPr>
            </a:lvl1pPr>
            <a:lvl2pPr marL="0" lvl="0" indent="0" defTabSz="685800">
              <a:lnSpc>
                <a:spcPts val="1800"/>
              </a:lnSpc>
              <a:spcBef>
                <a:spcPts val="450"/>
              </a:spcBef>
              <a:buNone/>
              <a:tabLst/>
              <a:defRPr lang="en-GB" sz="1600">
                <a:latin typeface="Arial" pitchFamily="34"/>
                <a:cs typeface="Arial" pitchFamily="34"/>
              </a:defRPr>
            </a:lvl2pPr>
            <a:lvl3pPr marL="0" lvl="0" indent="0" defTabSz="685800">
              <a:lnSpc>
                <a:spcPts val="1800"/>
              </a:lnSpc>
              <a:spcBef>
                <a:spcPts val="450"/>
              </a:spcBef>
              <a:buNone/>
              <a:tabLst/>
              <a:defRPr lang="en-GB" sz="1600">
                <a:latin typeface="Arial" pitchFamily="34"/>
                <a:cs typeface="Arial" pitchFamily="34"/>
              </a:defRPr>
            </a:lvl3pPr>
          </a:lstStyle>
          <a:p>
            <a:pPr lvl="0"/>
            <a:r>
              <a:rPr lang="en-GB"/>
              <a:t>Speakers: [Title Forname Surname], [Department], [LSE] or [Institution]</a:t>
            </a:r>
          </a:p>
          <a:p>
            <a:pPr lvl="0"/>
            <a:endParaRPr lang="en-GB"/>
          </a:p>
          <a:p>
            <a:pPr lvl="0"/>
            <a:r>
              <a:rPr lang="en-GB"/>
              <a:t>Chair:        [Title Forname Surname], [Department], [LSE] or [Institution]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77FF936F-6451-EB0C-FF9F-ACF721D0991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357" y="5893152"/>
            <a:ext cx="3236153" cy="279440"/>
          </a:xfrm>
        </p:spPr>
        <p:txBody>
          <a:bodyPr lIns="0" tIns="0" rIns="0" bIns="0"/>
          <a:lstStyle>
            <a:lvl1pPr>
              <a:defRPr sz="1500" b="1">
                <a:solidFill>
                  <a:srgbClr val="E0112B"/>
                </a:solidFill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lse.ac.uk/department</a:t>
            </a:r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5277EAFB-225E-85BF-B2A6-09656AD0ED5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6003" y="6195416"/>
            <a:ext cx="5613785" cy="440055"/>
          </a:xfrm>
        </p:spPr>
        <p:txBody>
          <a:bodyPr anchor="ctr"/>
          <a:lstStyle>
            <a:lvl1pPr algn="r">
              <a:defRPr sz="1800"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Department/Institute/Centre name  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46ECB3A3-E76E-965C-F7C9-152162884C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4796" y="6166201"/>
            <a:ext cx="3236262" cy="243166"/>
          </a:xfrm>
        </p:spPr>
        <p:txBody>
          <a:bodyPr lIns="0" tIns="0" rIns="0" bIns="0"/>
          <a:lstStyle>
            <a:lvl1pPr>
              <a:defRPr sz="1100">
                <a:solidFill>
                  <a:srgbClr val="E0112B"/>
                </a:solidFill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@LSE/</a:t>
            </a:r>
          </a:p>
        </p:txBody>
      </p:sp>
    </p:spTree>
    <p:extLst>
      <p:ext uri="{BB962C8B-B14F-4D97-AF65-F5344CB8AC3E}">
        <p14:creationId xmlns:p14="http://schemas.microsoft.com/office/powerpoint/2010/main" val="11353477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3E45F-CCA5-D913-C24C-EBFD7B37506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C87B25-5078-D6C0-C0B6-DC0D56FEF785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en-GB" sz="3200"/>
            </a:lvl1pPr>
          </a:lstStyle>
          <a:p>
            <a:pPr lvl="0"/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0B5421-066A-6756-AF70-51DD82E84E5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3A399D-51D8-9515-ADE8-7F6BC4DE850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83B8EA0-1354-4E64-8A8F-0FC1023DD71E}" type="datetime1">
              <a:rPr lang="en-GB"/>
              <a:pPr lvl="0"/>
              <a:t>10/01/2024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B8554B-C177-36AC-2F7E-51C27115C88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49E9B-3564-0B30-8E43-0D752EFA53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90C345-31FC-4413-A38A-A987B96DF61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BFB38-E84F-360C-9AA1-EC15829C519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D1C5A0-C64A-1C67-9D04-0336CBF90B73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09FB5-4E0F-B0C0-BDA1-BF0BF5AF139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8ED2031-5866-4D19-9A45-13EC5D577F4D}" type="datetime1">
              <a:rPr lang="en-GB"/>
              <a:pPr lvl="0"/>
              <a:t>10/01/2024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E0FCA-2459-BEF8-3442-506E55E4C1A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B639B-A471-1F91-7BB9-3E2E7D70F0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0B1AD5A-2478-4015-9862-B5DB9CDFB91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605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6F2E0C-01FF-485A-F602-2177EE255E58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F17A9C-3B6C-D4AB-FC80-DC1B4CD38A2C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ACAD46-9BD2-3064-AA07-F3E864D8554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0B4B14B-AA76-4E2A-820C-AD8EBAA362DD}" type="datetime1">
              <a:rPr lang="en-GB"/>
              <a:pPr lvl="0"/>
              <a:t>10/01/2024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3F0D8-00AE-BFC2-E13E-F90D50DF155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5D6A6-F972-3A07-A68E-017AC63C5B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431C381-850B-45EA-9242-78A04EF3CDC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654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.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68D72-132B-EECF-8923-64ABE01391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9171" y="1304921"/>
            <a:ext cx="10153653" cy="1214158"/>
          </a:xfrm>
        </p:spPr>
        <p:txBody>
          <a:bodyPr lIns="90004" tIns="0" rIns="0" bIns="0" anchor="b"/>
          <a:lstStyle>
            <a:lvl1pPr>
              <a:defRPr b="1">
                <a:solidFill>
                  <a:srgbClr val="E0112B"/>
                </a:solidFill>
                <a:latin typeface="Arial" pitchFamily="34"/>
                <a:ea typeface="Roboto" pitchFamily="2"/>
                <a:cs typeface="Arial" pitchFamily="34"/>
              </a:defRPr>
            </a:lvl1pPr>
          </a:lstStyle>
          <a:p>
            <a:pPr lvl="0"/>
            <a:r>
              <a:rPr lang="en-US"/>
              <a:t>Title of presentation 44pt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098CBC-196E-198B-05A3-D2492ACEB18B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1019171" y="2715073"/>
            <a:ext cx="10153653" cy="468154"/>
          </a:xfrm>
        </p:spPr>
        <p:txBody>
          <a:bodyPr/>
          <a:lstStyle>
            <a:lvl1pPr marL="0" indent="0">
              <a:buNone/>
              <a:defRPr sz="2400" cap="all"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Subtitle 24pt</a:t>
            </a:r>
            <a:endParaRPr lang="en-GB"/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CCA7FBF8-DDED-6750-554E-DEA9FE24CBB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1" y="3594314"/>
            <a:ext cx="10153653" cy="2092384"/>
          </a:xfrm>
        </p:spPr>
        <p:txBody>
          <a:bodyPr>
            <a:noAutofit/>
          </a:bodyPr>
          <a:lstStyle>
            <a:lvl1pPr marL="0" indent="0" defTabSz="685800">
              <a:lnSpc>
                <a:spcPts val="1800"/>
              </a:lnSpc>
              <a:spcBef>
                <a:spcPts val="450"/>
              </a:spcBef>
              <a:buNone/>
              <a:defRPr lang="en-GB" sz="1600">
                <a:latin typeface="Arial" pitchFamily="34"/>
                <a:cs typeface="Arial" pitchFamily="34"/>
              </a:defRPr>
            </a:lvl1pPr>
            <a:lvl2pPr marL="0" lvl="0" indent="0" defTabSz="685800">
              <a:lnSpc>
                <a:spcPts val="1800"/>
              </a:lnSpc>
              <a:spcBef>
                <a:spcPts val="450"/>
              </a:spcBef>
              <a:buNone/>
              <a:defRPr lang="en-GB" sz="1600">
                <a:latin typeface="Arial" pitchFamily="34"/>
                <a:cs typeface="Arial" pitchFamily="34"/>
              </a:defRPr>
            </a:lvl2pPr>
            <a:lvl3pPr marL="0" lvl="0" indent="0" defTabSz="685800">
              <a:lnSpc>
                <a:spcPts val="1800"/>
              </a:lnSpc>
              <a:spcBef>
                <a:spcPts val="450"/>
              </a:spcBef>
              <a:buNone/>
              <a:defRPr lang="en-GB" sz="1600">
                <a:latin typeface="Arial" pitchFamily="34"/>
                <a:cs typeface="Arial" pitchFamily="34"/>
              </a:defRPr>
            </a:lvl3pPr>
          </a:lstStyle>
          <a:p>
            <a:pPr lvl="0"/>
            <a:r>
              <a:rPr lang="en-GB"/>
              <a:t>Speakers: [Title Forname Surname], [Department], [LSE] or [Institution]</a:t>
            </a:r>
          </a:p>
          <a:p>
            <a:pPr lvl="0"/>
            <a:endParaRPr lang="en-GB"/>
          </a:p>
          <a:p>
            <a:pPr lvl="0"/>
            <a:r>
              <a:rPr lang="en-GB"/>
              <a:t>Chair:        [Title Forname Surname], [Department], [LSE] or [Institution]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6566B4FD-D47D-A031-B0BB-D41C9C36AA1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357" y="5893152"/>
            <a:ext cx="3236153" cy="279440"/>
          </a:xfrm>
        </p:spPr>
        <p:txBody>
          <a:bodyPr lIns="0" tIns="0" rIns="0" bIns="0"/>
          <a:lstStyle>
            <a:lvl1pPr>
              <a:defRPr sz="1500" b="1">
                <a:solidFill>
                  <a:srgbClr val="E0112B"/>
                </a:solidFill>
                <a:latin typeface="Arial" pitchFamily="34"/>
                <a:ea typeface="Roboto" pitchFamily="2"/>
                <a:cs typeface="Arial" pitchFamily="34"/>
              </a:defRPr>
            </a:lvl1pPr>
          </a:lstStyle>
          <a:p>
            <a:pPr lvl="0"/>
            <a:r>
              <a:rPr lang="en-US"/>
              <a:t>lse.ac.uk/department</a:t>
            </a:r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D9F6FAD9-AF4D-78EF-FD4F-089A05BB01D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6003" y="6195416"/>
            <a:ext cx="5613785" cy="440055"/>
          </a:xfrm>
        </p:spPr>
        <p:txBody>
          <a:bodyPr anchor="ctr"/>
          <a:lstStyle>
            <a:lvl1pPr algn="r">
              <a:defRPr sz="1800"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Department/Institute/Centre name  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7F83C9B2-D4C4-6ADB-483F-30ABEE14A6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4796" y="6166201"/>
            <a:ext cx="3236262" cy="243166"/>
          </a:xfrm>
        </p:spPr>
        <p:txBody>
          <a:bodyPr lIns="0" tIns="0" rIns="0" bIns="0"/>
          <a:lstStyle>
            <a:lvl1pPr>
              <a:defRPr sz="1100">
                <a:solidFill>
                  <a:srgbClr val="E0112B"/>
                </a:solidFill>
                <a:latin typeface="Arial" pitchFamily="34"/>
                <a:ea typeface="Roboto" pitchFamily="2"/>
                <a:cs typeface="Arial" pitchFamily="34"/>
              </a:defRPr>
            </a:lvl1pPr>
          </a:lstStyle>
          <a:p>
            <a:pPr lvl="0"/>
            <a:r>
              <a:rPr lang="en-US"/>
              <a:t>@LSE/</a:t>
            </a:r>
          </a:p>
        </p:txBody>
      </p:sp>
    </p:spTree>
    <p:extLst>
      <p:ext uri="{BB962C8B-B14F-4D97-AF65-F5344CB8AC3E}">
        <p14:creationId xmlns:p14="http://schemas.microsoft.com/office/powerpoint/2010/main" val="83521447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61CB9-56BE-55A3-8379-87EA11F8418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D485BD-0635-D6A6-C8E7-DBE41206882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68682E-1968-8922-2480-CECB3E103D7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9601842-3CC6-48EB-8549-684CD5B55CCC}" type="datetime1">
              <a:rPr lang="en-GB"/>
              <a:pPr lvl="0"/>
              <a:t>10/01/2024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A0276-DC83-BDBF-0F6D-DD9EDB7F792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841F6-A326-64C2-5129-BDF9478CE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4476099-848A-4844-8A04-76CF61F643D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4148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7822A-23E3-0BFB-5715-455D9E62A3D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A76CB-2D8D-FBF8-A0A0-CAEB173C7F5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7C6BBD-9A59-9DBE-643F-6D5DC075BED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360AD8-2321-4858-AD3A-4129064D0321}" type="datetime1">
              <a:rPr lang="en-GB"/>
              <a:pPr lvl="0"/>
              <a:t>10/01/2024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067BE-3F78-AE1D-99CB-3CF5AC87978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85A87-40EF-FD9A-62E0-753E61083A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E56AC0-56C8-48AC-9DF6-11D022A1EAF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368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DC46F-1B8D-3A4C-BF7D-0D206A5D84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A2571D-F141-CE40-41A3-C959E29CC06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39663E-53BC-69B9-CEFF-89CA2EF24B8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12B39F3-091D-431F-ACB9-E9C63E80C488}" type="datetime1">
              <a:rPr lang="en-GB"/>
              <a:pPr lvl="0"/>
              <a:t>10/01/2024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D2044-3392-56BA-CBA0-E49D85B6E82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F86C5-F27D-A084-1C53-E8C7DA6569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BD2FD65-7C5E-43BE-894E-95DA02B25D1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363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CEF5C-DD23-9F93-5AF7-85B03376520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4061E-4398-9D0F-830D-8DE1D7A6714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1C235C-893F-A6FE-B529-C4CE755A671D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E95836-F4AF-0679-09F9-913168913DF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B52842-3020-4401-8823-FC02E6F238F0}" type="datetime1">
              <a:rPr lang="en-GB"/>
              <a:pPr lvl="0"/>
              <a:t>10/01/2024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912528-8F76-D5B2-B87A-6ADC5D666C2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F3D06E-18B3-5E32-DDBE-C8EFFD684D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2EB7C6E-6EC3-4301-A42E-57484EAFDEF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922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CADA9-4F07-504D-9F66-E153B5905C7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BAC8BE-25D9-CBBC-6047-6FB7F7FD904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0C3F9C-18FF-F0EA-08CD-282EC08E02E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2BBC5A-0F37-672D-D77C-A502742FAF3E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963AFD-7865-76A6-9B27-F7F5A8961DE5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615ACE-889E-FE11-3FB9-43D2B865386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6BF8926-405E-47E3-9B73-545111D8089A}" type="datetime1">
              <a:rPr lang="en-GB"/>
              <a:pPr lvl="0"/>
              <a:t>10/01/2024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F364ED-6BB8-80F8-5D1A-E4A9DEB2C5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E24653-3ACF-FAAA-97AE-BF374232C7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870D52E-0609-4A53-B61D-49890A216BCF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654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810B4-E757-70A4-F32F-F2F0FF131B1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EB267C-852E-40D8-5494-C6A6C561EC2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ED479B-C5A1-4352-A7F1-687F8F585786}" type="datetime1">
              <a:rPr lang="en-GB"/>
              <a:pPr lvl="0"/>
              <a:t>10/01/2024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2B70CF-4D52-B8CF-B31A-AF265916AAD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53E434-A0BC-5503-6A44-475B29404F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2EFA339-35FB-4A60-88A2-1A398C457A0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65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E82FA1-0534-E703-863E-A16E3E0BF40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3509B11-5BE4-406F-871E-6EF90A7F0E12}" type="datetime1">
              <a:rPr lang="en-GB"/>
              <a:pPr lvl="0"/>
              <a:t>10/01/2024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25159B-A011-CD30-E316-C9F92FC90C9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D3F871-97D8-0463-2192-D77C28ECFA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64880E-AD4B-4D09-94E9-3EB039F08C4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930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91800-6B30-9A9F-CDAC-462D8BD2D8E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1AAD1-C92E-5DC1-03C9-21C6EA59A61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F2A2EA-065E-7949-B751-7948975246D5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04BE3C-FBDF-2DCB-A0AE-6FB7466C2F6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67F553-E195-4CCF-BC13-434545104285}" type="datetime1">
              <a:rPr lang="en-GB"/>
              <a:pPr lvl="0"/>
              <a:t>10/01/2024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E1F56D-7DDF-5506-222A-30C714ABB04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D16BD7-0C05-9819-04F9-ABF7599AB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B6F18E-72D9-4037-A70F-F254ECBB69B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976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4AA6A7-9607-C27D-701C-172702AB072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9171" y="296859"/>
            <a:ext cx="10153653" cy="1403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8C2E4533-E70D-64A5-59D0-28AD4103BFC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marL="0" marR="0" lvl="0" indent="0" algn="l" defTabSz="914400" rtl="0" fontAlgn="auto" hangingPunct="1">
        <a:lnSpc>
          <a:spcPts val="5280"/>
        </a:lnSpc>
        <a:spcBef>
          <a:spcPts val="0"/>
        </a:spcBef>
        <a:spcAft>
          <a:spcPts val="0"/>
        </a:spcAft>
        <a:buNone/>
        <a:tabLst/>
        <a:defRPr lang="en-US" sz="3700" b="0" i="0" u="none" strike="noStrike" kern="1200" cap="none" spc="0" baseline="0">
          <a:solidFill>
            <a:srgbClr val="E0112B"/>
          </a:solidFill>
          <a:uFillTx/>
          <a:latin typeface="Roboto Medium" pitchFamily="2"/>
          <a:ea typeface="Roboto Medium" pitchFamily="2"/>
        </a:defRPr>
      </a:lvl1pPr>
    </p:titleStyle>
    <p:bodyStyle>
      <a:lvl1pPr marL="7936" marR="0" lvl="0" indent="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None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Roboto" pitchFamily="2"/>
          <a:ea typeface="Roboto" pitchFamily="2"/>
        </a:defRPr>
      </a:lvl1pPr>
      <a:lvl2pPr marL="184151" marR="0" lvl="1" indent="-176214" algn="l" defTabSz="899998" rtl="0" fontAlgn="auto" hangingPunct="1">
        <a:lnSpc>
          <a:spcPts val="3000"/>
        </a:lnSpc>
        <a:spcBef>
          <a:spcPts val="0"/>
        </a:spcBef>
        <a:spcAft>
          <a:spcPts val="0"/>
        </a:spcAft>
        <a:buClr>
          <a:srgbClr val="E0112B"/>
        </a:buClr>
        <a:buSzPct val="130000"/>
        <a:buFont typeface="Wingdings" pitchFamily="2"/>
        <a:buChar char="§"/>
        <a:tabLst>
          <a:tab pos="3995735" algn="l"/>
        </a:tabLst>
        <a:defRPr lang="en-US" sz="2000" b="0" i="0" u="none" strike="noStrike" kern="1200" cap="none" spc="0" baseline="0">
          <a:solidFill>
            <a:srgbClr val="000000"/>
          </a:solidFill>
          <a:uFillTx/>
          <a:latin typeface="Roboto" pitchFamily="2"/>
          <a:ea typeface="Roboto" pitchFamily="2"/>
        </a:defRPr>
      </a:lvl2pPr>
      <a:lvl3pPr marL="185742" marR="0" lvl="2" indent="177795" algn="l" defTabSz="899998" rtl="0" fontAlgn="auto" hangingPunct="1">
        <a:lnSpc>
          <a:spcPts val="3000"/>
        </a:lnSpc>
        <a:spcBef>
          <a:spcPts val="0"/>
        </a:spcBef>
        <a:spcAft>
          <a:spcPts val="0"/>
        </a:spcAft>
        <a:buClr>
          <a:srgbClr val="E0112B"/>
        </a:buClr>
        <a:buSzPct val="130000"/>
        <a:buFont typeface="Wingdings" pitchFamily="2"/>
        <a:buChar char="§"/>
        <a:tabLst>
          <a:tab pos="3995745" algn="l"/>
        </a:tabLst>
        <a:defRPr lang="en-US" sz="2000" b="0" i="0" u="none" strike="noStrike" kern="1200" cap="none" spc="0" baseline="0">
          <a:solidFill>
            <a:srgbClr val="000000"/>
          </a:solidFill>
          <a:uFillTx/>
          <a:latin typeface="Roboto" pitchFamily="2"/>
          <a:ea typeface="Roboto" pitchFamily="2"/>
        </a:defRPr>
      </a:lvl3pPr>
      <a:lvl4pPr marL="541333" marR="0" lvl="3" indent="-177795" algn="l" defTabSz="899998" rtl="0" fontAlgn="auto" hangingPunct="1">
        <a:lnSpc>
          <a:spcPts val="3000"/>
        </a:lnSpc>
        <a:spcBef>
          <a:spcPts val="0"/>
        </a:spcBef>
        <a:spcAft>
          <a:spcPts val="0"/>
        </a:spcAft>
        <a:buClr>
          <a:srgbClr val="E0112B"/>
        </a:buClr>
        <a:buSzPct val="130000"/>
        <a:buFont typeface="Wingdings" pitchFamily="2"/>
        <a:buChar char="§"/>
        <a:tabLst>
          <a:tab pos="3995735" algn="l"/>
        </a:tabLst>
        <a:defRPr lang="en-US" sz="1700" b="0" i="0" u="none" strike="noStrike" kern="1200" cap="none" spc="0" baseline="0">
          <a:solidFill>
            <a:srgbClr val="000000"/>
          </a:solidFill>
          <a:uFillTx/>
          <a:latin typeface="Roboto" pitchFamily="2"/>
          <a:ea typeface="Roboto" pitchFamily="2"/>
        </a:defRPr>
      </a:lvl4pPr>
      <a:lvl5pPr marL="717547" marR="0" lvl="4" indent="-176214" algn="l" defTabSz="899998" rtl="0" fontAlgn="auto" hangingPunct="1">
        <a:lnSpc>
          <a:spcPts val="3000"/>
        </a:lnSpc>
        <a:spcBef>
          <a:spcPts val="0"/>
        </a:spcBef>
        <a:spcAft>
          <a:spcPts val="0"/>
        </a:spcAft>
        <a:buClr>
          <a:srgbClr val="E0112B"/>
        </a:buClr>
        <a:buSzPct val="130000"/>
        <a:buFont typeface="Wingdings" pitchFamily="2"/>
        <a:buChar char="§"/>
        <a:tabLst>
          <a:tab pos="3995735" algn="l"/>
        </a:tabLst>
        <a:defRPr lang="en-US" sz="1700" b="0" i="0" u="none" strike="noStrike" kern="1200" cap="none" spc="0" baseline="0">
          <a:solidFill>
            <a:srgbClr val="000000"/>
          </a:solidFill>
          <a:uFillTx/>
          <a:latin typeface="Roboto" pitchFamily="2"/>
          <a:ea typeface="Roboto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BE904C-A247-D9B8-AFC5-85B1366269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93ECD-2E3E-CCDA-BD4D-5ED753E679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E06311-9AA3-AF43-7500-99B4A10B3689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52AFFB3D-35B5-4F6D-BDD9-049169A500D8}" type="datetime1">
              <a:rPr lang="en-GB"/>
              <a:pPr lvl="0"/>
              <a:t>10/01/2024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67343-ABCF-DB14-835F-B8DFF2C1859F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47908E-F82B-A7D4-EA4F-AABA3BAAD52A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789D4CEC-DD9A-407E-8DC1-0101176610E0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www.gov.uk/guidance/apply-for-communication-support-at-a-job-interview-if-you-have-a-disability-or-health-condition-access-to-work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www.gov.uk/access-to-work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businessdisabilityforum.org.uk/knowledge-hub/toolkits/neurodiversity-toolkit/" TargetMode="External"/><Relationship Id="rId4" Type="http://schemas.openxmlformats.org/officeDocument/2006/relationships/hyperlink" Target="https://www.gov.uk/access-to-work/apply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l.h.mu@lse.ac.uk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">
            <a:extLst>
              <a:ext uri="{FF2B5EF4-FFF2-40B4-BE49-F238E27FC236}">
                <a16:creationId xmlns:a16="http://schemas.microsoft.com/office/drawing/2014/main" id="{75A7FEE1-B1DF-8DA1-AB10-5F90FB9F279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9171" y="4001713"/>
            <a:ext cx="10153653" cy="599595"/>
          </a:xfrm>
        </p:spPr>
        <p:txBody>
          <a:bodyPr>
            <a:normAutofit fontScale="90000"/>
          </a:bodyPr>
          <a:lstStyle/>
          <a:p>
            <a:r>
              <a:rPr lang="en-GB" sz="3600">
                <a:latin typeface="Arial"/>
                <a:ea typeface="Roboto"/>
                <a:cs typeface="Arial"/>
              </a:rPr>
              <a:t>LSE Manager Forum: Demystifying Disability in the workplace </a:t>
            </a:r>
            <a:br>
              <a:rPr lang="en-GB" sz="3600">
                <a:latin typeface="Arial"/>
                <a:ea typeface="Roboto"/>
                <a:cs typeface="Arial"/>
              </a:rPr>
            </a:br>
            <a:br>
              <a:rPr lang="en-GB" sz="3600">
                <a:latin typeface="Arial"/>
                <a:ea typeface="Roboto"/>
                <a:cs typeface="Arial"/>
              </a:rPr>
            </a:br>
            <a:r>
              <a:rPr lang="en-GB" sz="3600">
                <a:latin typeface="Arial"/>
                <a:ea typeface="Roboto"/>
                <a:cs typeface="Arial"/>
              </a:rPr>
              <a:t>Wednesday 10 January 2pm to 3pm</a:t>
            </a:r>
            <a:br>
              <a:rPr lang="en-GB" sz="3600">
                <a:latin typeface="Arial"/>
                <a:ea typeface="Roboto"/>
                <a:cs typeface="Arial"/>
              </a:rPr>
            </a:br>
            <a:br>
              <a:rPr lang="en-GB" sz="3600"/>
            </a:br>
            <a:r>
              <a:rPr lang="en-GB" sz="5300"/>
              <a:t>Access to Work</a:t>
            </a: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308326E2-8BAD-7C65-8C0F-94EE9EE70F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B1008B71-F467-E789-875F-1B6ED8E46295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60191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70C8970-319E-677D-2BAF-48D4EEF297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774621" y="1371608"/>
            <a:ext cx="10153653" cy="4837810"/>
          </a:xfrm>
        </p:spPr>
        <p:txBody>
          <a:bodyPr>
            <a:no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US" b="1">
                <a:solidFill>
                  <a:srgbClr val="C00000"/>
                </a:solidFill>
                <a:latin typeface="Arial"/>
                <a:cs typeface="Arial"/>
              </a:rPr>
              <a:t>Access to Work – key points:</a:t>
            </a:r>
            <a:endParaRPr lang="en-GB" b="1">
              <a:solidFill>
                <a:srgbClr val="C00000"/>
              </a:solidFill>
              <a:latin typeface="Arial" pitchFamily="34"/>
              <a:cs typeface="Arial" pitchFamily="34"/>
            </a:endParaRPr>
          </a:p>
          <a:p>
            <a:pPr marL="914400" lvl="1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</a:pPr>
            <a:endParaRPr lang="en-GB" sz="1600"/>
          </a:p>
          <a:p>
            <a:pPr marL="914400" lvl="1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</a:pPr>
            <a:r>
              <a:rPr lang="en-GB" sz="2000"/>
              <a:t>Grant scheme administered by the Department of Work and Pensions funding practical support </a:t>
            </a:r>
            <a:r>
              <a:rPr lang="en-GB" sz="2000">
                <a:cs typeface="Calibri"/>
              </a:rPr>
              <a:t>for disabled staff </a:t>
            </a:r>
          </a:p>
          <a:p>
            <a:pPr marL="914400" lvl="1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</a:pPr>
            <a:endParaRPr lang="en-GB" sz="2000">
              <a:cs typeface="Calibri"/>
            </a:endParaRPr>
          </a:p>
          <a:p>
            <a:pPr marL="914400" lvl="1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</a:pPr>
            <a:r>
              <a:rPr lang="en-GB" sz="2000">
                <a:cs typeface="Calibri"/>
              </a:rPr>
              <a:t>Access to Work’s definition of a disability is in line with the Equality Act 2010: </a:t>
            </a:r>
          </a:p>
          <a:p>
            <a:pPr marL="457200" lvl="1" indent="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None/>
            </a:pPr>
            <a:endParaRPr lang="en-GB" sz="2000">
              <a:cs typeface="Calibri"/>
            </a:endParaRPr>
          </a:p>
          <a:p>
            <a:pPr marL="457200" lvl="1" indent="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None/>
            </a:pPr>
            <a:r>
              <a:rPr lang="en-GB" sz="2000" i="1">
                <a:cs typeface="Calibri"/>
              </a:rPr>
              <a:t>“A physical or mental impairment which has a substantial and long-term adverse effect on a person’s ability to carry out normal day to day activities” </a:t>
            </a:r>
          </a:p>
          <a:p>
            <a:pPr marL="457200" lvl="1" indent="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None/>
            </a:pPr>
            <a:endParaRPr lang="en-GB" sz="2000" i="1">
              <a:cs typeface="Calibri"/>
            </a:endParaRPr>
          </a:p>
          <a:p>
            <a:pPr marL="914400" lvl="1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</a:pPr>
            <a:r>
              <a:rPr lang="en-GB" sz="2000">
                <a:cs typeface="Calibri"/>
              </a:rPr>
              <a:t>To be able to apply, employees must either already be working at the School or have a     confirmed job offer and are due to start within 12 weeks </a:t>
            </a:r>
          </a:p>
          <a:p>
            <a:pPr marL="914400" lvl="1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</a:pPr>
            <a:endParaRPr lang="en-GB" sz="2000">
              <a:cs typeface="Calibri"/>
            </a:endParaRPr>
          </a:p>
          <a:p>
            <a:pPr marL="914400" lvl="1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</a:pPr>
            <a:r>
              <a:rPr lang="en-GB" sz="2000">
                <a:cs typeface="Calibri"/>
              </a:rPr>
              <a:t>Access to Work does </a:t>
            </a:r>
            <a:r>
              <a:rPr lang="en-GB" sz="2000" b="1">
                <a:cs typeface="Calibri"/>
              </a:rPr>
              <a:t>not </a:t>
            </a:r>
            <a:r>
              <a:rPr lang="en-GB" sz="2000">
                <a:cs typeface="Calibri"/>
              </a:rPr>
              <a:t>replace an employer’s duty under the Equality Act to make reasonable adjustments.</a:t>
            </a:r>
          </a:p>
          <a:p>
            <a:pPr marL="457200" lvl="1" indent="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None/>
            </a:pPr>
            <a:endParaRPr lang="en-GB" sz="2000">
              <a:cs typeface="Calibri"/>
            </a:endParaRPr>
          </a:p>
          <a:p>
            <a:pPr marL="45720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>
              <a:cs typeface="Calibri"/>
            </a:endParaRPr>
          </a:p>
          <a:p>
            <a:pPr marL="1600200" lvl="2" indent="-457200"/>
            <a:endParaRPr lang="en-GB" sz="2400">
              <a:cs typeface="Calibri"/>
            </a:endParaRPr>
          </a:p>
          <a:p>
            <a:pPr marL="457200" lvl="1" indent="-457200" defTabSz="685800">
              <a:buNone/>
            </a:pPr>
            <a:endParaRPr lang="en-GB" sz="2200"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  <a:p>
            <a:pPr mar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DB4BCFBC-4D2E-2196-0C28-A2ACBB0853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EA749061-25DA-8439-CE79-DF381A5EEE89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8710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6BE86673-BDEA-4108-7DF7-D75421CD528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3" y="1131551"/>
            <a:ext cx="10153653" cy="660516"/>
          </a:xfrm>
        </p:spPr>
        <p:txBody>
          <a:bodyPr>
            <a:noAutofit/>
          </a:bodyPr>
          <a:lstStyle/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kumimoji="0" lang="en-GB" sz="3200" b="1" i="0" u="none" strike="noStrike" kern="1200" cap="none" spc="0" normalizeH="0" baseline="0" noProof="0">
                <a:ln>
                  <a:noFill/>
                </a:ln>
                <a:solidFill>
                  <a:srgbClr val="E0112B"/>
                </a:solidFill>
                <a:effectLst/>
                <a:uLnTx/>
                <a:uFillTx/>
                <a:latin typeface="Arial" pitchFamily="34"/>
                <a:ea typeface="Roboto" pitchFamily="2"/>
                <a:cs typeface="Arial" pitchFamily="34"/>
              </a:rPr>
              <a:t>What can Access to Work help with?</a:t>
            </a:r>
            <a:endParaRPr lang="en-GB" sz="3200">
              <a:solidFill>
                <a:srgbClr val="C00000"/>
              </a:solidFill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5BEA3B47-C223-0ADF-D451-9145BA912D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784B1303-773E-B85F-4984-92BB9AB4634B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B11DCE-19C1-070B-E973-E34C5DAA579E}"/>
              </a:ext>
            </a:extLst>
          </p:cNvPr>
          <p:cNvSpPr txBox="1"/>
          <p:nvPr/>
        </p:nvSpPr>
        <p:spPr>
          <a:xfrm>
            <a:off x="467607" y="1792068"/>
            <a:ext cx="10930496" cy="4916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/>
          </a:p>
          <a:p>
            <a:pPr marL="1143000" marR="0" lvl="2" indent="-228600" algn="l" defTabSz="6858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</a:rPr>
              <a:t>Aids or assistive software equipment plus assistive technology training </a:t>
            </a:r>
          </a:p>
          <a:p>
            <a:pPr marL="1143000" marR="0" lvl="2" indent="-228600" algn="l" defTabSz="6858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•"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143000" marR="0" lvl="2" indent="-228600" algn="l" defTabSz="6858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/>
                <a:cs typeface="Calibri"/>
              </a:rPr>
              <a:t>Funds towards any extra travel costs to and from work if/when public transport is difficult to use</a:t>
            </a:r>
          </a:p>
          <a:p>
            <a:pPr marL="1143000" marR="0" lvl="2" indent="-228600" algn="l" defTabSz="6858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•"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143000" marR="0" lvl="2" indent="-228600" algn="l" defTabSz="6858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</a:rPr>
              <a:t>Practical help at work, such as a workplace strategy coach or a note taker or lip speaker</a:t>
            </a:r>
          </a:p>
          <a:p>
            <a:pPr marL="1143000" marR="0" lvl="2" indent="-228600" algn="l" defTabSz="6858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•"/>
              <a:tabLst/>
              <a:defRPr/>
            </a:pPr>
            <a:endParaRPr kumimoji="0" lang="en-GB" sz="2000" b="0" i="0" u="sng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hlinkClick r:id="rId4"/>
            </a:endParaRPr>
          </a:p>
          <a:p>
            <a:pPr marL="1143000" marR="0" lvl="2" indent="-228600" algn="l" defTabSz="6858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 pitchFamily="34"/>
              <a:buChar char="•"/>
              <a:tabLst/>
              <a:defRPr/>
            </a:pPr>
            <a:r>
              <a:rPr kumimoji="0" lang="en-GB" sz="2000" b="0" i="0" u="sng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hlinkClick r:id="rId4"/>
              </a:rPr>
              <a:t>Communication support at interviews</a:t>
            </a: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</a:rPr>
              <a:t> for candidates who: </a:t>
            </a:r>
          </a:p>
          <a:p>
            <a:pPr marL="1600200" marR="0" lvl="3" indent="-228600" algn="l" defTabSz="6858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</a:rPr>
              <a:t>are deaf or hard of hearing and need a British Sign Language interpreter or lip speaker</a:t>
            </a:r>
          </a:p>
          <a:p>
            <a:pPr marL="1600200" marR="0" lvl="3" indent="-228600" algn="l" defTabSz="6858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</a:rPr>
              <a:t>have a physical or mental health condition or learning difficulty and need communication support.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/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963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DCC53EAE-96A3-C2D8-6F48-34AE4008D7E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1" y="1358368"/>
            <a:ext cx="10153653" cy="4141253"/>
          </a:xfrm>
        </p:spPr>
        <p:txBody>
          <a:bodyPr>
            <a:noAutofit/>
          </a:bodyPr>
          <a:lstStyle/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E35BC225-8D83-3676-A772-072EBBE34A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22E4AB57-1401-C8BA-F962-7672A57FCA54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E22EA0-310F-E1FB-6311-7BA6158849E8}"/>
              </a:ext>
            </a:extLst>
          </p:cNvPr>
          <p:cNvSpPr txBox="1"/>
          <p:nvPr/>
        </p:nvSpPr>
        <p:spPr>
          <a:xfrm>
            <a:off x="1553126" y="1738787"/>
            <a:ext cx="8951841" cy="4144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kumimoji="0" lang="en-GB" sz="3600" b="1" i="0" u="none" strike="noStrike" kern="1200" cap="none" spc="0" normalizeH="0" baseline="0" noProof="0">
                <a:ln>
                  <a:noFill/>
                </a:ln>
                <a:solidFill>
                  <a:srgbClr val="E0112B"/>
                </a:solidFill>
                <a:effectLst/>
                <a:uLnTx/>
                <a:uFillTx/>
                <a:latin typeface="Arial" pitchFamily="34"/>
                <a:ea typeface="Roboto" pitchFamily="2"/>
                <a:cs typeface="Arial" pitchFamily="34"/>
              </a:rPr>
              <a:t>Mental Health Support Service</a:t>
            </a:r>
            <a:endParaRPr lang="en-GB" sz="3600">
              <a:solidFill>
                <a:srgbClr val="C00000"/>
              </a:solidFill>
              <a:latin typeface="Arial" pitchFamily="34"/>
              <a:cs typeface="Arial" pitchFamily="34"/>
            </a:endParaRPr>
          </a:p>
          <a:p>
            <a:endParaRPr lang="en-GB" sz="24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 panose="020B0604020202020204" pitchFamily="34" charset="0"/>
              </a:rPr>
              <a:t>Work-focused mental health support for up to nine months tailored to the employee’s needs​</a:t>
            </a: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>
              <a:cs typeface="Arial" panose="020B0604020202020204" pitchFamily="34" charset="0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 panose="020B0604020202020204" pitchFamily="34" charset="0"/>
              </a:rPr>
              <a:t>An assessment of needs to identify suitable coping strategies​</a:t>
            </a: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>
              <a:cs typeface="Arial" panose="020B0604020202020204" pitchFamily="34" charset="0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 panose="020B0604020202020204" pitchFamily="34" charset="0"/>
              </a:rPr>
              <a:t>A personalised support plan, detailing the steps needed to remain in, or return to, work​</a:t>
            </a: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>
              <a:cs typeface="Arial" panose="020B0604020202020204" pitchFamily="34" charset="0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 panose="020B0604020202020204" pitchFamily="34" charset="0"/>
              </a:rPr>
              <a:t>Ideas for adjustments in the workplace or of working practice</a:t>
            </a:r>
            <a:endParaRPr lang="en-GB" sz="2400" b="1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717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DCC53EAE-96A3-C2D8-6F48-34AE4008D7E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1" y="1358368"/>
            <a:ext cx="10153653" cy="4141253"/>
          </a:xfrm>
        </p:spPr>
        <p:txBody>
          <a:bodyPr>
            <a:noAutofit/>
          </a:bodyPr>
          <a:lstStyle/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E35BC225-8D83-3676-A772-072EBBE34A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22E4AB57-1401-C8BA-F962-7672A57FCA54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E22EA0-310F-E1FB-6311-7BA6158849E8}"/>
              </a:ext>
            </a:extLst>
          </p:cNvPr>
          <p:cNvSpPr txBox="1"/>
          <p:nvPr/>
        </p:nvSpPr>
        <p:spPr>
          <a:xfrm>
            <a:off x="1553126" y="1738787"/>
            <a:ext cx="8951841" cy="4514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kumimoji="0" lang="en-GB" sz="3600" b="1" i="0" u="none" strike="noStrike" kern="1200" cap="none" spc="0" normalizeH="0" baseline="0" noProof="0">
                <a:ln>
                  <a:noFill/>
                </a:ln>
                <a:solidFill>
                  <a:srgbClr val="E0112B"/>
                </a:solidFill>
                <a:effectLst/>
                <a:uLnTx/>
                <a:uFillTx/>
                <a:latin typeface="Arial" pitchFamily="34"/>
                <a:ea typeface="Roboto" pitchFamily="2"/>
                <a:cs typeface="Arial" pitchFamily="34"/>
              </a:rPr>
              <a:t>The Access to Work process</a:t>
            </a:r>
            <a:endParaRPr lang="en-GB" sz="3600">
              <a:solidFill>
                <a:srgbClr val="C00000"/>
              </a:solidFill>
              <a:latin typeface="Arial" pitchFamily="34"/>
              <a:cs typeface="Arial" pitchFamily="34"/>
            </a:endParaRPr>
          </a:p>
          <a:p>
            <a:endParaRPr lang="en-GB" sz="24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 panose="020B0604020202020204" pitchFamily="34" charset="0"/>
              </a:rPr>
              <a:t>The application is made by the employee via the </a:t>
            </a:r>
            <a:r>
              <a:rPr lang="en-GB" sz="2400">
                <a:cs typeface="Arial" panose="020B0604020202020204" pitchFamily="34" charset="0"/>
                <a:hlinkClick r:id="rId4"/>
              </a:rPr>
              <a:t>Access to Work website</a:t>
            </a:r>
            <a:r>
              <a:rPr lang="en-GB" sz="2400">
                <a:cs typeface="Arial" panose="020B0604020202020204" pitchFamily="34" charset="0"/>
              </a:rPr>
              <a:t> – 12 weeks for processing unless applying before start date</a:t>
            </a: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>
              <a:cs typeface="Arial" panose="020B0604020202020204" pitchFamily="34" charset="0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 panose="020B0604020202020204" pitchFamily="34" charset="0"/>
              </a:rPr>
              <a:t>An Access to Work adviser assesses the needs of the employee and makes recommendations in an award letter</a:t>
            </a: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>
              <a:cs typeface="Arial" panose="020B0604020202020204" pitchFamily="34" charset="0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 panose="020B0604020202020204" pitchFamily="34" charset="0"/>
              </a:rPr>
              <a:t>Manager then helps to get the recommended support, equipment and reasonable adjustments in place</a:t>
            </a: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228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DCC53EAE-96A3-C2D8-6F48-34AE4008D7E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69" y="909591"/>
            <a:ext cx="10153653" cy="951108"/>
          </a:xfrm>
        </p:spPr>
        <p:txBody>
          <a:bodyPr>
            <a:noAutofit/>
          </a:bodyPr>
          <a:lstStyle/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0" indent="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  <a:buNone/>
            </a:pPr>
            <a:r>
              <a:rPr kumimoji="0" lang="en-GB" sz="3200" b="1" i="0" u="none" strike="noStrike" kern="1200" cap="none" spc="0" normalizeH="0" baseline="0" noProof="0">
                <a:ln>
                  <a:noFill/>
                </a:ln>
                <a:solidFill>
                  <a:srgbClr val="E0112B"/>
                </a:solidFill>
                <a:effectLst/>
                <a:uLnTx/>
                <a:uFillTx/>
                <a:latin typeface="Arial" pitchFamily="34"/>
                <a:ea typeface="Roboto" pitchFamily="2"/>
                <a:cs typeface="Arial" pitchFamily="34"/>
              </a:rPr>
              <a:t>Example grants awarded</a:t>
            </a:r>
            <a:endParaRPr lang="en-GB" sz="3200">
              <a:solidFill>
                <a:srgbClr val="C00000"/>
              </a:solidFill>
              <a:latin typeface="Arial" pitchFamily="34"/>
              <a:cs typeface="Arial" pitchFamily="34"/>
            </a:endParaRPr>
          </a:p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E35BC225-8D83-3676-A772-072EBBE34A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22E4AB57-1401-C8BA-F962-7672A57FCA54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E22EA0-310F-E1FB-6311-7BA6158849E8}"/>
              </a:ext>
            </a:extLst>
          </p:cNvPr>
          <p:cNvSpPr txBox="1"/>
          <p:nvPr/>
        </p:nvSpPr>
        <p:spPr>
          <a:xfrm>
            <a:off x="1620076" y="1962070"/>
            <a:ext cx="895184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0000"/>
              </a:buClr>
            </a:pPr>
            <a:r>
              <a:rPr lang="en-GB" sz="2400" b="1">
                <a:solidFill>
                  <a:srgbClr val="C00000"/>
                </a:solidFill>
                <a:cs typeface="Arial" panose="020B0604020202020204" pitchFamily="34" charset="0"/>
              </a:rPr>
              <a:t>A neurodiverse employee offered: </a:t>
            </a:r>
          </a:p>
          <a:p>
            <a:pPr marL="342900" indent="-3429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>
              <a:cs typeface="Arial" panose="020B0604020202020204" pitchFamily="34" charset="0"/>
            </a:endParaRP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 panose="020B0604020202020204" pitchFamily="34" charset="0"/>
              </a:rPr>
              <a:t>Assistive technology plus training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 panose="020B0604020202020204" pitchFamily="34" charset="0"/>
              </a:rPr>
              <a:t>Referral to the Mental Health Support Service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 panose="020B0604020202020204" pitchFamily="34" charset="0"/>
              </a:rPr>
              <a:t>Specialist neurodiversity workplace support. </a:t>
            </a:r>
          </a:p>
          <a:p>
            <a:pPr marL="800100" lvl="1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 panose="020B0604020202020204" pitchFamily="34" charset="0"/>
              </a:rPr>
              <a:t>Help with travel costs</a:t>
            </a: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>
              <a:cs typeface="Arial" panose="020B0604020202020204" pitchFamily="34" charset="0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000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DCC53EAE-96A3-C2D8-6F48-34AE4008D7E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1" y="1358368"/>
            <a:ext cx="10153653" cy="4141253"/>
          </a:xfrm>
        </p:spPr>
        <p:txBody>
          <a:bodyPr>
            <a:noAutofit/>
          </a:bodyPr>
          <a:lstStyle/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E35BC225-8D83-3676-A772-072EBBE34A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22E4AB57-1401-C8BA-F962-7672A57FCA54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E22EA0-310F-E1FB-6311-7BA6158849E8}"/>
              </a:ext>
            </a:extLst>
          </p:cNvPr>
          <p:cNvSpPr txBox="1"/>
          <p:nvPr/>
        </p:nvSpPr>
        <p:spPr>
          <a:xfrm>
            <a:off x="1420934" y="2074452"/>
            <a:ext cx="895184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0000"/>
              </a:buClr>
            </a:pPr>
            <a:r>
              <a:rPr lang="en-GB" sz="2400" b="1">
                <a:solidFill>
                  <a:srgbClr val="C00000"/>
                </a:solidFill>
                <a:cs typeface="Arial" panose="020B0604020202020204" pitchFamily="34" charset="0"/>
              </a:rPr>
              <a:t>Employee with a long-term health condition offered:</a:t>
            </a: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 b="1">
              <a:cs typeface="Arial" panose="020B0604020202020204" pitchFamily="34" charset="0"/>
            </a:endParaRPr>
          </a:p>
          <a:p>
            <a:pPr marL="914400" lvl="1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 panose="020B0604020202020204" pitchFamily="34" charset="0"/>
              </a:rPr>
              <a:t>Specialist workplace coaching/mentoring</a:t>
            </a:r>
          </a:p>
          <a:p>
            <a:pPr marL="914400" lvl="1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 panose="020B0604020202020204" pitchFamily="34" charset="0"/>
              </a:rPr>
              <a:t>Help with travel costs</a:t>
            </a:r>
          </a:p>
          <a:p>
            <a:pPr marL="914400" lvl="1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 panose="020B0604020202020204" pitchFamily="34" charset="0"/>
              </a:rPr>
              <a:t>Assistive technology plus training</a:t>
            </a:r>
          </a:p>
          <a:p>
            <a:pPr marL="914400" lvl="1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 panose="020B0604020202020204" pitchFamily="34" charset="0"/>
              </a:rPr>
              <a:t>Specialist equipment, such as chairs or adjustable desks</a:t>
            </a: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>
              <a:cs typeface="Arial" panose="020B0604020202020204" pitchFamily="34" charset="0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363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DCC53EAE-96A3-C2D8-6F48-34AE4008D7E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1" y="1358368"/>
            <a:ext cx="10153653" cy="4141253"/>
          </a:xfrm>
        </p:spPr>
        <p:txBody>
          <a:bodyPr>
            <a:noAutofit/>
          </a:bodyPr>
          <a:lstStyle/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E35BC225-8D83-3676-A772-072EBBE34A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22E4AB57-1401-C8BA-F962-7672A57FCA54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E22EA0-310F-E1FB-6311-7BA6158849E8}"/>
              </a:ext>
            </a:extLst>
          </p:cNvPr>
          <p:cNvSpPr txBox="1"/>
          <p:nvPr/>
        </p:nvSpPr>
        <p:spPr>
          <a:xfrm>
            <a:off x="1364894" y="1358368"/>
            <a:ext cx="10153653" cy="6350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kumimoji="0" lang="en-GB" sz="32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/>
                <a:ea typeface="Roboto" pitchFamily="2"/>
                <a:cs typeface="Arial" pitchFamily="34"/>
              </a:rPr>
              <a:t>Tips and support</a:t>
            </a: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3200" b="1">
              <a:solidFill>
                <a:srgbClr val="C00000"/>
              </a:solidFill>
              <a:latin typeface="Arial" pitchFamily="34"/>
              <a:ea typeface="Roboto" pitchFamily="2"/>
              <a:cs typeface="Arial" pitchFamily="34"/>
            </a:endParaRP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 panose="020B0604020202020204" pitchFamily="34" charset="0"/>
              </a:rPr>
              <a:t>Offer support and time to manage the administrative burden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New starters can apply to Access to Work 12 weeks before their start date</a:t>
            </a:r>
            <a:endParaRPr lang="en-GB" sz="2400"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 panose="020B0604020202020204" pitchFamily="34" charset="0"/>
              </a:rPr>
              <a:t>Regular reviews are crucial to success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 panose="020B0604020202020204" pitchFamily="34" charset="0"/>
              </a:rPr>
              <a:t>Consult with HR Partner or Staff Disability and Mental Health Adviser 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b="0" i="0" u="sng" strike="noStrike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4"/>
              </a:rPr>
              <a:t>Access to Work</a:t>
            </a:r>
            <a:r>
              <a:rPr lang="en-GB" sz="24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also has a helpline you can call for advice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latin typeface="Calibri" panose="020F0502020204030204" pitchFamily="34" charset="0"/>
                <a:ea typeface="Times New Roman" panose="02020603050405020304" pitchFamily="18" charset="0"/>
              </a:rPr>
              <a:t>R</a:t>
            </a:r>
            <a:r>
              <a:rPr lang="en-GB" sz="24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egister with the </a:t>
            </a:r>
            <a:r>
              <a:rPr lang="en-GB" sz="2400" u="sng">
                <a:solidFill>
                  <a:srgbClr val="0563C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hlinkClick r:id="rId5"/>
              </a:rPr>
              <a:t>Business Disability Forum</a:t>
            </a:r>
            <a:r>
              <a:rPr lang="en-GB" sz="24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(LSE are members) to access resources</a:t>
            </a:r>
            <a:endParaRPr lang="en-GB" sz="2400" b="0" i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>
              <a:cs typeface="Arial" panose="020B0604020202020204" pitchFamily="34" charset="0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>
              <a:cs typeface="Arial" panose="020B0604020202020204" pitchFamily="34" charset="0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>
              <a:cs typeface="Arial" panose="020B0604020202020204" pitchFamily="34" charset="0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502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EEF9C-1793-DF8A-4AD4-760C7EC7693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9171" y="918843"/>
            <a:ext cx="10153653" cy="1214158"/>
          </a:xfrm>
        </p:spPr>
        <p:txBody>
          <a:bodyPr/>
          <a:lstStyle/>
          <a:p>
            <a:pPr lvl="0"/>
            <a:r>
              <a:rPr lang="en-GB">
                <a:latin typeface="Arial"/>
                <a:ea typeface="Roboto"/>
                <a:cs typeface="Arial"/>
              </a:rPr>
              <a:t>Thank you! </a:t>
            </a:r>
            <a:endParaRPr lang="en-GB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F67A9955-61B6-4FA5-88EA-0F84E48CA0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1" y="2700232"/>
            <a:ext cx="10153653" cy="2986466"/>
          </a:xfrm>
        </p:spPr>
        <p:txBody>
          <a:bodyPr/>
          <a:lstStyle/>
          <a:p>
            <a:pPr lvl="0" algn="ctr"/>
            <a:r>
              <a:rPr lang="en-GB" sz="3600" b="1">
                <a:latin typeface="Arial"/>
                <a:ea typeface="Roboto"/>
                <a:cs typeface="Arial"/>
              </a:rPr>
              <a:t>Thoughts/suggestions/questions? </a:t>
            </a:r>
            <a:endParaRPr lang="en-GB" sz="3600" b="1"/>
          </a:p>
          <a:p>
            <a:pPr lvl="0" algn="ctr"/>
            <a:endParaRPr lang="en-GB" sz="3600" b="1"/>
          </a:p>
          <a:p>
            <a:pPr lvl="0"/>
            <a:endParaRPr lang="en-GB" sz="3600"/>
          </a:p>
          <a:p>
            <a:pPr lvl="0" algn="ctr"/>
            <a:r>
              <a:rPr lang="en-GB" sz="2400">
                <a:latin typeface="Arial"/>
                <a:ea typeface="Roboto"/>
                <a:cs typeface="Arial"/>
              </a:rPr>
              <a:t>Feel free to get in touch via </a:t>
            </a:r>
            <a:r>
              <a:rPr lang="en-GB" sz="2400">
                <a:latin typeface="Arial"/>
                <a:ea typeface="Roboto"/>
                <a:cs typeface="Arial"/>
                <a:hlinkClick r:id="rId3"/>
              </a:rPr>
              <a:t>l.h.mu@lse.ac.uk</a:t>
            </a:r>
            <a:r>
              <a:rPr lang="en-GB" sz="2400">
                <a:latin typeface="Arial"/>
                <a:ea typeface="Roboto"/>
                <a:cs typeface="Arial"/>
              </a:rPr>
              <a:t> </a:t>
            </a:r>
            <a:endParaRPr lang="en-GB" sz="2400"/>
          </a:p>
        </p:txBody>
      </p:sp>
    </p:spTree>
    <p:extLst>
      <p:ext uri="{BB962C8B-B14F-4D97-AF65-F5344CB8AC3E}">
        <p14:creationId xmlns:p14="http://schemas.microsoft.com/office/powerpoint/2010/main" val="4204191023"/>
      </p:ext>
    </p:extLst>
  </p:cSld>
  <p:clrMapOvr>
    <a:masterClrMapping/>
  </p:clrMapOvr>
</p:sld>
</file>

<file path=ppt/theme/theme1.xml><?xml version="1.0" encoding="utf-8"?>
<a:theme xmlns:a="http://schemas.openxmlformats.org/drawingml/2006/main" name="Introduc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9</Slides>
  <Notes>9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Introduction</vt:lpstr>
      <vt:lpstr>Office Theme</vt:lpstr>
      <vt:lpstr>LSE Manager Forum: Demystifying Disability in the workplace   Wednesday 10 January 2pm to 3pm  Access to Work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1</cp:revision>
  <dcterms:created xsi:type="dcterms:W3CDTF">2023-10-17T08:26:21Z</dcterms:created>
  <dcterms:modified xsi:type="dcterms:W3CDTF">2024-01-10T13:49:22Z</dcterms:modified>
</cp:coreProperties>
</file>