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9"/>
  </p:notesMasterIdLst>
  <p:sldIdLst>
    <p:sldId id="262" r:id="rId2"/>
    <p:sldId id="261" r:id="rId3"/>
    <p:sldId id="268" r:id="rId4"/>
    <p:sldId id="260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67" r:id="rId17"/>
    <p:sldId id="257" r:id="rId1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53B069-F5AA-E7A8-A994-778A5B2783E7}" v="4" dt="2025-03-31T12:51:04.480"/>
    <p1510:client id="{A46CC451-E4A2-89BC-8F3E-A0CFF97C3F1A}" v="26" dt="2025-03-31T12:56:49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,LH" userId="S::l.h.mu@lse.ac.uk::05cf046a-1d2c-4ca6-ac70-4e7d1193e538" providerId="AD" clId="Web-{F763A475-CE1D-41BA-9912-23B2B6DC32E0}"/>
    <pc:docChg chg="addSld delSld modSld addMainMaster modMainMaster">
      <pc:chgData name="Mu,LH" userId="S::l.h.mu@lse.ac.uk::05cf046a-1d2c-4ca6-ac70-4e7d1193e538" providerId="AD" clId="Web-{F763A475-CE1D-41BA-9912-23B2B6DC32E0}" dt="2023-10-17T08:26:43.562" v="13" actId="20577"/>
      <pc:docMkLst>
        <pc:docMk/>
      </pc:docMkLst>
      <pc:sldChg chg="del">
        <pc:chgData name="Mu,LH" userId="S::l.h.mu@lse.ac.uk::05cf046a-1d2c-4ca6-ac70-4e7d1193e538" providerId="AD" clId="Web-{F763A475-CE1D-41BA-9912-23B2B6DC32E0}" dt="2023-10-17T08:26:31.812" v="6"/>
        <pc:sldMkLst>
          <pc:docMk/>
          <pc:sldMk cId="109857222" sldId="256"/>
        </pc:sldMkLst>
      </pc:sldChg>
      <pc:sldChg chg="add">
        <pc:chgData name="Mu,LH" userId="S::l.h.mu@lse.ac.uk::05cf046a-1d2c-4ca6-ac70-4e7d1193e538" providerId="AD" clId="Web-{F763A475-CE1D-41BA-9912-23B2B6DC32E0}" dt="2023-10-17T08:26:25.515" v="0"/>
        <pc:sldMkLst>
          <pc:docMk/>
          <pc:sldMk cId="4204191023" sldId="257"/>
        </pc:sldMkLst>
      </pc:sldChg>
      <pc:sldChg chg="add">
        <pc:chgData name="Mu,LH" userId="S::l.h.mu@lse.ac.uk::05cf046a-1d2c-4ca6-ac70-4e7d1193e538" providerId="AD" clId="Web-{F763A475-CE1D-41BA-9912-23B2B6DC32E0}" dt="2023-10-17T08:26:25.561" v="1"/>
        <pc:sldMkLst>
          <pc:docMk/>
          <pc:sldMk cId="2739307469" sldId="258"/>
        </pc:sldMkLst>
      </pc:sldChg>
      <pc:sldChg chg="add">
        <pc:chgData name="Mu,LH" userId="S::l.h.mu@lse.ac.uk::05cf046a-1d2c-4ca6-ac70-4e7d1193e538" providerId="AD" clId="Web-{F763A475-CE1D-41BA-9912-23B2B6DC32E0}" dt="2023-10-17T08:26:25.624" v="2"/>
        <pc:sldMkLst>
          <pc:docMk/>
          <pc:sldMk cId="2680717988" sldId="259"/>
        </pc:sldMkLst>
      </pc:sldChg>
      <pc:sldChg chg="add">
        <pc:chgData name="Mu,LH" userId="S::l.h.mu@lse.ac.uk::05cf046a-1d2c-4ca6-ac70-4e7d1193e538" providerId="AD" clId="Web-{F763A475-CE1D-41BA-9912-23B2B6DC32E0}" dt="2023-10-17T08:26:25.671" v="3"/>
        <pc:sldMkLst>
          <pc:docMk/>
          <pc:sldMk cId="2656963586" sldId="260"/>
        </pc:sldMkLst>
      </pc:sldChg>
      <pc:sldChg chg="modSp add">
        <pc:chgData name="Mu,LH" userId="S::l.h.mu@lse.ac.uk::05cf046a-1d2c-4ca6-ac70-4e7d1193e538" providerId="AD" clId="Web-{F763A475-CE1D-41BA-9912-23B2B6DC32E0}" dt="2023-10-17T08:26:43.562" v="13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F763A475-CE1D-41BA-9912-23B2B6DC32E0}" dt="2023-10-17T08:26:43.562" v="13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add">
        <pc:chgData name="Mu,LH" userId="S::l.h.mu@lse.ac.uk::05cf046a-1d2c-4ca6-ac70-4e7d1193e538" providerId="AD" clId="Web-{F763A475-CE1D-41BA-9912-23B2B6DC32E0}" dt="2023-10-17T08:26:25.780" v="5"/>
        <pc:sldMkLst>
          <pc:docMk/>
          <pc:sldMk cId="2260191945" sldId="262"/>
        </pc:sldMkLst>
      </pc:sldChg>
      <pc:sldMasterChg chg="add addSldLayout">
        <pc:chgData name="Mu,LH" userId="S::l.h.mu@lse.ac.uk::05cf046a-1d2c-4ca6-ac70-4e7d1193e538" providerId="AD" clId="Web-{F763A475-CE1D-41BA-9912-23B2B6DC32E0}" dt="2023-10-17T08:26:25.515" v="0"/>
        <pc:sldMasterMkLst>
          <pc:docMk/>
          <pc:sldMasterMk cId="0" sldId="2147483663"/>
        </pc:sldMasterMkLst>
        <pc:sldLayoutChg chg="add">
          <pc:chgData name="Mu,LH" userId="S::l.h.mu@lse.ac.uk::05cf046a-1d2c-4ca6-ac70-4e7d1193e538" providerId="AD" clId="Web-{F763A475-CE1D-41BA-9912-23B2B6DC32E0}" dt="2023-10-17T08:26:25.515" v="0"/>
          <pc:sldLayoutMkLst>
            <pc:docMk/>
            <pc:sldMasterMk cId="0" sldId="2147483663"/>
            <pc:sldLayoutMk cId="113534774" sldId="2147483664"/>
          </pc:sldLayoutMkLst>
        </pc:sldLayoutChg>
      </pc:sldMasterChg>
      <pc:sldMasterChg chg="add addSldLayout">
        <pc:chgData name="Mu,LH" userId="S::l.h.mu@lse.ac.uk::05cf046a-1d2c-4ca6-ac70-4e7d1193e538" providerId="AD" clId="Web-{F763A475-CE1D-41BA-9912-23B2B6DC32E0}" dt="2023-10-17T08:26:25.624" v="2"/>
        <pc:sldMasterMkLst>
          <pc:docMk/>
          <pc:sldMasterMk cId="0" sldId="2147483665"/>
        </pc:sldMasterMkLst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774148017" sldId="2147483649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2997368670" sldId="2147483650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3788363635" sldId="2147483651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457922909" sldId="2147483652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2143654786" sldId="2147483653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352765590" sldId="2147483654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1203930473" sldId="2147483655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3193976986" sldId="2147483656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48520875" sldId="2147483657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2145605442" sldId="2147483658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1879654986" sldId="2147483659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835214473" sldId="2147483660"/>
          </pc:sldLayoutMkLst>
        </pc:sldLayoutChg>
      </pc:sldMasterChg>
      <pc:sldMasterChg chg="replId modSldLayout">
        <pc:chgData name="Mu,LH" userId="S::l.h.mu@lse.ac.uk::05cf046a-1d2c-4ca6-ac70-4e7d1193e538" providerId="AD" clId="Web-{F763A475-CE1D-41BA-9912-23B2B6DC32E0}" dt="2023-10-17T08:26:25.624" v="2"/>
        <pc:sldMasterMkLst>
          <pc:docMk/>
          <pc:sldMasterMk cId="2460954070" sldId="2147483675"/>
        </pc:sldMasterMkLst>
        <pc:sldLayoutChg chg="replId">
          <pc:chgData name="Mu,LH" userId="S::l.h.mu@lse.ac.uk::05cf046a-1d2c-4ca6-ac70-4e7d1193e538" providerId="AD" clId="Web-{F763A475-CE1D-41BA-9912-23B2B6DC32E0}" dt="2023-10-17T08:26:25.515" v="0"/>
          <pc:sldLayoutMkLst>
            <pc:docMk/>
            <pc:sldMasterMk cId="2460954070" sldId="2147483675"/>
            <pc:sldLayoutMk cId="2591524520" sldId="2147483672"/>
          </pc:sldLayoutMkLst>
        </pc:sldLayoutChg>
        <pc:sldLayoutChg chg="replId">
          <pc:chgData name="Mu,LH" userId="S::l.h.mu@lse.ac.uk::05cf046a-1d2c-4ca6-ac70-4e7d1193e538" providerId="AD" clId="Web-{F763A475-CE1D-41BA-9912-23B2B6DC32E0}" dt="2023-10-17T08:26:25.515" v="0"/>
          <pc:sldLayoutMkLst>
            <pc:docMk/>
            <pc:sldMasterMk cId="2460954070" sldId="2147483675"/>
            <pc:sldLayoutMk cId="1203092039" sldId="2147483673"/>
          </pc:sldLayoutMkLst>
        </pc:sldLayoutChg>
        <pc:sldLayoutChg chg="replI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2460954070" sldId="2147483675"/>
            <pc:sldLayoutMk cId="3733172339" sldId="2147483674"/>
          </pc:sldLayoutMkLst>
        </pc:sldLayoutChg>
      </pc:sldMasterChg>
    </pc:docChg>
  </pc:docChgLst>
  <pc:docChgLst>
    <pc:chgData name="Mu,LH" userId="S::l.h.mu@lse.ac.uk::05cf046a-1d2c-4ca6-ac70-4e7d1193e538" providerId="AD" clId="Web-{15DAFF18-8353-D7F1-FCDA-760CCF5DB528}"/>
    <pc:docChg chg="modSld">
      <pc:chgData name="Mu,LH" userId="S::l.h.mu@lse.ac.uk::05cf046a-1d2c-4ca6-ac70-4e7d1193e538" providerId="AD" clId="Web-{15DAFF18-8353-D7F1-FCDA-760CCF5DB528}" dt="2024-01-09T16:16:16.192" v="0" actId="20577"/>
      <pc:docMkLst>
        <pc:docMk/>
      </pc:docMkLst>
      <pc:sldChg chg="modSp">
        <pc:chgData name="Mu,LH" userId="S::l.h.mu@lse.ac.uk::05cf046a-1d2c-4ca6-ac70-4e7d1193e538" providerId="AD" clId="Web-{15DAFF18-8353-D7F1-FCDA-760CCF5DB528}" dt="2024-01-09T16:16:16.192" v="0" actId="20577"/>
        <pc:sldMkLst>
          <pc:docMk/>
          <pc:sldMk cId="2260191945" sldId="262"/>
        </pc:sldMkLst>
        <pc:spChg chg="mod">
          <ac:chgData name="Mu,LH" userId="S::l.h.mu@lse.ac.uk::05cf046a-1d2c-4ca6-ac70-4e7d1193e538" providerId="AD" clId="Web-{15DAFF18-8353-D7F1-FCDA-760CCF5DB528}" dt="2024-01-09T16:16:16.192" v="0" actId="20577"/>
          <ac:spMkLst>
            <pc:docMk/>
            <pc:sldMk cId="2260191945" sldId="262"/>
            <ac:spMk id="2" creationId="{75A7FEE1-B1DF-8DA1-AB10-5F90FB9F2796}"/>
          </ac:spMkLst>
        </pc:spChg>
      </pc:sldChg>
    </pc:docChg>
  </pc:docChgLst>
  <pc:docChgLst>
    <pc:chgData name="Mu,LH" userId="S::l.h.mu@lse.ac.uk::05cf046a-1d2c-4ca6-ac70-4e7d1193e538" providerId="AD" clId="Web-{A46CC451-E4A2-89BC-8F3E-A0CFF97C3F1A}"/>
    <pc:docChg chg="addSld modSld">
      <pc:chgData name="Mu,LH" userId="S::l.h.mu@lse.ac.uk::05cf046a-1d2c-4ca6-ac70-4e7d1193e538" providerId="AD" clId="Web-{A46CC451-E4A2-89BC-8F3E-A0CFF97C3F1A}" dt="2025-03-31T12:56:49.313" v="17" actId="20577"/>
      <pc:docMkLst>
        <pc:docMk/>
      </pc:docMkLst>
      <pc:sldChg chg="add">
        <pc:chgData name="Mu,LH" userId="S::l.h.mu@lse.ac.uk::05cf046a-1d2c-4ca6-ac70-4e7d1193e538" providerId="AD" clId="Web-{A46CC451-E4A2-89BC-8F3E-A0CFF97C3F1A}" dt="2025-03-31T12:55:41.451" v="1"/>
        <pc:sldMkLst>
          <pc:docMk/>
          <pc:sldMk cId="4204191023" sldId="257"/>
        </pc:sldMkLst>
      </pc:sldChg>
      <pc:sldChg chg="modSp add">
        <pc:chgData name="Mu,LH" userId="S::l.h.mu@lse.ac.uk::05cf046a-1d2c-4ca6-ac70-4e7d1193e538" providerId="AD" clId="Web-{A46CC451-E4A2-89BC-8F3E-A0CFF97C3F1A}" dt="2025-03-31T12:56:49.313" v="17" actId="20577"/>
        <pc:sldMkLst>
          <pc:docMk/>
          <pc:sldMk cId="3482502011" sldId="267"/>
        </pc:sldMkLst>
        <pc:spChg chg="mod">
          <ac:chgData name="Mu,LH" userId="S::l.h.mu@lse.ac.uk::05cf046a-1d2c-4ca6-ac70-4e7d1193e538" providerId="AD" clId="Web-{A46CC451-E4A2-89BC-8F3E-A0CFF97C3F1A}" dt="2025-03-31T12:56:49.313" v="17" actId="20577"/>
          <ac:spMkLst>
            <pc:docMk/>
            <pc:sldMk cId="3482502011" sldId="267"/>
            <ac:spMk id="5" creationId="{98E22EA0-310F-E1FB-6311-7BA6158849E8}"/>
          </ac:spMkLst>
        </pc:spChg>
      </pc:sldChg>
    </pc:docChg>
  </pc:docChgLst>
  <pc:docChgLst>
    <pc:chgData name="Mu,LH" userId="05cf046a-1d2c-4ca6-ac70-4e7d1193e538" providerId="ADAL" clId="{D5BEF7FF-F91D-44E6-8B26-AA5663216D49}"/>
    <pc:docChg chg="undo redo custSel addSld delSld modSld">
      <pc:chgData name="Mu,LH" userId="05cf046a-1d2c-4ca6-ac70-4e7d1193e538" providerId="ADAL" clId="{D5BEF7FF-F91D-44E6-8B26-AA5663216D49}" dt="2024-11-26T12:12:33.391" v="3552" actId="6549"/>
      <pc:docMkLst>
        <pc:docMk/>
      </pc:docMkLst>
      <pc:sldChg chg="modSp mod">
        <pc:chgData name="Mu,LH" userId="05cf046a-1d2c-4ca6-ac70-4e7d1193e538" providerId="ADAL" clId="{D5BEF7FF-F91D-44E6-8B26-AA5663216D49}" dt="2024-11-26T10:20:59.607" v="3342" actId="20577"/>
        <pc:sldMkLst>
          <pc:docMk/>
          <pc:sldMk cId="2680717988" sldId="259"/>
        </pc:sldMkLst>
        <pc:spChg chg="mod">
          <ac:chgData name="Mu,LH" userId="05cf046a-1d2c-4ca6-ac70-4e7d1193e538" providerId="ADAL" clId="{D5BEF7FF-F91D-44E6-8B26-AA5663216D49}" dt="2024-11-26T10:20:59.607" v="3342" actId="20577"/>
          <ac:spMkLst>
            <pc:docMk/>
            <pc:sldMk cId="2680717988" sldId="259"/>
            <ac:spMk id="5" creationId="{98E22EA0-310F-E1FB-6311-7BA6158849E8}"/>
          </ac:spMkLst>
        </pc:spChg>
      </pc:sldChg>
      <pc:sldChg chg="delSp modSp mod">
        <pc:chgData name="Mu,LH" userId="05cf046a-1d2c-4ca6-ac70-4e7d1193e538" providerId="ADAL" clId="{D5BEF7FF-F91D-44E6-8B26-AA5663216D49}" dt="2024-11-26T12:12:07.067" v="3551" actId="12"/>
        <pc:sldMkLst>
          <pc:docMk/>
          <pc:sldMk cId="2656963586" sldId="260"/>
        </pc:sldMkLst>
        <pc:spChg chg="del mod">
          <ac:chgData name="Mu,LH" userId="05cf046a-1d2c-4ca6-ac70-4e7d1193e538" providerId="ADAL" clId="{D5BEF7FF-F91D-44E6-8B26-AA5663216D49}" dt="2024-11-24T11:08:19.174" v="55" actId="478"/>
          <ac:spMkLst>
            <pc:docMk/>
            <pc:sldMk cId="2656963586" sldId="260"/>
            <ac:spMk id="2" creationId="{6BE86673-BDEA-4108-7DF7-D75421CD528C}"/>
          </ac:spMkLst>
        </pc:spChg>
        <pc:spChg chg="mod">
          <ac:chgData name="Mu,LH" userId="05cf046a-1d2c-4ca6-ac70-4e7d1193e538" providerId="ADAL" clId="{D5BEF7FF-F91D-44E6-8B26-AA5663216D49}" dt="2024-11-26T12:12:07.067" v="3551" actId="12"/>
          <ac:spMkLst>
            <pc:docMk/>
            <pc:sldMk cId="2656963586" sldId="260"/>
            <ac:spMk id="6" creationId="{2CB11DCE-19C1-070B-E973-E34C5DAA579E}"/>
          </ac:spMkLst>
        </pc:spChg>
      </pc:sldChg>
      <pc:sldChg chg="modSp mod modNotesTx">
        <pc:chgData name="Mu,LH" userId="05cf046a-1d2c-4ca6-ac70-4e7d1193e538" providerId="ADAL" clId="{D5BEF7FF-F91D-44E6-8B26-AA5663216D49}" dt="2024-11-26T10:24:03.503" v="3343" actId="6549"/>
        <pc:sldMkLst>
          <pc:docMk/>
          <pc:sldMk cId="768710060" sldId="261"/>
        </pc:sldMkLst>
        <pc:spChg chg="mod">
          <ac:chgData name="Mu,LH" userId="05cf046a-1d2c-4ca6-ac70-4e7d1193e538" providerId="ADAL" clId="{D5BEF7FF-F91D-44E6-8B26-AA5663216D49}" dt="2024-11-25T17:11:22.512" v="1835" actId="207"/>
          <ac:spMkLst>
            <pc:docMk/>
            <pc:sldMk cId="768710060" sldId="261"/>
            <ac:spMk id="2" creationId="{270C8970-319E-677D-2BAF-48D4EEF29771}"/>
          </ac:spMkLst>
        </pc:spChg>
      </pc:sldChg>
      <pc:sldChg chg="modSp mod">
        <pc:chgData name="Mu,LH" userId="05cf046a-1d2c-4ca6-ac70-4e7d1193e538" providerId="ADAL" clId="{D5BEF7FF-F91D-44E6-8B26-AA5663216D49}" dt="2024-11-25T17:11:30.063" v="1836" actId="207"/>
        <pc:sldMkLst>
          <pc:docMk/>
          <pc:sldMk cId="2260191945" sldId="262"/>
        </pc:sldMkLst>
        <pc:spChg chg="mod">
          <ac:chgData name="Mu,LH" userId="05cf046a-1d2c-4ca6-ac70-4e7d1193e538" providerId="ADAL" clId="{D5BEF7FF-F91D-44E6-8B26-AA5663216D49}" dt="2024-11-25T17:11:30.063" v="1836" actId="207"/>
          <ac:spMkLst>
            <pc:docMk/>
            <pc:sldMk cId="2260191945" sldId="262"/>
            <ac:spMk id="2" creationId="{75A7FEE1-B1DF-8DA1-AB10-5F90FB9F2796}"/>
          </ac:spMkLst>
        </pc:spChg>
      </pc:sldChg>
      <pc:sldChg chg="del">
        <pc:chgData name="Mu,LH" userId="05cf046a-1d2c-4ca6-ac70-4e7d1193e538" providerId="ADAL" clId="{D5BEF7FF-F91D-44E6-8B26-AA5663216D49}" dt="2024-11-26T10:15:30.378" v="3055" actId="47"/>
        <pc:sldMkLst>
          <pc:docMk/>
          <pc:sldMk cId="1870228797" sldId="263"/>
        </pc:sldMkLst>
      </pc:sldChg>
      <pc:sldChg chg="del">
        <pc:chgData name="Mu,LH" userId="05cf046a-1d2c-4ca6-ac70-4e7d1193e538" providerId="ADAL" clId="{D5BEF7FF-F91D-44E6-8B26-AA5663216D49}" dt="2024-11-24T11:20:39.868" v="227" actId="47"/>
        <pc:sldMkLst>
          <pc:docMk/>
          <pc:sldMk cId="1699000525" sldId="265"/>
        </pc:sldMkLst>
      </pc:sldChg>
      <pc:sldChg chg="del">
        <pc:chgData name="Mu,LH" userId="05cf046a-1d2c-4ca6-ac70-4e7d1193e538" providerId="ADAL" clId="{D5BEF7FF-F91D-44E6-8B26-AA5663216D49}" dt="2024-11-26T10:15:32.017" v="3056" actId="47"/>
        <pc:sldMkLst>
          <pc:docMk/>
          <pc:sldMk cId="3593363790" sldId="266"/>
        </pc:sldMkLst>
      </pc:sldChg>
      <pc:sldChg chg="modSp mod">
        <pc:chgData name="Mu,LH" userId="05cf046a-1d2c-4ca6-ac70-4e7d1193e538" providerId="ADAL" clId="{D5BEF7FF-F91D-44E6-8B26-AA5663216D49}" dt="2024-11-26T10:56:35.675" v="3436" actId="20577"/>
        <pc:sldMkLst>
          <pc:docMk/>
          <pc:sldMk cId="3482502011" sldId="267"/>
        </pc:sldMkLst>
        <pc:spChg chg="mod">
          <ac:chgData name="Mu,LH" userId="05cf046a-1d2c-4ca6-ac70-4e7d1193e538" providerId="ADAL" clId="{D5BEF7FF-F91D-44E6-8B26-AA5663216D49}" dt="2024-11-26T10:56:35.675" v="3436" actId="20577"/>
          <ac:spMkLst>
            <pc:docMk/>
            <pc:sldMk cId="3482502011" sldId="267"/>
            <ac:spMk id="5" creationId="{98E22EA0-310F-E1FB-6311-7BA6158849E8}"/>
          </ac:spMkLst>
        </pc:spChg>
      </pc:sldChg>
      <pc:sldChg chg="modSp mod">
        <pc:chgData name="Mu,LH" userId="05cf046a-1d2c-4ca6-ac70-4e7d1193e538" providerId="ADAL" clId="{D5BEF7FF-F91D-44E6-8B26-AA5663216D49}" dt="2024-11-25T17:11:11.195" v="1833" actId="1076"/>
        <pc:sldMkLst>
          <pc:docMk/>
          <pc:sldMk cId="3100374017" sldId="268"/>
        </pc:sldMkLst>
        <pc:spChg chg="mod">
          <ac:chgData name="Mu,LH" userId="05cf046a-1d2c-4ca6-ac70-4e7d1193e538" providerId="ADAL" clId="{D5BEF7FF-F91D-44E6-8B26-AA5663216D49}" dt="2024-11-25T17:11:11.195" v="1833" actId="1076"/>
          <ac:spMkLst>
            <pc:docMk/>
            <pc:sldMk cId="3100374017" sldId="268"/>
            <ac:spMk id="2" creationId="{270C8970-319E-677D-2BAF-48D4EEF29771}"/>
          </ac:spMkLst>
        </pc:spChg>
      </pc:sldChg>
      <pc:sldChg chg="modSp add mod">
        <pc:chgData name="Mu,LH" userId="05cf046a-1d2c-4ca6-ac70-4e7d1193e538" providerId="ADAL" clId="{D5BEF7FF-F91D-44E6-8B26-AA5663216D49}" dt="2024-11-25T17:10:54.014" v="1828" actId="207"/>
        <pc:sldMkLst>
          <pc:docMk/>
          <pc:sldMk cId="3578872040" sldId="269"/>
        </pc:sldMkLst>
        <pc:spChg chg="mod">
          <ac:chgData name="Mu,LH" userId="05cf046a-1d2c-4ca6-ac70-4e7d1193e538" providerId="ADAL" clId="{D5BEF7FF-F91D-44E6-8B26-AA5663216D49}" dt="2024-11-25T17:10:54.014" v="1828" actId="207"/>
          <ac:spMkLst>
            <pc:docMk/>
            <pc:sldMk cId="3578872040" sldId="269"/>
            <ac:spMk id="6" creationId="{2CB11DCE-19C1-070B-E973-E34C5DAA579E}"/>
          </ac:spMkLst>
        </pc:spChg>
      </pc:sldChg>
      <pc:sldChg chg="modSp add mod">
        <pc:chgData name="Mu,LH" userId="05cf046a-1d2c-4ca6-ac70-4e7d1193e538" providerId="ADAL" clId="{D5BEF7FF-F91D-44E6-8B26-AA5663216D49}" dt="2024-11-25T17:10:46.172" v="1827" actId="207"/>
        <pc:sldMkLst>
          <pc:docMk/>
          <pc:sldMk cId="1157953677" sldId="270"/>
        </pc:sldMkLst>
        <pc:spChg chg="mod">
          <ac:chgData name="Mu,LH" userId="05cf046a-1d2c-4ca6-ac70-4e7d1193e538" providerId="ADAL" clId="{D5BEF7FF-F91D-44E6-8B26-AA5663216D49}" dt="2024-11-25T17:10:46.172" v="1827" actId="207"/>
          <ac:spMkLst>
            <pc:docMk/>
            <pc:sldMk cId="1157953677" sldId="270"/>
            <ac:spMk id="6" creationId="{2CB11DCE-19C1-070B-E973-E34C5DAA579E}"/>
          </ac:spMkLst>
        </pc:spChg>
      </pc:sldChg>
      <pc:sldChg chg="modSp add mod modNotesTx">
        <pc:chgData name="Mu,LH" userId="05cf046a-1d2c-4ca6-ac70-4e7d1193e538" providerId="ADAL" clId="{D5BEF7FF-F91D-44E6-8B26-AA5663216D49}" dt="2024-11-25T17:03:30.900" v="1612" actId="20577"/>
        <pc:sldMkLst>
          <pc:docMk/>
          <pc:sldMk cId="305211080" sldId="271"/>
        </pc:sldMkLst>
        <pc:spChg chg="mod">
          <ac:chgData name="Mu,LH" userId="05cf046a-1d2c-4ca6-ac70-4e7d1193e538" providerId="ADAL" clId="{D5BEF7FF-F91D-44E6-8B26-AA5663216D49}" dt="2024-11-25T17:03:30.900" v="1612" actId="20577"/>
          <ac:spMkLst>
            <pc:docMk/>
            <pc:sldMk cId="305211080" sldId="271"/>
            <ac:spMk id="6" creationId="{2CB11DCE-19C1-070B-E973-E34C5DAA579E}"/>
          </ac:spMkLst>
        </pc:spChg>
      </pc:sldChg>
      <pc:sldChg chg="addSp modSp add mod">
        <pc:chgData name="Mu,LH" userId="05cf046a-1d2c-4ca6-ac70-4e7d1193e538" providerId="ADAL" clId="{D5BEF7FF-F91D-44E6-8B26-AA5663216D49}" dt="2024-11-25T17:12:37.363" v="1889" actId="20577"/>
        <pc:sldMkLst>
          <pc:docMk/>
          <pc:sldMk cId="964297504" sldId="272"/>
        </pc:sldMkLst>
        <pc:spChg chg="add mod">
          <ac:chgData name="Mu,LH" userId="05cf046a-1d2c-4ca6-ac70-4e7d1193e538" providerId="ADAL" clId="{D5BEF7FF-F91D-44E6-8B26-AA5663216D49}" dt="2024-11-25T16:14:53.508" v="1138"/>
          <ac:spMkLst>
            <pc:docMk/>
            <pc:sldMk cId="964297504" sldId="272"/>
            <ac:spMk id="2" creationId="{F83D78E7-A78E-7469-BD96-9C05B7AAA3D3}"/>
          </ac:spMkLst>
        </pc:spChg>
        <pc:spChg chg="mod">
          <ac:chgData name="Mu,LH" userId="05cf046a-1d2c-4ca6-ac70-4e7d1193e538" providerId="ADAL" clId="{D5BEF7FF-F91D-44E6-8B26-AA5663216D49}" dt="2024-11-25T17:12:37.363" v="1889" actId="20577"/>
          <ac:spMkLst>
            <pc:docMk/>
            <pc:sldMk cId="964297504" sldId="272"/>
            <ac:spMk id="6" creationId="{2CB11DCE-19C1-070B-E973-E34C5DAA579E}"/>
          </ac:spMkLst>
        </pc:spChg>
      </pc:sldChg>
      <pc:sldChg chg="modSp add mod">
        <pc:chgData name="Mu,LH" userId="05cf046a-1d2c-4ca6-ac70-4e7d1193e538" providerId="ADAL" clId="{D5BEF7FF-F91D-44E6-8B26-AA5663216D49}" dt="2024-11-25T17:13:50.144" v="1945" actId="20577"/>
        <pc:sldMkLst>
          <pc:docMk/>
          <pc:sldMk cId="2614144151" sldId="273"/>
        </pc:sldMkLst>
        <pc:spChg chg="mod">
          <ac:chgData name="Mu,LH" userId="05cf046a-1d2c-4ca6-ac70-4e7d1193e538" providerId="ADAL" clId="{D5BEF7FF-F91D-44E6-8B26-AA5663216D49}" dt="2024-11-25T17:13:50.144" v="1945" actId="20577"/>
          <ac:spMkLst>
            <pc:docMk/>
            <pc:sldMk cId="2614144151" sldId="273"/>
            <ac:spMk id="6" creationId="{2CB11DCE-19C1-070B-E973-E34C5DAA579E}"/>
          </ac:spMkLst>
        </pc:spChg>
      </pc:sldChg>
      <pc:sldChg chg="addSp delSp modSp add mod">
        <pc:chgData name="Mu,LH" userId="05cf046a-1d2c-4ca6-ac70-4e7d1193e538" providerId="ADAL" clId="{D5BEF7FF-F91D-44E6-8B26-AA5663216D49}" dt="2024-11-26T10:45:25.864" v="3385" actId="20577"/>
        <pc:sldMkLst>
          <pc:docMk/>
          <pc:sldMk cId="2579412259" sldId="274"/>
        </pc:sldMkLst>
        <pc:spChg chg="mod">
          <ac:chgData name="Mu,LH" userId="05cf046a-1d2c-4ca6-ac70-4e7d1193e538" providerId="ADAL" clId="{D5BEF7FF-F91D-44E6-8B26-AA5663216D49}" dt="2024-11-26T10:45:25.864" v="3385" actId="20577"/>
          <ac:spMkLst>
            <pc:docMk/>
            <pc:sldMk cId="2579412259" sldId="274"/>
            <ac:spMk id="6" creationId="{2CB11DCE-19C1-070B-E973-E34C5DAA579E}"/>
          </ac:spMkLst>
        </pc:spChg>
        <pc:picChg chg="add del mod">
          <ac:chgData name="Mu,LH" userId="05cf046a-1d2c-4ca6-ac70-4e7d1193e538" providerId="ADAL" clId="{D5BEF7FF-F91D-44E6-8B26-AA5663216D49}" dt="2024-11-25T17:15:03.952" v="1973" actId="22"/>
          <ac:picMkLst>
            <pc:docMk/>
            <pc:sldMk cId="2579412259" sldId="274"/>
            <ac:picMk id="5" creationId="{28673381-4066-DB42-023D-B56B0FDCE927}"/>
          </ac:picMkLst>
        </pc:picChg>
      </pc:sldChg>
      <pc:sldChg chg="addSp modSp add mod">
        <pc:chgData name="Mu,LH" userId="05cf046a-1d2c-4ca6-ac70-4e7d1193e538" providerId="ADAL" clId="{D5BEF7FF-F91D-44E6-8B26-AA5663216D49}" dt="2024-11-26T12:11:29.925" v="3550" actId="403"/>
        <pc:sldMkLst>
          <pc:docMk/>
          <pc:sldMk cId="1655079973" sldId="275"/>
        </pc:sldMkLst>
        <pc:spChg chg="add">
          <ac:chgData name="Mu,LH" userId="05cf046a-1d2c-4ca6-ac70-4e7d1193e538" providerId="ADAL" clId="{D5BEF7FF-F91D-44E6-8B26-AA5663216D49}" dt="2024-11-25T17:18:12.462" v="2188"/>
          <ac:spMkLst>
            <pc:docMk/>
            <pc:sldMk cId="1655079973" sldId="275"/>
            <ac:spMk id="2" creationId="{09D981CB-16AB-7674-5B49-04A8CB0358AD}"/>
          </ac:spMkLst>
        </pc:spChg>
        <pc:spChg chg="mod">
          <ac:chgData name="Mu,LH" userId="05cf046a-1d2c-4ca6-ac70-4e7d1193e538" providerId="ADAL" clId="{D5BEF7FF-F91D-44E6-8B26-AA5663216D49}" dt="2024-11-26T12:11:29.925" v="3550" actId="403"/>
          <ac:spMkLst>
            <pc:docMk/>
            <pc:sldMk cId="1655079973" sldId="275"/>
            <ac:spMk id="6" creationId="{2CB11DCE-19C1-070B-E973-E34C5DAA579E}"/>
          </ac:spMkLst>
        </pc:spChg>
      </pc:sldChg>
      <pc:sldChg chg="modSp add mod">
        <pc:chgData name="Mu,LH" userId="05cf046a-1d2c-4ca6-ac70-4e7d1193e538" providerId="ADAL" clId="{D5BEF7FF-F91D-44E6-8B26-AA5663216D49}" dt="2024-11-26T09:41:24.072" v="2644" actId="20577"/>
        <pc:sldMkLst>
          <pc:docMk/>
          <pc:sldMk cId="190204996" sldId="276"/>
        </pc:sldMkLst>
        <pc:spChg chg="mod">
          <ac:chgData name="Mu,LH" userId="05cf046a-1d2c-4ca6-ac70-4e7d1193e538" providerId="ADAL" clId="{D5BEF7FF-F91D-44E6-8B26-AA5663216D49}" dt="2024-11-26T09:41:24.072" v="2644" actId="20577"/>
          <ac:spMkLst>
            <pc:docMk/>
            <pc:sldMk cId="190204996" sldId="276"/>
            <ac:spMk id="6" creationId="{2CB11DCE-19C1-070B-E973-E34C5DAA579E}"/>
          </ac:spMkLst>
        </pc:spChg>
      </pc:sldChg>
      <pc:sldChg chg="modSp add mod">
        <pc:chgData name="Mu,LH" userId="05cf046a-1d2c-4ca6-ac70-4e7d1193e538" providerId="ADAL" clId="{D5BEF7FF-F91D-44E6-8B26-AA5663216D49}" dt="2024-11-26T09:47:15.319" v="2832" actId="20577"/>
        <pc:sldMkLst>
          <pc:docMk/>
          <pc:sldMk cId="1579252037" sldId="277"/>
        </pc:sldMkLst>
        <pc:spChg chg="mod">
          <ac:chgData name="Mu,LH" userId="05cf046a-1d2c-4ca6-ac70-4e7d1193e538" providerId="ADAL" clId="{D5BEF7FF-F91D-44E6-8B26-AA5663216D49}" dt="2024-11-26T09:47:15.319" v="2832" actId="20577"/>
          <ac:spMkLst>
            <pc:docMk/>
            <pc:sldMk cId="1579252037" sldId="277"/>
            <ac:spMk id="6" creationId="{2CB11DCE-19C1-070B-E973-E34C5DAA579E}"/>
          </ac:spMkLst>
        </pc:spChg>
      </pc:sldChg>
      <pc:sldChg chg="addSp modSp add mod">
        <pc:chgData name="Mu,LH" userId="05cf046a-1d2c-4ca6-ac70-4e7d1193e538" providerId="ADAL" clId="{D5BEF7FF-F91D-44E6-8B26-AA5663216D49}" dt="2024-11-26T10:56:03.796" v="3401" actId="20577"/>
        <pc:sldMkLst>
          <pc:docMk/>
          <pc:sldMk cId="2307874423" sldId="278"/>
        </pc:sldMkLst>
        <pc:spChg chg="add mod">
          <ac:chgData name="Mu,LH" userId="05cf046a-1d2c-4ca6-ac70-4e7d1193e538" providerId="ADAL" clId="{D5BEF7FF-F91D-44E6-8B26-AA5663216D49}" dt="2024-11-26T09:52:25.546" v="2858"/>
          <ac:spMkLst>
            <pc:docMk/>
            <pc:sldMk cId="2307874423" sldId="278"/>
            <ac:spMk id="2" creationId="{80E8E38E-0F36-EDFF-247E-C758D0EE75DE}"/>
          </ac:spMkLst>
        </pc:spChg>
        <pc:spChg chg="mod">
          <ac:chgData name="Mu,LH" userId="05cf046a-1d2c-4ca6-ac70-4e7d1193e538" providerId="ADAL" clId="{D5BEF7FF-F91D-44E6-8B26-AA5663216D49}" dt="2024-11-26T10:56:03.796" v="3401" actId="20577"/>
          <ac:spMkLst>
            <pc:docMk/>
            <pc:sldMk cId="2307874423" sldId="278"/>
            <ac:spMk id="6" creationId="{2CB11DCE-19C1-070B-E973-E34C5DAA579E}"/>
          </ac:spMkLst>
        </pc:spChg>
      </pc:sldChg>
      <pc:sldChg chg="addSp modSp add mod modNotesTx">
        <pc:chgData name="Mu,LH" userId="05cf046a-1d2c-4ca6-ac70-4e7d1193e538" providerId="ADAL" clId="{D5BEF7FF-F91D-44E6-8B26-AA5663216D49}" dt="2024-11-26T10:15:06.909" v="3054" actId="6549"/>
        <pc:sldMkLst>
          <pc:docMk/>
          <pc:sldMk cId="2803616098" sldId="279"/>
        </pc:sldMkLst>
        <pc:spChg chg="add mod">
          <ac:chgData name="Mu,LH" userId="05cf046a-1d2c-4ca6-ac70-4e7d1193e538" providerId="ADAL" clId="{D5BEF7FF-F91D-44E6-8B26-AA5663216D49}" dt="2024-11-26T10:00:38.680" v="2942"/>
          <ac:spMkLst>
            <pc:docMk/>
            <pc:sldMk cId="2803616098" sldId="279"/>
            <ac:spMk id="2" creationId="{A629ED16-D102-BCF8-44E7-FD28A274D8FB}"/>
          </ac:spMkLst>
        </pc:spChg>
        <pc:spChg chg="mod">
          <ac:chgData name="Mu,LH" userId="05cf046a-1d2c-4ca6-ac70-4e7d1193e538" providerId="ADAL" clId="{D5BEF7FF-F91D-44E6-8B26-AA5663216D49}" dt="2024-11-26T10:15:06.909" v="3054" actId="6549"/>
          <ac:spMkLst>
            <pc:docMk/>
            <pc:sldMk cId="2803616098" sldId="279"/>
            <ac:spMk id="6" creationId="{2CB11DCE-19C1-070B-E973-E34C5DAA579E}"/>
          </ac:spMkLst>
        </pc:spChg>
      </pc:sldChg>
      <pc:sldChg chg="modSp add mod">
        <pc:chgData name="Mu,LH" userId="05cf046a-1d2c-4ca6-ac70-4e7d1193e538" providerId="ADAL" clId="{D5BEF7FF-F91D-44E6-8B26-AA5663216D49}" dt="2024-11-26T12:12:33.391" v="3552" actId="6549"/>
        <pc:sldMkLst>
          <pc:docMk/>
          <pc:sldMk cId="3469643051" sldId="280"/>
        </pc:sldMkLst>
        <pc:spChg chg="mod">
          <ac:chgData name="Mu,LH" userId="05cf046a-1d2c-4ca6-ac70-4e7d1193e538" providerId="ADAL" clId="{D5BEF7FF-F91D-44E6-8B26-AA5663216D49}" dt="2024-11-26T12:12:33.391" v="3552" actId="6549"/>
          <ac:spMkLst>
            <pc:docMk/>
            <pc:sldMk cId="3469643051" sldId="280"/>
            <ac:spMk id="5" creationId="{98E22EA0-310F-E1FB-6311-7BA6158849E8}"/>
          </ac:spMkLst>
        </pc:spChg>
      </pc:sldChg>
    </pc:docChg>
  </pc:docChgLst>
  <pc:docChgLst>
    <pc:chgData name="Mu,LH" userId="S::l.h.mu@lse.ac.uk::05cf046a-1d2c-4ca6-ac70-4e7d1193e538" providerId="AD" clId="Web-{EA547E05-0F0A-7224-10C8-E276AAD5E10B}"/>
    <pc:docChg chg="modSld">
      <pc:chgData name="Mu,LH" userId="S::l.h.mu@lse.ac.uk::05cf046a-1d2c-4ca6-ac70-4e7d1193e538" providerId="AD" clId="Web-{EA547E05-0F0A-7224-10C8-E276AAD5E10B}" dt="2024-11-25T14:29:40.160" v="86" actId="20577"/>
      <pc:docMkLst>
        <pc:docMk/>
      </pc:docMkLst>
      <pc:sldChg chg="modSp">
        <pc:chgData name="Mu,LH" userId="S::l.h.mu@lse.ac.uk::05cf046a-1d2c-4ca6-ac70-4e7d1193e538" providerId="AD" clId="Web-{EA547E05-0F0A-7224-10C8-E276AAD5E10B}" dt="2024-11-25T14:29:40.160" v="86" actId="20577"/>
        <pc:sldMkLst>
          <pc:docMk/>
          <pc:sldMk cId="305211080" sldId="271"/>
        </pc:sldMkLst>
        <pc:spChg chg="mod">
          <ac:chgData name="Mu,LH" userId="S::l.h.mu@lse.ac.uk::05cf046a-1d2c-4ca6-ac70-4e7d1193e538" providerId="AD" clId="Web-{EA547E05-0F0A-7224-10C8-E276AAD5E10B}" dt="2024-11-25T14:29:40.160" v="86" actId="20577"/>
          <ac:spMkLst>
            <pc:docMk/>
            <pc:sldMk cId="305211080" sldId="271"/>
            <ac:spMk id="6" creationId="{2CB11DCE-19C1-070B-E973-E34C5DAA579E}"/>
          </ac:spMkLst>
        </pc:spChg>
      </pc:sldChg>
    </pc:docChg>
  </pc:docChgLst>
  <pc:docChgLst>
    <pc:chgData name="Mu,LH" userId="05cf046a-1d2c-4ca6-ac70-4e7d1193e538" providerId="ADAL" clId="{A27671DD-8F8D-4BAB-B1BC-D2E85EDB5122}"/>
    <pc:docChg chg="undo redo custSel addSld delSld modSld sldOrd">
      <pc:chgData name="Mu,LH" userId="05cf046a-1d2c-4ca6-ac70-4e7d1193e538" providerId="ADAL" clId="{A27671DD-8F8D-4BAB-B1BC-D2E85EDB5122}" dt="2024-01-10T13:49:08.330" v="3326" actId="20577"/>
      <pc:docMkLst>
        <pc:docMk/>
      </pc:docMkLst>
      <pc:sldChg chg="modSp mod modNotesTx">
        <pc:chgData name="Mu,LH" userId="05cf046a-1d2c-4ca6-ac70-4e7d1193e538" providerId="ADAL" clId="{A27671DD-8F8D-4BAB-B1BC-D2E85EDB5122}" dt="2024-01-10T09:46:26.205" v="2980" actId="20577"/>
        <pc:sldMkLst>
          <pc:docMk/>
          <pc:sldMk cId="4204191023" sldId="257"/>
        </pc:sldMkLst>
        <pc:spChg chg="mod">
          <ac:chgData name="Mu,LH" userId="05cf046a-1d2c-4ca6-ac70-4e7d1193e538" providerId="ADAL" clId="{A27671DD-8F8D-4BAB-B1BC-D2E85EDB5122}" dt="2024-01-10T09:46:19.098" v="2953" actId="20577"/>
          <ac:spMkLst>
            <pc:docMk/>
            <pc:sldMk cId="4204191023" sldId="257"/>
            <ac:spMk id="3" creationId="{F67A9955-61B6-4FA5-88EA-0F84E48CA07B}"/>
          </ac:spMkLst>
        </pc:spChg>
      </pc:sldChg>
      <pc:sldChg chg="modSp mod">
        <pc:chgData name="Mu,LH" userId="05cf046a-1d2c-4ca6-ac70-4e7d1193e538" providerId="ADAL" clId="{A27671DD-8F8D-4BAB-B1BC-D2E85EDB5122}" dt="2024-01-10T13:47:11.952" v="3225" actId="20577"/>
        <pc:sldMkLst>
          <pc:docMk/>
          <pc:sldMk cId="2680717988" sldId="259"/>
        </pc:sldMkLst>
        <pc:spChg chg="mod">
          <ac:chgData name="Mu,LH" userId="05cf046a-1d2c-4ca6-ac70-4e7d1193e538" providerId="ADAL" clId="{A27671DD-8F8D-4BAB-B1BC-D2E85EDB5122}" dt="2024-01-10T13:47:11.952" v="3225" actId="20577"/>
          <ac:spMkLst>
            <pc:docMk/>
            <pc:sldMk cId="2680717988" sldId="259"/>
            <ac:spMk id="5" creationId="{98E22EA0-310F-E1FB-6311-7BA6158849E8}"/>
          </ac:spMkLst>
        </pc:spChg>
      </pc:sldChg>
      <pc:sldChg chg="modSp mod modNotesTx">
        <pc:chgData name="Mu,LH" userId="05cf046a-1d2c-4ca6-ac70-4e7d1193e538" providerId="ADAL" clId="{A27671DD-8F8D-4BAB-B1BC-D2E85EDB5122}" dt="2024-01-10T10:30:16.119" v="3063" actId="255"/>
        <pc:sldMkLst>
          <pc:docMk/>
          <pc:sldMk cId="2656963586" sldId="260"/>
        </pc:sldMkLst>
        <pc:spChg chg="mod">
          <ac:chgData name="Mu,LH" userId="05cf046a-1d2c-4ca6-ac70-4e7d1193e538" providerId="ADAL" clId="{A27671DD-8F8D-4BAB-B1BC-D2E85EDB5122}" dt="2024-01-10T10:30:16.119" v="3063" actId="255"/>
          <ac:spMkLst>
            <pc:docMk/>
            <pc:sldMk cId="2656963586" sldId="260"/>
            <ac:spMk id="2" creationId="{6BE86673-BDEA-4108-7DF7-D75421CD528C}"/>
          </ac:spMkLst>
        </pc:spChg>
        <pc:spChg chg="mod">
          <ac:chgData name="Mu,LH" userId="05cf046a-1d2c-4ca6-ac70-4e7d1193e538" providerId="ADAL" clId="{A27671DD-8F8D-4BAB-B1BC-D2E85EDB5122}" dt="2024-01-09T17:42:25.891" v="546" actId="1076"/>
          <ac:spMkLst>
            <pc:docMk/>
            <pc:sldMk cId="2656963586" sldId="260"/>
            <ac:spMk id="6" creationId="{2CB11DCE-19C1-070B-E973-E34C5DAA579E}"/>
          </ac:spMkLst>
        </pc:spChg>
      </pc:sldChg>
      <pc:sldChg chg="modSp mod modNotesTx">
        <pc:chgData name="Mu,LH" userId="05cf046a-1d2c-4ca6-ac70-4e7d1193e538" providerId="ADAL" clId="{A27671DD-8F8D-4BAB-B1BC-D2E85EDB5122}" dt="2024-01-10T10:30:26.639" v="3064" actId="207"/>
        <pc:sldMkLst>
          <pc:docMk/>
          <pc:sldMk cId="768710060" sldId="261"/>
        </pc:sldMkLst>
        <pc:spChg chg="mod">
          <ac:chgData name="Mu,LH" userId="05cf046a-1d2c-4ca6-ac70-4e7d1193e538" providerId="ADAL" clId="{A27671DD-8F8D-4BAB-B1BC-D2E85EDB5122}" dt="2024-01-10T10:30:26.639" v="3064" actId="207"/>
          <ac:spMkLst>
            <pc:docMk/>
            <pc:sldMk cId="768710060" sldId="261"/>
            <ac:spMk id="2" creationId="{270C8970-319E-677D-2BAF-48D4EEF29771}"/>
          </ac:spMkLst>
        </pc:spChg>
      </pc:sldChg>
      <pc:sldChg chg="modSp mod">
        <pc:chgData name="Mu,LH" userId="05cf046a-1d2c-4ca6-ac70-4e7d1193e538" providerId="ADAL" clId="{A27671DD-8F8D-4BAB-B1BC-D2E85EDB5122}" dt="2024-01-10T13:45:32.302" v="3191" actId="1076"/>
        <pc:sldMkLst>
          <pc:docMk/>
          <pc:sldMk cId="2260191945" sldId="262"/>
        </pc:sldMkLst>
        <pc:spChg chg="mod">
          <ac:chgData name="Mu,LH" userId="05cf046a-1d2c-4ca6-ac70-4e7d1193e538" providerId="ADAL" clId="{A27671DD-8F8D-4BAB-B1BC-D2E85EDB5122}" dt="2024-01-10T13:45:32.302" v="3191" actId="1076"/>
          <ac:spMkLst>
            <pc:docMk/>
            <pc:sldMk cId="2260191945" sldId="262"/>
            <ac:spMk id="2" creationId="{75A7FEE1-B1DF-8DA1-AB10-5F90FB9F2796}"/>
          </ac:spMkLst>
        </pc:spChg>
      </pc:sldChg>
      <pc:sldChg chg="modSp add mod">
        <pc:chgData name="Mu,LH" userId="05cf046a-1d2c-4ca6-ac70-4e7d1193e538" providerId="ADAL" clId="{A27671DD-8F8D-4BAB-B1BC-D2E85EDB5122}" dt="2024-01-10T13:47:23.121" v="3240" actId="20577"/>
        <pc:sldMkLst>
          <pc:docMk/>
          <pc:sldMk cId="1870228797" sldId="263"/>
        </pc:sldMkLst>
        <pc:spChg chg="mod">
          <ac:chgData name="Mu,LH" userId="05cf046a-1d2c-4ca6-ac70-4e7d1193e538" providerId="ADAL" clId="{A27671DD-8F8D-4BAB-B1BC-D2E85EDB5122}" dt="2024-01-10T13:47:23.121" v="3240" actId="20577"/>
          <ac:spMkLst>
            <pc:docMk/>
            <pc:sldMk cId="1870228797" sldId="263"/>
            <ac:spMk id="5" creationId="{98E22EA0-310F-E1FB-6311-7BA6158849E8}"/>
          </ac:spMkLst>
        </pc:spChg>
      </pc:sldChg>
      <pc:sldChg chg="addSp delSp modSp new del mod">
        <pc:chgData name="Mu,LH" userId="05cf046a-1d2c-4ca6-ac70-4e7d1193e538" providerId="ADAL" clId="{A27671DD-8F8D-4BAB-B1BC-D2E85EDB5122}" dt="2024-01-09T17:50:02.329" v="990" actId="2696"/>
        <pc:sldMkLst>
          <pc:docMk/>
          <pc:sldMk cId="3729533135" sldId="263"/>
        </pc:sldMkLst>
        <pc:spChg chg="mod">
          <ac:chgData name="Mu,LH" userId="05cf046a-1d2c-4ca6-ac70-4e7d1193e538" providerId="ADAL" clId="{A27671DD-8F8D-4BAB-B1BC-D2E85EDB5122}" dt="2024-01-09T17:49:58.560" v="989" actId="21"/>
          <ac:spMkLst>
            <pc:docMk/>
            <pc:sldMk cId="3729533135" sldId="263"/>
            <ac:spMk id="2" creationId="{717C471B-6A11-2CB8-1CA4-82E5B274C784}"/>
          </ac:spMkLst>
        </pc:spChg>
        <pc:spChg chg="add del">
          <ac:chgData name="Mu,LH" userId="05cf046a-1d2c-4ca6-ac70-4e7d1193e538" providerId="ADAL" clId="{A27671DD-8F8D-4BAB-B1BC-D2E85EDB5122}" dt="2024-01-09T17:49:54.921" v="988" actId="478"/>
          <ac:spMkLst>
            <pc:docMk/>
            <pc:sldMk cId="3729533135" sldId="263"/>
            <ac:spMk id="3" creationId="{9C8437B8-879D-A5B0-CF01-59B6997BFC33}"/>
          </ac:spMkLst>
        </pc:spChg>
      </pc:sldChg>
      <pc:sldChg chg="new del">
        <pc:chgData name="Mu,LH" userId="05cf046a-1d2c-4ca6-ac70-4e7d1193e538" providerId="ADAL" clId="{A27671DD-8F8D-4BAB-B1BC-D2E85EDB5122}" dt="2024-01-09T18:18:50.314" v="2628" actId="47"/>
        <pc:sldMkLst>
          <pc:docMk/>
          <pc:sldMk cId="1964027364" sldId="264"/>
        </pc:sldMkLst>
      </pc:sldChg>
      <pc:sldChg chg="modSp add mod modNotesTx">
        <pc:chgData name="Mu,LH" userId="05cf046a-1d2c-4ca6-ac70-4e7d1193e538" providerId="ADAL" clId="{A27671DD-8F8D-4BAB-B1BC-D2E85EDB5122}" dt="2024-01-09T18:21:54.986" v="2850" actId="207"/>
        <pc:sldMkLst>
          <pc:docMk/>
          <pc:sldMk cId="1699000525" sldId="265"/>
        </pc:sldMkLst>
        <pc:spChg chg="mod">
          <ac:chgData name="Mu,LH" userId="05cf046a-1d2c-4ca6-ac70-4e7d1193e538" providerId="ADAL" clId="{A27671DD-8F8D-4BAB-B1BC-D2E85EDB5122}" dt="2024-01-09T18:14:00.163" v="2466" actId="20577"/>
          <ac:spMkLst>
            <pc:docMk/>
            <pc:sldMk cId="1699000525" sldId="265"/>
            <ac:spMk id="2" creationId="{DCC53EAE-96A3-C2D8-6F48-34AE4008D7E8}"/>
          </ac:spMkLst>
        </pc:spChg>
        <pc:spChg chg="mod">
          <ac:chgData name="Mu,LH" userId="05cf046a-1d2c-4ca6-ac70-4e7d1193e538" providerId="ADAL" clId="{A27671DD-8F8D-4BAB-B1BC-D2E85EDB5122}" dt="2024-01-09T18:21:54.986" v="2850" actId="207"/>
          <ac:spMkLst>
            <pc:docMk/>
            <pc:sldMk cId="1699000525" sldId="265"/>
            <ac:spMk id="5" creationId="{98E22EA0-310F-E1FB-6311-7BA6158849E8}"/>
          </ac:spMkLst>
        </pc:spChg>
      </pc:sldChg>
      <pc:sldChg chg="modSp add mod modNotesTx">
        <pc:chgData name="Mu,LH" userId="05cf046a-1d2c-4ca6-ac70-4e7d1193e538" providerId="ADAL" clId="{A27671DD-8F8D-4BAB-B1BC-D2E85EDB5122}" dt="2024-01-10T13:48:08.192" v="3257" actId="6549"/>
        <pc:sldMkLst>
          <pc:docMk/>
          <pc:sldMk cId="3593363790" sldId="266"/>
        </pc:sldMkLst>
        <pc:spChg chg="mod">
          <ac:chgData name="Mu,LH" userId="05cf046a-1d2c-4ca6-ac70-4e7d1193e538" providerId="ADAL" clId="{A27671DD-8F8D-4BAB-B1BC-D2E85EDB5122}" dt="2024-01-10T10:37:31.074" v="3155" actId="20577"/>
          <ac:spMkLst>
            <pc:docMk/>
            <pc:sldMk cId="3593363790" sldId="266"/>
            <ac:spMk id="5" creationId="{98E22EA0-310F-E1FB-6311-7BA6158849E8}"/>
          </ac:spMkLst>
        </pc:spChg>
      </pc:sldChg>
      <pc:sldChg chg="modSp add mod ord modNotesTx">
        <pc:chgData name="Mu,LH" userId="05cf046a-1d2c-4ca6-ac70-4e7d1193e538" providerId="ADAL" clId="{A27671DD-8F8D-4BAB-B1BC-D2E85EDB5122}" dt="2024-01-10T13:49:08.330" v="3326" actId="20577"/>
        <pc:sldMkLst>
          <pc:docMk/>
          <pc:sldMk cId="3482502011" sldId="267"/>
        </pc:sldMkLst>
        <pc:spChg chg="mod">
          <ac:chgData name="Mu,LH" userId="05cf046a-1d2c-4ca6-ac70-4e7d1193e538" providerId="ADAL" clId="{A27671DD-8F8D-4BAB-B1BC-D2E85EDB5122}" dt="2024-01-10T10:27:03.913" v="3047"/>
          <ac:spMkLst>
            <pc:docMk/>
            <pc:sldMk cId="3482502011" sldId="267"/>
            <ac:spMk id="5" creationId="{98E22EA0-310F-E1FB-6311-7BA6158849E8}"/>
          </ac:spMkLst>
        </pc:spChg>
      </pc:sldChg>
      <pc:sldChg chg="modSp add del mod">
        <pc:chgData name="Mu,LH" userId="05cf046a-1d2c-4ca6-ac70-4e7d1193e538" providerId="ADAL" clId="{A27671DD-8F8D-4BAB-B1BC-D2E85EDB5122}" dt="2024-01-10T13:47:36.436" v="3256" actId="47"/>
        <pc:sldMkLst>
          <pc:docMk/>
          <pc:sldMk cId="3823386268" sldId="268"/>
        </pc:sldMkLst>
        <pc:spChg chg="mod">
          <ac:chgData name="Mu,LH" userId="05cf046a-1d2c-4ca6-ac70-4e7d1193e538" providerId="ADAL" clId="{A27671DD-8F8D-4BAB-B1BC-D2E85EDB5122}" dt="2024-01-10T13:47:31.923" v="3255" actId="20577"/>
          <ac:spMkLst>
            <pc:docMk/>
            <pc:sldMk cId="3823386268" sldId="268"/>
            <ac:spMk id="5" creationId="{98E22EA0-310F-E1FB-6311-7BA6158849E8}"/>
          </ac:spMkLst>
        </pc:spChg>
      </pc:sldChg>
    </pc:docChg>
  </pc:docChgLst>
  <pc:docChgLst>
    <pc:chgData name="Mu,LH" userId="S::l.h.mu@lse.ac.uk::05cf046a-1d2c-4ca6-ac70-4e7d1193e538" providerId="AD" clId="Web-{7EB565EA-908A-4D3D-6FED-81D7DD33D593}"/>
    <pc:docChg chg="modSld">
      <pc:chgData name="Mu,LH" userId="S::l.h.mu@lse.ac.uk::05cf046a-1d2c-4ca6-ac70-4e7d1193e538" providerId="AD" clId="Web-{7EB565EA-908A-4D3D-6FED-81D7DD33D593}" dt="2023-10-18T08:50:11.946" v="172" actId="20577"/>
      <pc:docMkLst>
        <pc:docMk/>
      </pc:docMkLst>
      <pc:sldChg chg="modSp">
        <pc:chgData name="Mu,LH" userId="S::l.h.mu@lse.ac.uk::05cf046a-1d2c-4ca6-ac70-4e7d1193e538" providerId="AD" clId="Web-{7EB565EA-908A-4D3D-6FED-81D7DD33D593}" dt="2023-10-17T09:14:04.319" v="1" actId="20577"/>
        <pc:sldMkLst>
          <pc:docMk/>
          <pc:sldMk cId="2680717988" sldId="259"/>
        </pc:sldMkLst>
        <pc:spChg chg="mod">
          <ac:chgData name="Mu,LH" userId="S::l.h.mu@lse.ac.uk::05cf046a-1d2c-4ca6-ac70-4e7d1193e538" providerId="AD" clId="Web-{7EB565EA-908A-4D3D-6FED-81D7DD33D593}" dt="2023-10-17T09:14:04.319" v="1" actId="20577"/>
          <ac:spMkLst>
            <pc:docMk/>
            <pc:sldMk cId="2680717988" sldId="259"/>
            <ac:spMk id="2" creationId="{DCC53EAE-96A3-C2D8-6F48-34AE4008D7E8}"/>
          </ac:spMkLst>
        </pc:spChg>
      </pc:sldChg>
      <pc:sldChg chg="modSp">
        <pc:chgData name="Mu,LH" userId="S::l.h.mu@lse.ac.uk::05cf046a-1d2c-4ca6-ac70-4e7d1193e538" providerId="AD" clId="Web-{7EB565EA-908A-4D3D-6FED-81D7DD33D593}" dt="2023-10-18T08:50:11.946" v="172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7EB565EA-908A-4D3D-6FED-81D7DD33D593}" dt="2023-10-18T08:50:11.946" v="172" actId="20577"/>
          <ac:spMkLst>
            <pc:docMk/>
            <pc:sldMk cId="768710060" sldId="261"/>
            <ac:spMk id="2" creationId="{270C8970-319E-677D-2BAF-48D4EEF29771}"/>
          </ac:spMkLst>
        </pc:spChg>
      </pc:sldChg>
    </pc:docChg>
  </pc:docChgLst>
  <pc:docChgLst>
    <pc:chgData name="Mu,LH" userId="05cf046a-1d2c-4ca6-ac70-4e7d1193e538" providerId="ADAL" clId="{C6356CE9-9D9E-44F3-A9BA-CD3D9D4C8410}"/>
    <pc:docChg chg="delSld modSld">
      <pc:chgData name="Mu,LH" userId="05cf046a-1d2c-4ca6-ac70-4e7d1193e538" providerId="ADAL" clId="{C6356CE9-9D9E-44F3-A9BA-CD3D9D4C8410}" dt="2023-10-18T09:20:16.757" v="457" actId="20577"/>
      <pc:docMkLst>
        <pc:docMk/>
      </pc:docMkLst>
      <pc:sldChg chg="modSp mod">
        <pc:chgData name="Mu,LH" userId="05cf046a-1d2c-4ca6-ac70-4e7d1193e538" providerId="ADAL" clId="{C6356CE9-9D9E-44F3-A9BA-CD3D9D4C8410}" dt="2023-10-18T09:19:29.403" v="428" actId="6549"/>
        <pc:sldMkLst>
          <pc:docMk/>
          <pc:sldMk cId="4204191023" sldId="257"/>
        </pc:sldMkLst>
        <pc:spChg chg="mod">
          <ac:chgData name="Mu,LH" userId="05cf046a-1d2c-4ca6-ac70-4e7d1193e538" providerId="ADAL" clId="{C6356CE9-9D9E-44F3-A9BA-CD3D9D4C8410}" dt="2023-10-18T09:19:29.403" v="428" actId="6549"/>
          <ac:spMkLst>
            <pc:docMk/>
            <pc:sldMk cId="4204191023" sldId="257"/>
            <ac:spMk id="3" creationId="{F67A9955-61B6-4FA5-88EA-0F84E48CA07B}"/>
          </ac:spMkLst>
        </pc:spChg>
      </pc:sldChg>
      <pc:sldChg chg="del">
        <pc:chgData name="Mu,LH" userId="05cf046a-1d2c-4ca6-ac70-4e7d1193e538" providerId="ADAL" clId="{C6356CE9-9D9E-44F3-A9BA-CD3D9D4C8410}" dt="2023-10-18T08:52:04.918" v="3" actId="47"/>
        <pc:sldMkLst>
          <pc:docMk/>
          <pc:sldMk cId="2739307469" sldId="258"/>
        </pc:sldMkLst>
      </pc:sldChg>
      <pc:sldChg chg="addSp modSp mod modNotesTx">
        <pc:chgData name="Mu,LH" userId="05cf046a-1d2c-4ca6-ac70-4e7d1193e538" providerId="ADAL" clId="{C6356CE9-9D9E-44F3-A9BA-CD3D9D4C8410}" dt="2023-10-18T09:20:16.757" v="457" actId="20577"/>
        <pc:sldMkLst>
          <pc:docMk/>
          <pc:sldMk cId="2680717988" sldId="259"/>
        </pc:sldMkLst>
        <pc:spChg chg="mod">
          <ac:chgData name="Mu,LH" userId="05cf046a-1d2c-4ca6-ac70-4e7d1193e538" providerId="ADAL" clId="{C6356CE9-9D9E-44F3-A9BA-CD3D9D4C8410}" dt="2023-10-18T08:52:01.285" v="2" actId="6549"/>
          <ac:spMkLst>
            <pc:docMk/>
            <pc:sldMk cId="2680717988" sldId="259"/>
            <ac:spMk id="2" creationId="{DCC53EAE-96A3-C2D8-6F48-34AE4008D7E8}"/>
          </ac:spMkLst>
        </pc:spChg>
        <pc:spChg chg="add mod">
          <ac:chgData name="Mu,LH" userId="05cf046a-1d2c-4ca6-ac70-4e7d1193e538" providerId="ADAL" clId="{C6356CE9-9D9E-44F3-A9BA-CD3D9D4C8410}" dt="2023-10-18T09:19:55.999" v="443" actId="20577"/>
          <ac:spMkLst>
            <pc:docMk/>
            <pc:sldMk cId="2680717988" sldId="259"/>
            <ac:spMk id="5" creationId="{98E22EA0-310F-E1FB-6311-7BA6158849E8}"/>
          </ac:spMkLst>
        </pc:spChg>
      </pc:sldChg>
      <pc:sldChg chg="addSp delSp modSp mod">
        <pc:chgData name="Mu,LH" userId="05cf046a-1d2c-4ca6-ac70-4e7d1193e538" providerId="ADAL" clId="{C6356CE9-9D9E-44F3-A9BA-CD3D9D4C8410}" dt="2023-10-18T09:19:43.899" v="440" actId="20577"/>
        <pc:sldMkLst>
          <pc:docMk/>
          <pc:sldMk cId="2656963586" sldId="260"/>
        </pc:sldMkLst>
        <pc:spChg chg="mod">
          <ac:chgData name="Mu,LH" userId="05cf046a-1d2c-4ca6-ac70-4e7d1193e538" providerId="ADAL" clId="{C6356CE9-9D9E-44F3-A9BA-CD3D9D4C8410}" dt="2023-10-18T08:51:55.128" v="1" actId="6549"/>
          <ac:spMkLst>
            <pc:docMk/>
            <pc:sldMk cId="2656963586" sldId="260"/>
            <ac:spMk id="2" creationId="{6BE86673-BDEA-4108-7DF7-D75421CD528C}"/>
          </ac:spMkLst>
        </pc:spChg>
        <pc:spChg chg="add del mod">
          <ac:chgData name="Mu,LH" userId="05cf046a-1d2c-4ca6-ac70-4e7d1193e538" providerId="ADAL" clId="{C6356CE9-9D9E-44F3-A9BA-CD3D9D4C8410}" dt="2023-10-18T08:52:37.531" v="6"/>
          <ac:spMkLst>
            <pc:docMk/>
            <pc:sldMk cId="2656963586" sldId="260"/>
            <ac:spMk id="5" creationId="{2C1EF233-8D50-5496-85A0-0EDECA1506C4}"/>
          </ac:spMkLst>
        </pc:spChg>
        <pc:spChg chg="add mod">
          <ac:chgData name="Mu,LH" userId="05cf046a-1d2c-4ca6-ac70-4e7d1193e538" providerId="ADAL" clId="{C6356CE9-9D9E-44F3-A9BA-CD3D9D4C8410}" dt="2023-10-18T09:19:43.899" v="440" actId="20577"/>
          <ac:spMkLst>
            <pc:docMk/>
            <pc:sldMk cId="2656963586" sldId="260"/>
            <ac:spMk id="6" creationId="{2CB11DCE-19C1-070B-E973-E34C5DAA579E}"/>
          </ac:spMkLst>
        </pc:spChg>
      </pc:sldChg>
      <pc:sldChg chg="modNotesTx">
        <pc:chgData name="Mu,LH" userId="05cf046a-1d2c-4ca6-ac70-4e7d1193e538" providerId="ADAL" clId="{C6356CE9-9D9E-44F3-A9BA-CD3D9D4C8410}" dt="2023-10-18T08:50:56.106" v="0" actId="6549"/>
        <pc:sldMkLst>
          <pc:docMk/>
          <pc:sldMk cId="768710060" sldId="261"/>
        </pc:sldMkLst>
      </pc:sldChg>
    </pc:docChg>
  </pc:docChgLst>
  <pc:docChgLst>
    <pc:chgData name="Mu,LH" userId="S::l.h.mu@lse.ac.uk::05cf046a-1d2c-4ca6-ac70-4e7d1193e538" providerId="AD" clId="Web-{17132224-4D0A-0059-597F-11AD0803E5F6}"/>
    <pc:docChg chg="addSld modSld">
      <pc:chgData name="Mu,LH" userId="S::l.h.mu@lse.ac.uk::05cf046a-1d2c-4ca6-ac70-4e7d1193e538" providerId="AD" clId="Web-{17132224-4D0A-0059-597F-11AD0803E5F6}" dt="2024-11-24T11:04:03.985" v="117" actId="20577"/>
      <pc:docMkLst>
        <pc:docMk/>
      </pc:docMkLst>
      <pc:sldChg chg="modSp">
        <pc:chgData name="Mu,LH" userId="S::l.h.mu@lse.ac.uk::05cf046a-1d2c-4ca6-ac70-4e7d1193e538" providerId="AD" clId="Web-{17132224-4D0A-0059-597F-11AD0803E5F6}" dt="2024-11-24T10:54:36.938" v="96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17132224-4D0A-0059-597F-11AD0803E5F6}" dt="2024-11-24T10:54:36.938" v="96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modSp">
        <pc:chgData name="Mu,LH" userId="S::l.h.mu@lse.ac.uk::05cf046a-1d2c-4ca6-ac70-4e7d1193e538" providerId="AD" clId="Web-{17132224-4D0A-0059-597F-11AD0803E5F6}" dt="2024-11-24T09:29:15.388" v="15" actId="20577"/>
        <pc:sldMkLst>
          <pc:docMk/>
          <pc:sldMk cId="2260191945" sldId="262"/>
        </pc:sldMkLst>
        <pc:spChg chg="mod">
          <ac:chgData name="Mu,LH" userId="S::l.h.mu@lse.ac.uk::05cf046a-1d2c-4ca6-ac70-4e7d1193e538" providerId="AD" clId="Web-{17132224-4D0A-0059-597F-11AD0803E5F6}" dt="2024-11-24T09:29:15.388" v="15" actId="20577"/>
          <ac:spMkLst>
            <pc:docMk/>
            <pc:sldMk cId="2260191945" sldId="262"/>
            <ac:spMk id="2" creationId="{75A7FEE1-B1DF-8DA1-AB10-5F90FB9F2796}"/>
          </ac:spMkLst>
        </pc:spChg>
      </pc:sldChg>
      <pc:sldChg chg="modSp add replId">
        <pc:chgData name="Mu,LH" userId="S::l.h.mu@lse.ac.uk::05cf046a-1d2c-4ca6-ac70-4e7d1193e538" providerId="AD" clId="Web-{17132224-4D0A-0059-597F-11AD0803E5F6}" dt="2024-11-24T11:04:03.985" v="117" actId="20577"/>
        <pc:sldMkLst>
          <pc:docMk/>
          <pc:sldMk cId="3100374017" sldId="268"/>
        </pc:sldMkLst>
        <pc:spChg chg="mod">
          <ac:chgData name="Mu,LH" userId="S::l.h.mu@lse.ac.uk::05cf046a-1d2c-4ca6-ac70-4e7d1193e538" providerId="AD" clId="Web-{17132224-4D0A-0059-597F-11AD0803E5F6}" dt="2024-11-24T11:04:03.985" v="117" actId="20577"/>
          <ac:spMkLst>
            <pc:docMk/>
            <pc:sldMk cId="3100374017" sldId="268"/>
            <ac:spMk id="2" creationId="{270C8970-319E-677D-2BAF-48D4EEF29771}"/>
          </ac:spMkLst>
        </pc:spChg>
      </pc:sldChg>
    </pc:docChg>
  </pc:docChgLst>
  <pc:docChgLst>
    <pc:chgData name="Mu,LH" userId="S::l.h.mu@lse.ac.uk::05cf046a-1d2c-4ca6-ac70-4e7d1193e538" providerId="AD" clId="Web-{5953B069-F5AA-E7A8-A994-778A5B2783E7}"/>
    <pc:docChg chg="delSld modSld">
      <pc:chgData name="Mu,LH" userId="S::l.h.mu@lse.ac.uk::05cf046a-1d2c-4ca6-ac70-4e7d1193e538" providerId="AD" clId="Web-{5953B069-F5AA-E7A8-A994-778A5B2783E7}" dt="2025-03-31T12:51:04.480" v="10"/>
      <pc:docMkLst>
        <pc:docMk/>
      </pc:docMkLst>
      <pc:sldChg chg="del">
        <pc:chgData name="Mu,LH" userId="S::l.h.mu@lse.ac.uk::05cf046a-1d2c-4ca6-ac70-4e7d1193e538" providerId="AD" clId="Web-{5953B069-F5AA-E7A8-A994-778A5B2783E7}" dt="2025-03-31T12:51:04.480" v="10"/>
        <pc:sldMkLst>
          <pc:docMk/>
          <pc:sldMk cId="4204191023" sldId="257"/>
        </pc:sldMkLst>
      </pc:sldChg>
      <pc:sldChg chg="del modNotes">
        <pc:chgData name="Mu,LH" userId="S::l.h.mu@lse.ac.uk::05cf046a-1d2c-4ca6-ac70-4e7d1193e538" providerId="AD" clId="Web-{5953B069-F5AA-E7A8-A994-778A5B2783E7}" dt="2025-03-31T12:51:01.026" v="8"/>
        <pc:sldMkLst>
          <pc:docMk/>
          <pc:sldMk cId="2680717988" sldId="259"/>
        </pc:sldMkLst>
      </pc:sldChg>
      <pc:sldChg chg="modNotes">
        <pc:chgData name="Mu,LH" userId="S::l.h.mu@lse.ac.uk::05cf046a-1d2c-4ca6-ac70-4e7d1193e538" providerId="AD" clId="Web-{5953B069-F5AA-E7A8-A994-778A5B2783E7}" dt="2025-03-31T12:50:29.025" v="1"/>
        <pc:sldMkLst>
          <pc:docMk/>
          <pc:sldMk cId="2656963586" sldId="260"/>
        </pc:sldMkLst>
      </pc:sldChg>
      <pc:sldChg chg="del">
        <pc:chgData name="Mu,LH" userId="S::l.h.mu@lse.ac.uk::05cf046a-1d2c-4ca6-ac70-4e7d1193e538" providerId="AD" clId="Web-{5953B069-F5AA-E7A8-A994-778A5B2783E7}" dt="2025-03-31T12:50:59.823" v="7"/>
        <pc:sldMkLst>
          <pc:docMk/>
          <pc:sldMk cId="3482502011" sldId="267"/>
        </pc:sldMkLst>
      </pc:sldChg>
      <pc:sldChg chg="modNotes">
        <pc:chgData name="Mu,LH" userId="S::l.h.mu@lse.ac.uk::05cf046a-1d2c-4ca6-ac70-4e7d1193e538" providerId="AD" clId="Web-{5953B069-F5AA-E7A8-A994-778A5B2783E7}" dt="2025-03-31T12:50:25.135" v="0"/>
        <pc:sldMkLst>
          <pc:docMk/>
          <pc:sldMk cId="3100374017" sldId="268"/>
        </pc:sldMkLst>
      </pc:sldChg>
      <pc:sldChg chg="modNotes">
        <pc:chgData name="Mu,LH" userId="S::l.h.mu@lse.ac.uk::05cf046a-1d2c-4ca6-ac70-4e7d1193e538" providerId="AD" clId="Web-{5953B069-F5AA-E7A8-A994-778A5B2783E7}" dt="2025-03-31T12:50:31.557" v="2"/>
        <pc:sldMkLst>
          <pc:docMk/>
          <pc:sldMk cId="3578872040" sldId="269"/>
        </pc:sldMkLst>
      </pc:sldChg>
      <pc:sldChg chg="modNotes">
        <pc:chgData name="Mu,LH" userId="S::l.h.mu@lse.ac.uk::05cf046a-1d2c-4ca6-ac70-4e7d1193e538" providerId="AD" clId="Web-{5953B069-F5AA-E7A8-A994-778A5B2783E7}" dt="2025-03-31T12:50:34.588" v="3"/>
        <pc:sldMkLst>
          <pc:docMk/>
          <pc:sldMk cId="1157953677" sldId="270"/>
        </pc:sldMkLst>
      </pc:sldChg>
      <pc:sldChg chg="modNotes">
        <pc:chgData name="Mu,LH" userId="S::l.h.mu@lse.ac.uk::05cf046a-1d2c-4ca6-ac70-4e7d1193e538" providerId="AD" clId="Web-{5953B069-F5AA-E7A8-A994-778A5B2783E7}" dt="2025-03-31T12:50:48.667" v="4"/>
        <pc:sldMkLst>
          <pc:docMk/>
          <pc:sldMk cId="2803616098" sldId="279"/>
        </pc:sldMkLst>
      </pc:sldChg>
      <pc:sldChg chg="del">
        <pc:chgData name="Mu,LH" userId="S::l.h.mu@lse.ac.uk::05cf046a-1d2c-4ca6-ac70-4e7d1193e538" providerId="AD" clId="Web-{5953B069-F5AA-E7A8-A994-778A5B2783E7}" dt="2025-03-31T12:51:01.308" v="9"/>
        <pc:sldMkLst>
          <pc:docMk/>
          <pc:sldMk cId="3469643051" sldId="280"/>
        </pc:sldMkLst>
      </pc:sldChg>
    </pc:docChg>
  </pc:docChgLst>
  <pc:docChgLst>
    <pc:chgData name="Mu,LH" userId="S::l.h.mu@lse.ac.uk::05cf046a-1d2c-4ca6-ac70-4e7d1193e538" providerId="AD" clId="Web-{FD8CB07F-831C-6F82-B9DF-6153F46A881A}"/>
    <pc:docChg chg="modSld">
      <pc:chgData name="Mu,LH" userId="S::l.h.mu@lse.ac.uk::05cf046a-1d2c-4ca6-ac70-4e7d1193e538" providerId="AD" clId="Web-{FD8CB07F-831C-6F82-B9DF-6153F46A881A}" dt="2024-01-09T16:20:41.225" v="187" actId="20577"/>
      <pc:docMkLst>
        <pc:docMk/>
      </pc:docMkLst>
      <pc:sldChg chg="modSp">
        <pc:chgData name="Mu,LH" userId="S::l.h.mu@lse.ac.uk::05cf046a-1d2c-4ca6-ac70-4e7d1193e538" providerId="AD" clId="Web-{FD8CB07F-831C-6F82-B9DF-6153F46A881A}" dt="2024-01-09T16:20:41.225" v="187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FD8CB07F-831C-6F82-B9DF-6153F46A881A}" dt="2024-01-09T16:20:41.225" v="187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addSp delSp modSp">
        <pc:chgData name="Mu,LH" userId="S::l.h.mu@lse.ac.uk::05cf046a-1d2c-4ca6-ac70-4e7d1193e538" providerId="AD" clId="Web-{FD8CB07F-831C-6F82-B9DF-6153F46A881A}" dt="2024-01-09T16:06:36.341" v="138" actId="1076"/>
        <pc:sldMkLst>
          <pc:docMk/>
          <pc:sldMk cId="2260191945" sldId="262"/>
        </pc:sldMkLst>
        <pc:spChg chg="mod">
          <ac:chgData name="Mu,LH" userId="S::l.h.mu@lse.ac.uk::05cf046a-1d2c-4ca6-ac70-4e7d1193e538" providerId="AD" clId="Web-{FD8CB07F-831C-6F82-B9DF-6153F46A881A}" dt="2024-01-09T16:06:36.341" v="138" actId="1076"/>
          <ac:spMkLst>
            <pc:docMk/>
            <pc:sldMk cId="2260191945" sldId="262"/>
            <ac:spMk id="2" creationId="{75A7FEE1-B1DF-8DA1-AB10-5F90FB9F2796}"/>
          </ac:spMkLst>
        </pc:spChg>
        <pc:spChg chg="add del mod">
          <ac:chgData name="Mu,LH" userId="S::l.h.mu@lse.ac.uk::05cf046a-1d2c-4ca6-ac70-4e7d1193e538" providerId="AD" clId="Web-{FD8CB07F-831C-6F82-B9DF-6153F46A881A}" dt="2024-01-09T16:06:33.247" v="131"/>
          <ac:spMkLst>
            <pc:docMk/>
            <pc:sldMk cId="2260191945" sldId="262"/>
            <ac:spMk id="5" creationId="{E722113E-15E6-E142-2485-094AB37FA27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4106D-D44D-49BD-8FDC-2D1684259F2C}" type="datetimeFigureOut">
              <a:t>3/31/2025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9A2C2-3DC4-4391-8537-D13CB8B95CB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3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986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10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53211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75228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3908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59967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66587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94935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16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480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44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ea typeface="Calibri"/>
              <a:cs typeface="Calibri"/>
            </a:endParaRPr>
          </a:p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5249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7686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0984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7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0240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8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1980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9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821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61CB9-56BE-55A3-8379-87EA11F8418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485BD-0635-D6A6-C8E7-DBE4120688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8682E-1968-8922-2480-CECB3E103D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601842-3CC6-48EB-8549-684CD5B55CCC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A0276-DC83-BDBF-0F6D-DD9EDB7F79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41F6-A326-64C2-5129-BDF9478CE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476099-848A-4844-8A04-76CF61F643D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148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FB38-E84F-360C-9AA1-EC15829C51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1C5A0-C64A-1C67-9D04-0336CBF90B7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09FB5-4E0F-B0C0-BDA1-BF0BF5AF13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ED2031-5866-4D19-9A45-13EC5D577F4D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0FCA-2459-BEF8-3442-506E55E4C1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B639B-A471-1F91-7BB9-3E2E7D70F0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B1AD5A-2478-4015-9862-B5DB9CDFB9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60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6F2E0C-01FF-485A-F602-2177EE255E5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17A9C-3B6C-D4AB-FC80-DC1B4CD38A2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CAD46-9BD2-3064-AA07-F3E864D855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B4B14B-AA76-4E2A-820C-AD8EBAA362DD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F0D8-00AE-BFC2-E13E-F90D50DF15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5D6A6-F972-3A07-A68E-017AC63C5B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1C381-850B-45EA-9242-78A04EF3CDC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54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8D72-132B-EECF-8923-64ABE01391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098CBC-196E-198B-05A3-D2492ACEB18B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 indent="0">
              <a:buNone/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CA7FBF8-DDED-6750-554E-DEA9FE24CB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6566B4FD-D47D-A031-B0BB-D41C9C36AA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D9F6FAD9-AF4D-78EF-FD4F-089A05BB01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F83C9B2-D4C4-6ADB-483F-30ABEE14A6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83521447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822A-23E3-0BFB-5715-455D9E62A3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76CB-2D8D-FBF8-A0A0-CAEB173C7F5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C6BBD-9A59-9DBE-643F-6D5DC075BED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360AD8-2321-4858-AD3A-4129064D0321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067BE-3F78-AE1D-99CB-3CF5AC8797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85A87-40EF-FD9A-62E0-753E61083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E56AC0-56C8-48AC-9DF6-11D022A1EA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36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DC46F-1B8D-3A4C-BF7D-0D206A5D84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2571D-F141-CE40-41A3-C959E29CC0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9663E-53BC-69B9-CEFF-89CA2EF24B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B39F3-091D-431F-ACB9-E9C63E80C488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D2044-3392-56BA-CBA0-E49D85B6E8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F86C5-F27D-A084-1C53-E8C7DA6569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D2FD65-7C5E-43BE-894E-95DA02B25D1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36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EF5C-DD23-9F93-5AF7-85B0337652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061E-4398-9D0F-830D-8DE1D7A671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C235C-893F-A6FE-B529-C4CE755A671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95836-F4AF-0679-09F9-913168913D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B52842-3020-4401-8823-FC02E6F238F0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12528-8F76-D5B2-B87A-6ADC5D666C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3D06E-18B3-5E32-DDBE-C8EFFD684D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EB7C6E-6EC3-4301-A42E-57484EAFDEF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2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ADA9-4F07-504D-9F66-E153B5905C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AC8BE-25D9-CBBC-6047-6FB7F7FD90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C3F9C-18FF-F0EA-08CD-282EC08E02E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2BBC5A-0F37-672D-D77C-A502742FAF3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63AFD-7865-76A6-9B27-F7F5A8961DE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15ACE-889E-FE11-3FB9-43D2B86538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BF8926-405E-47E3-9B73-545111D8089A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F364ED-6BB8-80F8-5D1A-E4A9DEB2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E24653-3ACF-FAAA-97AE-BF374232C7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0D52E-0609-4A53-B61D-49890A216BC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65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810B4-E757-70A4-F32F-F2F0FF131B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B267C-852E-40D8-5494-C6A6C561EC2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D479B-C5A1-4352-A7F1-687F8F585786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B70CF-4D52-B8CF-B31A-AF265916AA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53E434-A0BC-5503-6A44-475B29404F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EFA339-35FB-4A60-88A2-1A398C457A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6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E82FA1-0534-E703-863E-A16E3E0BF4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509B11-5BE4-406F-871E-6EF90A7F0E12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5159B-A011-CD30-E316-C9F92FC90C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3F871-97D8-0463-2192-D77C28ECFA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64880E-AD4B-4D09-94E9-3EB039F08C4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93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1800-6B30-9A9F-CDAC-462D8BD2D8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1AAD1-C92E-5DC1-03C9-21C6EA59A6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2A2EA-065E-7949-B751-7948975246D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4BE3C-FBDF-2DCB-A0AE-6FB7466C2F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7F553-E195-4CCF-BC13-434545104285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1F56D-7DDF-5506-222A-30C714ABB0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16BD7-0C05-9819-04F9-ABF7599AB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B6F18E-72D9-4037-A70F-F254ECBB69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9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3E45F-CCA5-D913-C24C-EBFD7B3750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C87B25-5078-D6C0-C0B6-DC0D56FEF7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B5421-066A-6756-AF70-51DD82E84E5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A399D-51D8-9515-ADE8-7F6BC4DE85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3B8EA0-1354-4E64-8A8F-0FC1023DD71E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8554B-C177-36AC-2F7E-51C27115C8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49E9B-3564-0B30-8E43-0D752EFA53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90C345-31FC-4413-A38A-A987B96DF61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2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BE904C-A247-D9B8-AFC5-85B1366269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93ECD-2E3E-CCDA-BD4D-5ED753E679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06311-9AA3-AF43-7500-99B4A10B368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2AFFB3D-35B5-4F6D-BDD9-049169A500D8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67343-ABCF-DB14-835F-B8DFF2C1859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7908E-F82B-A7D4-EA4F-AABA3BAAD52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89D4CEC-DD9A-407E-8DC1-0101176610E0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secdiv.insurance@lse.ac.uk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s://businessdisabilityforum.org.uk/knowledge-hub/toolkits/neurodiversity-toolkit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info.lse.ac.uk/staff/services/Policies-and-procedures/Assets/Documents/schPolDis.pdf" TargetMode="External"/><Relationship Id="rId5" Type="http://schemas.openxmlformats.org/officeDocument/2006/relationships/hyperlink" Target="https://info.lse.ac.uk/staff/divisions/Human-Resources/Assets/Documents/Disability-support/Reasonable-Adjustments-Pocket-Guide-final-web-version.pdf" TargetMode="External"/><Relationship Id="rId4" Type="http://schemas.openxmlformats.org/officeDocument/2006/relationships/hyperlink" Target="https://www.gov.uk/access-to-work/apply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l.h.mu@lse.ac.uk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gov.uk/guidance/apply-for-communication-support-at-a-job-interview-if-you-have-a-disability-or-health-condition-access-to-wor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gov.uk/access-to-wor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75A7FEE1-B1DF-8DA1-AB10-5F90FB9F27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4001713"/>
            <a:ext cx="10153653" cy="599595"/>
          </a:xfrm>
        </p:spPr>
        <p:txBody>
          <a:bodyPr>
            <a:normAutofit fontScale="90000"/>
          </a:bodyPr>
          <a:lstStyle/>
          <a:p>
            <a:r>
              <a:rPr lang="en-GB" sz="3600">
                <a:solidFill>
                  <a:schemeClr val="tx1"/>
                </a:solidFill>
                <a:latin typeface="Arial"/>
                <a:ea typeface="Roboto"/>
                <a:cs typeface="Arial"/>
              </a:rPr>
              <a:t>LSE Manager Forum: Demystifying Disability in the workplace </a:t>
            </a:r>
            <a:br>
              <a:rPr lang="en-GB" sz="3600">
                <a:solidFill>
                  <a:schemeClr val="tx1"/>
                </a:solidFill>
                <a:latin typeface="Arial"/>
                <a:ea typeface="Roboto"/>
                <a:cs typeface="Arial"/>
              </a:rPr>
            </a:br>
            <a:br>
              <a:rPr lang="en-GB" sz="3600">
                <a:solidFill>
                  <a:schemeClr val="tx1"/>
                </a:solidFill>
                <a:latin typeface="Arial"/>
                <a:ea typeface="Roboto"/>
                <a:cs typeface="Arial"/>
              </a:rPr>
            </a:br>
            <a:r>
              <a:rPr lang="en-GB" sz="3600">
                <a:solidFill>
                  <a:schemeClr val="tx1"/>
                </a:solidFill>
                <a:latin typeface="Arial"/>
                <a:ea typeface="Roboto"/>
                <a:cs typeface="Arial"/>
              </a:rPr>
              <a:t>Tuesday 26 November 11am to 12noon</a:t>
            </a:r>
            <a:br>
              <a:rPr lang="en-GB" sz="3600">
                <a:latin typeface="Arial"/>
                <a:ea typeface="Roboto"/>
                <a:cs typeface="Arial"/>
              </a:rPr>
            </a:br>
            <a:br>
              <a:rPr lang="en-GB" sz="3600"/>
            </a:br>
            <a:r>
              <a:rPr lang="en-GB" sz="5300">
                <a:latin typeface="Arial"/>
                <a:ea typeface="Roboto"/>
                <a:cs typeface="Arial"/>
              </a:rPr>
              <a:t>Access to Work</a:t>
            </a: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308326E2-8BAD-7C65-8C0F-94EE9EE70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B1008B71-F467-E789-875F-1B6ED8E46295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0191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44231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Implementing Access to Work support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200" b="1">
                <a:ea typeface="Calibri"/>
                <a:cs typeface="Arial"/>
              </a:rPr>
              <a:t>Initial Steps for Line Managers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Review documentation, includes grant letters, quotes and supplier recommendations and claim forms.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If needed, engage a colleague familiar with One Finance.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Use LSE approved suppliers or Access to Work recommendations - follow guidance for purchase orders or setting up new suppliers.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Maintain receipts and invoices for easy claims. Use the Access to Work Grant Tracker if managing multiple items.</a:t>
            </a:r>
            <a:endParaRPr lang="en-GB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79412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48640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Implementing Access to Work support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200" b="1">
                <a:ea typeface="Calibri"/>
                <a:cs typeface="Arial"/>
              </a:rPr>
              <a:t>Managing Specialist Aids &amp; Equipment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Procurement: LSE approved suppliers or refer to the quotes and suppliers list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Contact IT Service Desk for tech setup.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Check insurance coverage – contact </a:t>
            </a:r>
            <a:r>
              <a:rPr lang="en-GB" sz="2000" b="0" i="0" u="sng" strike="noStrike">
                <a:solidFill>
                  <a:srgbClr val="0563C1"/>
                </a:solidFill>
                <a:effectLst/>
                <a:hlinkClick r:id="rId4"/>
              </a:rPr>
              <a:t>secdiv.insurance@lse.ac.uk</a:t>
            </a:r>
            <a:r>
              <a:rPr lang="en-GB" sz="2000" b="0" i="0" u="sng" strike="noStrike">
                <a:solidFill>
                  <a:srgbClr val="0563C1"/>
                </a:solidFill>
                <a:effectLst/>
              </a:rPr>
              <a:t> </a:t>
            </a:r>
            <a:r>
              <a:rPr lang="en-GB" sz="2000"/>
              <a:t>for advice</a:t>
            </a:r>
            <a:endParaRPr lang="en-GB" sz="2400">
              <a:ea typeface="Calibri"/>
              <a:cs typeface="Arial"/>
            </a:endParaRP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If employee leaves discuss equipment transfer or retention.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Contact HR Partner for advice on equipment ownership.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100" b="1">
                <a:ea typeface="Calibri"/>
                <a:cs typeface="Arial"/>
              </a:rPr>
              <a:t>Disability Awareness Training: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100">
                <a:ea typeface="Calibri"/>
                <a:cs typeface="Arial"/>
              </a:rPr>
              <a:t>May be grant-funded for teams.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100">
                <a:ea typeface="Calibri"/>
                <a:cs typeface="Arial"/>
              </a:rPr>
              <a:t>Enhances team/colleagues understanding of disability and workplace adjustments.</a:t>
            </a:r>
            <a:endParaRPr lang="en-GB" sz="21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55079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44231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Implementing Access to Work support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200" b="1">
                <a:ea typeface="Calibri"/>
                <a:cs typeface="Arial"/>
              </a:rPr>
              <a:t>Support Workers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Workplace strategy coaching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Job aides/support workers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Captioners/BSL interpreters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b="1">
                <a:ea typeface="Calibri"/>
                <a:cs typeface="Arial"/>
              </a:rPr>
              <a:t>How to Engage: </a:t>
            </a:r>
            <a:r>
              <a:rPr lang="en-GB" sz="2200">
                <a:ea typeface="Calibri"/>
                <a:cs typeface="Arial"/>
              </a:rPr>
              <a:t>LSE approved suppliers or refer to the quotes and suppliers list provided by Access to Work – employees can choose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b="1">
                <a:ea typeface="Calibri"/>
                <a:cs typeface="Arial"/>
              </a:rPr>
              <a:t>Payment Processes: </a:t>
            </a:r>
            <a:r>
              <a:rPr lang="en-GB" sz="2200">
                <a:ea typeface="Calibri"/>
                <a:cs typeface="Arial"/>
              </a:rPr>
              <a:t>Some suppliers invoice directly to Access to Work. Others require LSE payment first, with costs reclaimed later. </a:t>
            </a:r>
          </a:p>
        </p:txBody>
      </p:sp>
    </p:spTree>
    <p:extLst>
      <p:ext uri="{BB962C8B-B14F-4D97-AF65-F5344CB8AC3E}">
        <p14:creationId xmlns:p14="http://schemas.microsoft.com/office/powerpoint/2010/main" val="190204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28996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Implementing Access to Work support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200" b="1">
                <a:ea typeface="Calibri"/>
                <a:cs typeface="Arial"/>
              </a:rPr>
              <a:t>Travel to Work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Covers costs beyond public transport.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Some employees self-manage but line managers can assist with: 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Setting up arrangements with local taxi firms.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Supporting upfront costs if challenging for employee.</a:t>
            </a:r>
          </a:p>
        </p:txBody>
      </p:sp>
    </p:spTree>
    <p:extLst>
      <p:ext uri="{BB962C8B-B14F-4D97-AF65-F5344CB8AC3E}">
        <p14:creationId xmlns:p14="http://schemas.microsoft.com/office/powerpoint/2010/main" val="1579252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34536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Claiming Access to Work Costs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400" b="1">
                <a:ea typeface="Calibri"/>
                <a:cs typeface="Arial"/>
              </a:rPr>
              <a:t>Claims Process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LSE, as the employer, must always submit claims via post, not online.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Claim forms are sent by the Access to Work case manager to employees and line managers.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Claim forms for different categories of support.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20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7874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49771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Claiming Access to Work Costs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400" b="1">
                <a:ea typeface="Calibri"/>
                <a:cs typeface="Arial"/>
              </a:rPr>
              <a:t>Steps to Claims 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b="1">
                <a:ea typeface="Calibri"/>
                <a:cs typeface="Arial"/>
              </a:rPr>
              <a:t>Collect Documentation: </a:t>
            </a:r>
            <a:r>
              <a:rPr lang="en-GB" sz="2200">
                <a:ea typeface="Calibri"/>
                <a:cs typeface="Arial"/>
              </a:rPr>
              <a:t>Gather all invoices, receipts, and required claim forms (use those sent by the case manager).</a:t>
            </a:r>
            <a:r>
              <a:rPr lang="en-GB" sz="2200" b="1">
                <a:ea typeface="Calibri"/>
                <a:cs typeface="Arial"/>
              </a:rPr>
              <a:t>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b="1">
                <a:ea typeface="Calibri"/>
                <a:cs typeface="Arial"/>
              </a:rPr>
              <a:t>Complete Forms Accurately: 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Use New or Amended Details form for initial claims.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Provide detailed descriptions, dates, and attach original receipts/invoices.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Include the “Customer Declaration” signed by the employee.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Contact LSE Cashiers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b="1">
                <a:ea typeface="Calibri"/>
                <a:cs typeface="Arial"/>
              </a:rPr>
              <a:t>Post to the address indicated on the form </a:t>
            </a:r>
            <a:r>
              <a:rPr lang="en-GB" sz="2200">
                <a:ea typeface="Calibri"/>
                <a:cs typeface="Arial"/>
              </a:rPr>
              <a:t>once copies made for record-keeping.</a:t>
            </a:r>
          </a:p>
        </p:txBody>
      </p:sp>
    </p:spTree>
    <p:extLst>
      <p:ext uri="{BB962C8B-B14F-4D97-AF65-F5344CB8AC3E}">
        <p14:creationId xmlns:p14="http://schemas.microsoft.com/office/powerpoint/2010/main" val="2803616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1364894" y="1358368"/>
            <a:ext cx="10153653" cy="54271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3200" b="1">
                <a:solidFill>
                  <a:srgbClr val="C00000"/>
                </a:solidFill>
                <a:latin typeface="Arial"/>
                <a:ea typeface="Roboto"/>
                <a:cs typeface="Arial"/>
              </a:rPr>
              <a:t>Resources</a:t>
            </a: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Roboto"/>
                <a:cs typeface="Arial"/>
              </a:rPr>
              <a:t> and support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3200" b="1">
              <a:solidFill>
                <a:srgbClr val="C00000"/>
              </a:solidFill>
              <a:latin typeface="Arial" pitchFamily="34"/>
              <a:ea typeface="Roboto" pitchFamily="2"/>
              <a:cs typeface="Arial" pitchFamily="34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,Sans-Serif" panose="020B0604020202020204" pitchFamily="34" charset="0"/>
              <a:buChar char="•"/>
            </a:pPr>
            <a:r>
              <a:rPr lang="en-GB" sz="2400">
                <a:ea typeface="Calibri"/>
                <a:cs typeface="Calibri"/>
                <a:hlinkClick r:id="rId4"/>
              </a:rPr>
              <a:t>Access to Work Toolkit</a:t>
            </a:r>
            <a:endParaRPr lang="en-US" sz="2400">
              <a:ea typeface="Calibri"/>
              <a:cs typeface="Calibri"/>
            </a:endParaRPr>
          </a:p>
          <a:p>
            <a:pPr marL="457200" indent="-457200">
              <a:lnSpc>
                <a:spcPct val="150000"/>
              </a:lnSpc>
              <a:buFont typeface="Arial,Sans-Serif" panose="020B0604020202020204" pitchFamily="34" charset="0"/>
              <a:buChar char="•"/>
            </a:pPr>
            <a:r>
              <a:rPr lang="en-GB" sz="2400">
                <a:ea typeface="Calibri"/>
                <a:cs typeface="Calibri"/>
                <a:hlinkClick r:id="rId4"/>
              </a:rPr>
              <a:t>Access to Work</a:t>
            </a:r>
            <a:r>
              <a:rPr lang="en-GB" sz="2400">
                <a:ea typeface="Calibri"/>
                <a:cs typeface="Calibri"/>
              </a:rPr>
              <a:t> helpline </a:t>
            </a:r>
            <a:endParaRPr lang="en-GB"/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5"/>
              </a:rPr>
              <a:t>Reasonable Adjustments Pocket Guide</a:t>
            </a:r>
            <a:endParaRPr lang="en-GB" sz="2400">
              <a:ea typeface="Calibri"/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6"/>
              </a:rPr>
              <a:t>LSE Disability Policy</a:t>
            </a:r>
            <a:endParaRPr lang="en-GB" sz="240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</a:rPr>
              <a:t>Consult with HR Partner or Staff Disability and Mental Health Adviser </a:t>
            </a:r>
            <a:endParaRPr lang="en-GB"/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latin typeface="Calibri"/>
                <a:ea typeface="Times New Roman" panose="02020603050405020304" pitchFamily="18" charset="0"/>
                <a:cs typeface="Calibri"/>
              </a:rPr>
              <a:t>R</a:t>
            </a:r>
            <a:r>
              <a:rPr lang="en-GB" sz="2400">
                <a:effectLst/>
                <a:latin typeface="Calibri"/>
                <a:ea typeface="Times New Roman" panose="02020603050405020304" pitchFamily="18" charset="0"/>
                <a:cs typeface="Calibri"/>
              </a:rPr>
              <a:t>egister with the </a:t>
            </a:r>
            <a:r>
              <a:rPr lang="en-GB" sz="2400" u="sng">
                <a:solidFill>
                  <a:srgbClr val="0563C1"/>
                </a:solidFill>
                <a:effectLst/>
                <a:latin typeface="Calibri"/>
                <a:ea typeface="Times New Roman" panose="02020603050405020304" pitchFamily="18" charset="0"/>
                <a:cs typeface="Calibri"/>
                <a:hlinkClick r:id="rId7"/>
              </a:rPr>
              <a:t>Business Disability Forum</a:t>
            </a:r>
            <a:r>
              <a:rPr lang="en-GB" sz="2400">
                <a:effectLst/>
                <a:latin typeface="Calibri"/>
                <a:ea typeface="Times New Roman" panose="02020603050405020304" pitchFamily="18" charset="0"/>
                <a:cs typeface="Calibri"/>
              </a:rPr>
              <a:t> (LSE are members) to access resources </a:t>
            </a:r>
            <a:r>
              <a:rPr lang="en-GB" sz="2400">
                <a:latin typeface="Calibri"/>
                <a:ea typeface="Times New Roman" panose="02020603050405020304" pitchFamily="18" charset="0"/>
                <a:cs typeface="Calibri"/>
              </a:rPr>
              <a:t>and toolkits</a:t>
            </a:r>
            <a:endParaRPr lang="en-GB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502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EF9C-1793-DF8A-4AD4-760C7EC769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918843"/>
            <a:ext cx="10153653" cy="1214158"/>
          </a:xfrm>
        </p:spPr>
        <p:txBody>
          <a:bodyPr/>
          <a:lstStyle/>
          <a:p>
            <a:pPr lvl="0"/>
            <a:r>
              <a:rPr lang="en-GB">
                <a:latin typeface="Arial"/>
                <a:ea typeface="Roboto"/>
                <a:cs typeface="Arial"/>
              </a:rPr>
              <a:t>Thank you! </a:t>
            </a:r>
            <a:endParaRPr lang="en-GB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67A9955-61B6-4FA5-88EA-0F84E48CA0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2700232"/>
            <a:ext cx="10153653" cy="2986466"/>
          </a:xfrm>
        </p:spPr>
        <p:txBody>
          <a:bodyPr/>
          <a:lstStyle/>
          <a:p>
            <a:pPr lvl="0" algn="ctr"/>
            <a:r>
              <a:rPr lang="en-GB" sz="3600" b="1">
                <a:latin typeface="Arial"/>
                <a:ea typeface="Roboto"/>
                <a:cs typeface="Arial"/>
              </a:rPr>
              <a:t>Thoughts/suggestions/questions? </a:t>
            </a:r>
            <a:endParaRPr lang="en-GB" sz="3600" b="1"/>
          </a:p>
          <a:p>
            <a:pPr lvl="0" algn="ctr"/>
            <a:endParaRPr lang="en-GB" sz="3600" b="1"/>
          </a:p>
          <a:p>
            <a:pPr lvl="0"/>
            <a:endParaRPr lang="en-GB" sz="3600"/>
          </a:p>
          <a:p>
            <a:pPr lvl="0" algn="ctr"/>
            <a:r>
              <a:rPr lang="en-GB" sz="2400">
                <a:latin typeface="Arial"/>
                <a:ea typeface="Roboto"/>
                <a:cs typeface="Arial"/>
              </a:rPr>
              <a:t>Feel free to get in touch via </a:t>
            </a:r>
            <a:r>
              <a:rPr lang="en-GB" sz="2400">
                <a:latin typeface="Arial"/>
                <a:ea typeface="Roboto"/>
                <a:cs typeface="Arial"/>
                <a:hlinkClick r:id="rId3"/>
              </a:rPr>
              <a:t>l.h.mu@lse.ac.uk</a:t>
            </a:r>
            <a:r>
              <a:rPr lang="en-GB" sz="2400">
                <a:latin typeface="Arial"/>
                <a:ea typeface="Roboto"/>
                <a:cs typeface="Arial"/>
              </a:rPr>
              <a:t> 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4204191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>
                <a:solidFill>
                  <a:srgbClr val="C00000"/>
                </a:solidFill>
                <a:latin typeface="Arial"/>
                <a:cs typeface="Arial"/>
              </a:rPr>
              <a:t>Today's session</a:t>
            </a:r>
            <a:endParaRPr lang="en-GB" b="1">
              <a:solidFill>
                <a:srgbClr val="C00000"/>
              </a:solidFill>
              <a:latin typeface="Arial" pitchFamily="34"/>
              <a:cs typeface="Arial" pitchFamily="34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endParaRPr lang="en-GB" sz="1600"/>
          </a:p>
          <a:p>
            <a:pPr marL="914400" lvl="1" indent="-457200" defTabSz="685800">
              <a:lnSpc>
                <a:spcPct val="1500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/>
              <a:t>Welcome and introductions</a:t>
            </a:r>
            <a:endParaRPr lang="en-GB" sz="2000">
              <a:cs typeface="Calibri"/>
            </a:endParaRPr>
          </a:p>
          <a:p>
            <a:pPr marL="914400" lvl="1" indent="-457200" defTabSz="685800">
              <a:lnSpc>
                <a:spcPct val="1500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Overview of Access to Work scheme</a:t>
            </a:r>
          </a:p>
          <a:p>
            <a:pPr marL="914400" lvl="1" indent="-457200" defTabSz="685800">
              <a:lnSpc>
                <a:spcPct val="1500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The application process</a:t>
            </a:r>
            <a:endParaRPr lang="en-GB">
              <a:cs typeface="Calibri"/>
            </a:endParaRPr>
          </a:p>
          <a:p>
            <a:pPr marL="914400" lvl="1" indent="-457200" defTabSz="685800">
              <a:lnSpc>
                <a:spcPct val="1500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Implementing support</a:t>
            </a:r>
          </a:p>
          <a:p>
            <a:pPr marL="914400" lvl="1" indent="-457200" defTabSz="685800">
              <a:lnSpc>
                <a:spcPct val="1500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Claims process</a:t>
            </a:r>
          </a:p>
          <a:p>
            <a:pPr marL="914400" lvl="1" indent="-457200" defTabSz="685800">
              <a:lnSpc>
                <a:spcPct val="1500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Mental Health Support Service</a:t>
            </a:r>
          </a:p>
          <a:p>
            <a:pPr marL="914400" lvl="1" indent="-457200" defTabSz="685800">
              <a:lnSpc>
                <a:spcPct val="1500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Help and support</a:t>
            </a: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endParaRPr lang="en-GB" sz="2000">
              <a:cs typeface="Calibri"/>
            </a:endParaRP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endParaRPr lang="en-GB" sz="2000">
              <a:cs typeface="Calibri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>
              <a:cs typeface="Calibri"/>
            </a:endParaRPr>
          </a:p>
          <a:p>
            <a:pPr marL="1600200" lvl="2" indent="-457200"/>
            <a:endParaRPr lang="en-GB" sz="2400">
              <a:cs typeface="Calibri"/>
            </a:endParaRPr>
          </a:p>
          <a:p>
            <a:pPr marL="457200" lvl="1" indent="-457200" defTabSz="685800">
              <a:buNone/>
            </a:pPr>
            <a:endParaRPr lang="en-GB" sz="22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871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37269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>
                <a:solidFill>
                  <a:srgbClr val="C00000"/>
                </a:solidFill>
                <a:latin typeface="Arial"/>
                <a:cs typeface="Arial"/>
              </a:rPr>
              <a:t>Overview of the Access to Work scheme:  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000" b="1">
                <a:solidFill>
                  <a:schemeClr val="tx1"/>
                </a:solidFill>
                <a:latin typeface="Arial"/>
                <a:cs typeface="Arial"/>
              </a:rPr>
              <a:t>What is Access to Work and who is eligible?</a:t>
            </a: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None/>
            </a:pPr>
            <a:endParaRPr lang="en-GB" sz="1600">
              <a:cs typeface="Calibri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/>
              <a:t>Grant scheme administered by the Department of Work and Pensions funding practical support </a:t>
            </a:r>
            <a:r>
              <a:rPr lang="en-GB" sz="2000">
                <a:cs typeface="Calibri"/>
              </a:rPr>
              <a:t>for disabled staff.  </a:t>
            </a: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endParaRPr lang="en-GB" sz="2000">
              <a:cs typeface="Calibri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Access to Work’s definition of a disability is in line with the Equality Act 2010: </a:t>
            </a: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endParaRPr lang="en-GB" sz="2000">
              <a:cs typeface="Calibri"/>
            </a:endParaRP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r>
              <a:rPr lang="en-GB" sz="2000" i="1">
                <a:cs typeface="Calibri"/>
              </a:rPr>
              <a:t>“A physical or mental impairment which has a substantial and long-term adverse effect on a person’s ability to carry out normal day to day activities” </a:t>
            </a: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endParaRPr lang="en-GB" sz="2000" i="1">
              <a:cs typeface="Calibri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To be able to apply, employees must either already be working at the School or have a     confirmed job offer and are due to start within 12 weeks </a:t>
            </a: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endParaRPr lang="en-GB" sz="2000">
              <a:cs typeface="Calibri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Access to Work does </a:t>
            </a:r>
            <a:r>
              <a:rPr lang="en-GB" sz="2000" b="1">
                <a:cs typeface="Calibri"/>
              </a:rPr>
              <a:t>not </a:t>
            </a:r>
            <a:r>
              <a:rPr lang="en-GB" sz="2000">
                <a:cs typeface="Calibri"/>
              </a:rPr>
              <a:t>replace an employer’s duty under the Equality Act to make reasonable adjustments.</a:t>
            </a: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endParaRPr lang="en-GB" sz="2000">
              <a:cs typeface="Calibri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>
              <a:cs typeface="Calibri"/>
            </a:endParaRPr>
          </a:p>
          <a:p>
            <a:pPr marL="1600200" lvl="2" indent="-457200"/>
            <a:endParaRPr lang="en-GB" sz="2400">
              <a:cs typeface="Calibri"/>
            </a:endParaRPr>
          </a:p>
          <a:p>
            <a:pPr marL="457200" lvl="1" indent="-457200" defTabSz="685800">
              <a:buNone/>
            </a:pPr>
            <a:endParaRPr lang="en-GB" sz="22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037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129348"/>
            <a:ext cx="1093049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2800" b="1">
                <a:solidFill>
                  <a:srgbClr val="C00000"/>
                </a:solidFill>
                <a:latin typeface="Arial"/>
                <a:cs typeface="Arial"/>
              </a:rPr>
              <a:t>Overview of the Access to Work scheme:  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What can Access to Work help with?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b="1">
              <a:solidFill>
                <a:srgbClr val="C00000"/>
              </a:solidFill>
              <a:latin typeface="Arial" pitchFamily="34"/>
              <a:ea typeface="Roboto" pitchFamily="2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Access to Work grants help pay for support or equipment needed for staff experiencing barriers at work, </a:t>
            </a:r>
            <a:r>
              <a:rPr lang="en-GB" sz="2000">
                <a:ea typeface="MS Mincho" panose="02020609040205080304" pitchFamily="49" charset="-128"/>
                <a:cs typeface="Arial" panose="020B0604020202020204" pitchFamily="34" charset="0"/>
              </a:rPr>
              <a:t>such as:</a:t>
            </a:r>
          </a:p>
          <a:p>
            <a:pPr marL="1143000" lvl="2" indent="-228600" defTabSz="685800">
              <a:lnSpc>
                <a:spcPct val="150000"/>
              </a:lnSpc>
              <a:spcBef>
                <a:spcPts val="500"/>
              </a:spcBef>
              <a:buClr>
                <a:srgbClr val="FF0000"/>
              </a:buClr>
              <a:buSzPct val="100000"/>
              <a:buFont typeface="Arial" pitchFamily="34"/>
              <a:buChar char="•"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Aids or assistive software equipment plus assistive technology training </a:t>
            </a:r>
          </a:p>
          <a:p>
            <a:pPr marL="1143000" lvl="2" indent="-228600" defTabSz="685800">
              <a:lnSpc>
                <a:spcPct val="150000"/>
              </a:lnSpc>
              <a:spcBef>
                <a:spcPts val="500"/>
              </a:spcBef>
              <a:buClr>
                <a:srgbClr val="FF0000"/>
              </a:buClr>
              <a:buSzPct val="100000"/>
              <a:buFont typeface="Arial" pitchFamily="34"/>
              <a:buChar char="•"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Practical help at work, such as a workplace strategy coach or a note taker or lip speaker</a:t>
            </a:r>
          </a:p>
          <a:p>
            <a:pPr marL="1143000" marR="0" lvl="2" indent="-228600" algn="l" defTabSz="685800" rtl="0" eaLnBrk="1" fontAlgn="auto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cs typeface="Calibri"/>
              </a:rPr>
              <a:t>Funds towards any extra travel costs to and from work if/when public transport is difficult </a:t>
            </a:r>
            <a:r>
              <a:rPr kumimoji="0" lang="en-GB" sz="20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hlinkClick r:id="rId4"/>
              </a:rPr>
              <a:t>Communication support at interviews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 for candidates who: </a:t>
            </a:r>
          </a:p>
          <a:p>
            <a:pPr marL="1600200" marR="0" lvl="3" indent="-228600" algn="l" defTabSz="685800" rtl="0" eaLnBrk="1" fontAlgn="auto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are deaf or hard of hearing and need a British Sign Language interpreter or lip speaker</a:t>
            </a:r>
          </a:p>
          <a:p>
            <a:pPr marL="1600200" marR="0" lvl="3" indent="-228600" algn="l" defTabSz="685800" rtl="0" eaLnBrk="1" fontAlgn="auto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have a physical or mental health condition or learning difficulty and need communication support</a:t>
            </a:r>
            <a:r>
              <a:rPr kumimoji="0" lang="en-GB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.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963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40974" y="1238937"/>
            <a:ext cx="10930496" cy="5009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2800" b="1">
                <a:solidFill>
                  <a:srgbClr val="C00000"/>
                </a:solidFill>
                <a:latin typeface="Arial"/>
                <a:cs typeface="Arial"/>
              </a:rPr>
              <a:t>Overview of the Access to Work scheme:  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Examples of Access to Work grants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400" b="1">
              <a:latin typeface="Arial" pitchFamily="34"/>
              <a:ea typeface="Roboto" pitchFamily="2"/>
              <a:cs typeface="Arial" pitchFamily="34"/>
            </a:endParaRPr>
          </a:p>
          <a:p>
            <a:pPr>
              <a:buClr>
                <a:srgbClr val="FF0000"/>
              </a:buClr>
            </a:pPr>
            <a:r>
              <a:rPr lang="en-GB" sz="2400" b="1">
                <a:cs typeface="Arial" panose="020B0604020202020204" pitchFamily="34" charset="0"/>
              </a:rPr>
              <a:t>Neurodiverse employees may be offered: </a:t>
            </a: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Assistive technology, including equipment and software plus training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Referral to the Mental Health Support Service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Specialist neurodiversity workplace support.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Help with travel costs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87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40974" y="1238937"/>
            <a:ext cx="10930496" cy="5009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2800" b="1">
                <a:solidFill>
                  <a:srgbClr val="C00000"/>
                </a:solidFill>
                <a:latin typeface="Arial"/>
                <a:cs typeface="Arial"/>
              </a:rPr>
              <a:t>Overview of the Access to Work scheme:  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Examples of Access to Work grants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400" b="1">
              <a:latin typeface="Arial" pitchFamily="34"/>
              <a:ea typeface="Roboto" pitchFamily="2"/>
              <a:cs typeface="Arial" pitchFamily="34"/>
            </a:endParaRPr>
          </a:p>
          <a:p>
            <a:pPr>
              <a:buClr>
                <a:srgbClr val="FF0000"/>
              </a:buClr>
            </a:pPr>
            <a:r>
              <a:rPr lang="en-GB" sz="2400" b="1">
                <a:cs typeface="Arial" panose="020B0604020202020204" pitchFamily="34" charset="0"/>
              </a:rPr>
              <a:t>Employee with a long-term health condition offered: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b="1">
              <a:cs typeface="Arial" panose="020B0604020202020204" pitchFamily="34" charset="0"/>
            </a:endParaRP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Specialist workplace coaching/mentoring</a:t>
            </a: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Help with travel costs</a:t>
            </a: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Assistive technology plus training</a:t>
            </a: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Specialist equipment, such as chairs or adjustable desks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953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57682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The Access to Work Application Process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cs typeface="Arial"/>
              </a:rPr>
              <a:t>Employees are required to make initial application </a:t>
            </a:r>
            <a:r>
              <a:rPr lang="en-GB" sz="2200">
                <a:cs typeface="Arial"/>
                <a:hlinkClick r:id="rId4"/>
              </a:rPr>
              <a:t>online</a:t>
            </a:r>
            <a:r>
              <a:rPr lang="en-GB" sz="2200">
                <a:cs typeface="Arial"/>
              </a:rPr>
              <a:t> or by phone. </a:t>
            </a: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Line manager/other agreed manager contact details are required on the application form – Access to Work may contact to confirm the employee’s role at LSE and make other enquiries to help them with their assessment. 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200" b="1">
                <a:ea typeface="Calibri"/>
                <a:cs typeface="Arial"/>
              </a:rPr>
              <a:t>Key considerations for employees:</a:t>
            </a:r>
          </a:p>
          <a:p>
            <a:pPr marL="1371600" lvl="2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No diagnosis needed; describe barriers and how they impact work.</a:t>
            </a:r>
          </a:p>
          <a:p>
            <a:pPr marL="1371600" lvl="2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Be specific about difficulties (e.g., concentration, note-taking).</a:t>
            </a:r>
          </a:p>
          <a:p>
            <a:pPr marL="1371600" lvl="2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Prepare to provide supporting documents like job descriptions or Occupational Health reports.</a:t>
            </a:r>
          </a:p>
          <a:p>
            <a:pPr marL="1371600" lvl="2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cs typeface="Arial"/>
              </a:rPr>
              <a:t>Workplace needs assessment may be offered. </a:t>
            </a:r>
            <a:endParaRPr lang="en-GB" sz="2200"/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5211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49309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The Access to Work Application Process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200" b="1">
                <a:ea typeface="Calibri"/>
                <a:cs typeface="Arial"/>
              </a:rPr>
              <a:t>Key considerations for managers:</a:t>
            </a:r>
          </a:p>
          <a:p>
            <a:pPr marL="1371600" lvl="2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Ask employee consent to inform HR Partner know if employee has made or is making an application. </a:t>
            </a:r>
          </a:p>
          <a:p>
            <a:pPr marL="1371600" lvl="2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Time, assistance, and understanding needed to support employees through what can be an emotionally taxing process and administratively burdensome.</a:t>
            </a:r>
          </a:p>
          <a:p>
            <a:pPr marL="1371600" lvl="2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Employees may need time to reflect and recharge before/after application stages.</a:t>
            </a:r>
          </a:p>
          <a:p>
            <a:pPr marL="1371600" lvl="2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If unsure how to respond to queries from Access to Work during the application/assessment process, consult with HR Partner or Staff Disability and Mental Health Adviser. </a:t>
            </a:r>
            <a:endParaRPr lang="en-GB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64297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305235" y="1209247"/>
            <a:ext cx="10930496" cy="49309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GB" sz="2800" b="1">
                <a:solidFill>
                  <a:srgbClr val="C00000"/>
                </a:solidFill>
                <a:latin typeface="Arial"/>
                <a:cs typeface="Arial"/>
              </a:rPr>
              <a:t>Implementing Access to Work support</a:t>
            </a:r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Roboto" pitchFamily="2"/>
              <a:cs typeface="Arial" pitchFamily="34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GB" sz="2200" b="1">
                <a:ea typeface="Calibri"/>
                <a:cs typeface="Arial"/>
              </a:rPr>
              <a:t>What Happens After Approval?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Grant letters plus any relevant claim forms and recommended suppliers are sent to both the employee and the line manager/management contact.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Begin purchasing and setting up recommended support based on the grant.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>
                <a:ea typeface="Calibri"/>
                <a:cs typeface="Arial"/>
              </a:rPr>
              <a:t>Three categories of support: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b="1">
                <a:ea typeface="Calibri"/>
                <a:cs typeface="Arial"/>
              </a:rPr>
              <a:t>Specialist Aids &amp; Equipment: </a:t>
            </a:r>
            <a:r>
              <a:rPr lang="en-GB" sz="2200">
                <a:ea typeface="Calibri"/>
                <a:cs typeface="Arial"/>
              </a:rPr>
              <a:t>Includes ergonomic furniture, assistive technology, and training.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b="1">
                <a:ea typeface="Calibri"/>
                <a:cs typeface="Arial"/>
              </a:rPr>
              <a:t>Support Workers: </a:t>
            </a:r>
            <a:r>
              <a:rPr lang="en-GB" sz="2200">
                <a:ea typeface="Calibri"/>
                <a:cs typeface="Arial"/>
              </a:rPr>
              <a:t>For workplace strategy coaching, note-taking, or interpretation.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b="1">
                <a:ea typeface="Calibri"/>
                <a:cs typeface="Arial"/>
              </a:rPr>
              <a:t>Travel to Work: </a:t>
            </a:r>
            <a:r>
              <a:rPr lang="en-GB" sz="2200">
                <a:ea typeface="Calibri"/>
                <a:cs typeface="Arial"/>
              </a:rPr>
              <a:t>Covers additional travel costs due to disability (e.g., taxis).</a:t>
            </a:r>
            <a:endParaRPr lang="en-GB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14144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17</Slides>
  <Notes>17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LSE Manager Forum: Demystifying Disability in the workplace   Tuesday 26 November 11am to 12noon  Access to 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2023-10-17T08:26:21Z</dcterms:created>
  <dcterms:modified xsi:type="dcterms:W3CDTF">2025-03-31T12:57:15Z</dcterms:modified>
</cp:coreProperties>
</file>