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5" r:id="rId2"/>
  </p:sldMasterIdLst>
  <p:notesMasterIdLst>
    <p:notesMasterId r:id="rId29"/>
  </p:notesMasterIdLst>
  <p:sldIdLst>
    <p:sldId id="262" r:id="rId3"/>
    <p:sldId id="261" r:id="rId4"/>
    <p:sldId id="291" r:id="rId5"/>
    <p:sldId id="292" r:id="rId6"/>
    <p:sldId id="273" r:id="rId7"/>
    <p:sldId id="268" r:id="rId8"/>
    <p:sldId id="293" r:id="rId9"/>
    <p:sldId id="270" r:id="rId10"/>
    <p:sldId id="290" r:id="rId11"/>
    <p:sldId id="276" r:id="rId12"/>
    <p:sldId id="269" r:id="rId13"/>
    <p:sldId id="277" r:id="rId14"/>
    <p:sldId id="281" r:id="rId15"/>
    <p:sldId id="282" r:id="rId16"/>
    <p:sldId id="283" r:id="rId17"/>
    <p:sldId id="284" r:id="rId18"/>
    <p:sldId id="279" r:id="rId19"/>
    <p:sldId id="280" r:id="rId20"/>
    <p:sldId id="285" r:id="rId21"/>
    <p:sldId id="286" r:id="rId22"/>
    <p:sldId id="287" r:id="rId23"/>
    <p:sldId id="288" r:id="rId24"/>
    <p:sldId id="289" r:id="rId25"/>
    <p:sldId id="259" r:id="rId26"/>
    <p:sldId id="267" r:id="rId27"/>
    <p:sldId id="257" r:id="rId2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04" autoAdjust="0"/>
  </p:normalViewPr>
  <p:slideViewPr>
    <p:cSldViewPr snapToGrid="0">
      <p:cViewPr varScale="1">
        <p:scale>
          <a:sx n="102" d="100"/>
          <a:sy n="102" d="100"/>
        </p:scale>
        <p:origin x="91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LH" userId="S::l.h.mu@lse.ac.uk::05cf046a-1d2c-4ca6-ac70-4e7d1193e538" providerId="AD" clId="Web-{DFCD534E-0AED-8D4D-6B99-1A14F75C2ABA}"/>
    <pc:docChg chg="addSld modSld">
      <pc:chgData name="Mu,LH" userId="S::l.h.mu@lse.ac.uk::05cf046a-1d2c-4ca6-ac70-4e7d1193e538" providerId="AD" clId="Web-{DFCD534E-0AED-8D4D-6B99-1A14F75C2ABA}" dt="2025-03-17T14:28:51.326" v="131" actId="20577"/>
      <pc:docMkLst>
        <pc:docMk/>
      </pc:docMkLst>
      <pc:sldChg chg="modSp">
        <pc:chgData name="Mu,LH" userId="S::l.h.mu@lse.ac.uk::05cf046a-1d2c-4ca6-ac70-4e7d1193e538" providerId="AD" clId="Web-{DFCD534E-0AED-8D4D-6B99-1A14F75C2ABA}" dt="2025-03-17T13:10:24.665" v="9" actId="20577"/>
        <pc:sldMkLst>
          <pc:docMk/>
          <pc:sldMk cId="2260191945" sldId="262"/>
        </pc:sldMkLst>
        <pc:spChg chg="mod">
          <ac:chgData name="Mu,LH" userId="S::l.h.mu@lse.ac.uk::05cf046a-1d2c-4ca6-ac70-4e7d1193e538" providerId="AD" clId="Web-{DFCD534E-0AED-8D4D-6B99-1A14F75C2ABA}" dt="2025-03-17T13:10:24.665" v="9" actId="20577"/>
          <ac:spMkLst>
            <pc:docMk/>
            <pc:sldMk cId="2260191945" sldId="262"/>
            <ac:spMk id="2" creationId="{75A7FEE1-B1DF-8DA1-AB10-5F90FB9F2796}"/>
          </ac:spMkLst>
        </pc:spChg>
      </pc:sldChg>
      <pc:sldChg chg="modSp">
        <pc:chgData name="Mu,LH" userId="S::l.h.mu@lse.ac.uk::05cf046a-1d2c-4ca6-ac70-4e7d1193e538" providerId="AD" clId="Web-{DFCD534E-0AED-8D4D-6B99-1A14F75C2ABA}" dt="2025-03-17T14:19:00.342" v="58" actId="20577"/>
        <pc:sldMkLst>
          <pc:docMk/>
          <pc:sldMk cId="3457462218" sldId="270"/>
        </pc:sldMkLst>
        <pc:spChg chg="mod">
          <ac:chgData name="Mu,LH" userId="S::l.h.mu@lse.ac.uk::05cf046a-1d2c-4ca6-ac70-4e7d1193e538" providerId="AD" clId="Web-{DFCD534E-0AED-8D4D-6B99-1A14F75C2ABA}" dt="2025-03-17T14:19:00.342" v="58" actId="20577"/>
          <ac:spMkLst>
            <pc:docMk/>
            <pc:sldMk cId="3457462218" sldId="270"/>
            <ac:spMk id="2" creationId="{270C8970-319E-677D-2BAF-48D4EEF29771}"/>
          </ac:spMkLst>
        </pc:spChg>
      </pc:sldChg>
      <pc:sldChg chg="modSp">
        <pc:chgData name="Mu,LH" userId="S::l.h.mu@lse.ac.uk::05cf046a-1d2c-4ca6-ac70-4e7d1193e538" providerId="AD" clId="Web-{DFCD534E-0AED-8D4D-6B99-1A14F75C2ABA}" dt="2025-03-17T13:13:28.720" v="36" actId="20577"/>
        <pc:sldMkLst>
          <pc:docMk/>
          <pc:sldMk cId="2071200752" sldId="276"/>
        </pc:sldMkLst>
        <pc:spChg chg="mod">
          <ac:chgData name="Mu,LH" userId="S::l.h.mu@lse.ac.uk::05cf046a-1d2c-4ca6-ac70-4e7d1193e538" providerId="AD" clId="Web-{DFCD534E-0AED-8D4D-6B99-1A14F75C2ABA}" dt="2025-03-17T13:13:28.720" v="36" actId="20577"/>
          <ac:spMkLst>
            <pc:docMk/>
            <pc:sldMk cId="2071200752" sldId="276"/>
            <ac:spMk id="2" creationId="{270C8970-319E-677D-2BAF-48D4EEF29771}"/>
          </ac:spMkLst>
        </pc:spChg>
      </pc:sldChg>
      <pc:sldChg chg="modSp">
        <pc:chgData name="Mu,LH" userId="S::l.h.mu@lse.ac.uk::05cf046a-1d2c-4ca6-ac70-4e7d1193e538" providerId="AD" clId="Web-{DFCD534E-0AED-8D4D-6B99-1A14F75C2ABA}" dt="2025-03-17T14:28:36.263" v="129" actId="20577"/>
        <pc:sldMkLst>
          <pc:docMk/>
          <pc:sldMk cId="1017004252" sldId="277"/>
        </pc:sldMkLst>
        <pc:spChg chg="mod">
          <ac:chgData name="Mu,LH" userId="S::l.h.mu@lse.ac.uk::05cf046a-1d2c-4ca6-ac70-4e7d1193e538" providerId="AD" clId="Web-{DFCD534E-0AED-8D4D-6B99-1A14F75C2ABA}" dt="2025-03-17T14:28:36.263" v="129" actId="20577"/>
          <ac:spMkLst>
            <pc:docMk/>
            <pc:sldMk cId="1017004252" sldId="277"/>
            <ac:spMk id="2" creationId="{270C8970-319E-677D-2BAF-48D4EEF29771}"/>
          </ac:spMkLst>
        </pc:spChg>
      </pc:sldChg>
      <pc:sldChg chg="modSp">
        <pc:chgData name="Mu,LH" userId="S::l.h.mu@lse.ac.uk::05cf046a-1d2c-4ca6-ac70-4e7d1193e538" providerId="AD" clId="Web-{DFCD534E-0AED-8D4D-6B99-1A14F75C2ABA}" dt="2025-03-17T14:23:00.598" v="73" actId="20577"/>
        <pc:sldMkLst>
          <pc:docMk/>
          <pc:sldMk cId="1881760981" sldId="279"/>
        </pc:sldMkLst>
        <pc:spChg chg="mod">
          <ac:chgData name="Mu,LH" userId="S::l.h.mu@lse.ac.uk::05cf046a-1d2c-4ca6-ac70-4e7d1193e538" providerId="AD" clId="Web-{DFCD534E-0AED-8D4D-6B99-1A14F75C2ABA}" dt="2025-03-17T14:23:00.598" v="73" actId="20577"/>
          <ac:spMkLst>
            <pc:docMk/>
            <pc:sldMk cId="1881760981" sldId="279"/>
            <ac:spMk id="2" creationId="{270C8970-319E-677D-2BAF-48D4EEF29771}"/>
          </ac:spMkLst>
        </pc:spChg>
      </pc:sldChg>
      <pc:sldChg chg="modSp">
        <pc:chgData name="Mu,LH" userId="S::l.h.mu@lse.ac.uk::05cf046a-1d2c-4ca6-ac70-4e7d1193e538" providerId="AD" clId="Web-{DFCD534E-0AED-8D4D-6B99-1A14F75C2ABA}" dt="2025-03-17T14:22:51.332" v="70" actId="20577"/>
        <pc:sldMkLst>
          <pc:docMk/>
          <pc:sldMk cId="1166510316" sldId="280"/>
        </pc:sldMkLst>
        <pc:spChg chg="mod">
          <ac:chgData name="Mu,LH" userId="S::l.h.mu@lse.ac.uk::05cf046a-1d2c-4ca6-ac70-4e7d1193e538" providerId="AD" clId="Web-{DFCD534E-0AED-8D4D-6B99-1A14F75C2ABA}" dt="2025-03-17T14:22:51.332" v="70" actId="20577"/>
          <ac:spMkLst>
            <pc:docMk/>
            <pc:sldMk cId="1166510316" sldId="280"/>
            <ac:spMk id="2" creationId="{270C8970-319E-677D-2BAF-48D4EEF29771}"/>
          </ac:spMkLst>
        </pc:spChg>
      </pc:sldChg>
      <pc:sldChg chg="modSp">
        <pc:chgData name="Mu,LH" userId="S::l.h.mu@lse.ac.uk::05cf046a-1d2c-4ca6-ac70-4e7d1193e538" providerId="AD" clId="Web-{DFCD534E-0AED-8D4D-6B99-1A14F75C2ABA}" dt="2025-03-17T14:24:43.695" v="107" actId="20577"/>
        <pc:sldMkLst>
          <pc:docMk/>
          <pc:sldMk cId="554780737" sldId="281"/>
        </pc:sldMkLst>
        <pc:spChg chg="mod">
          <ac:chgData name="Mu,LH" userId="S::l.h.mu@lse.ac.uk::05cf046a-1d2c-4ca6-ac70-4e7d1193e538" providerId="AD" clId="Web-{DFCD534E-0AED-8D4D-6B99-1A14F75C2ABA}" dt="2025-03-17T14:24:43.695" v="107" actId="20577"/>
          <ac:spMkLst>
            <pc:docMk/>
            <pc:sldMk cId="554780737" sldId="281"/>
            <ac:spMk id="2" creationId="{270C8970-319E-677D-2BAF-48D4EEF29771}"/>
          </ac:spMkLst>
        </pc:spChg>
      </pc:sldChg>
      <pc:sldChg chg="modSp">
        <pc:chgData name="Mu,LH" userId="S::l.h.mu@lse.ac.uk::05cf046a-1d2c-4ca6-ac70-4e7d1193e538" providerId="AD" clId="Web-{DFCD534E-0AED-8D4D-6B99-1A14F75C2ABA}" dt="2025-03-17T14:24:33.632" v="104" actId="20577"/>
        <pc:sldMkLst>
          <pc:docMk/>
          <pc:sldMk cId="3358148496" sldId="282"/>
        </pc:sldMkLst>
        <pc:spChg chg="mod">
          <ac:chgData name="Mu,LH" userId="S::l.h.mu@lse.ac.uk::05cf046a-1d2c-4ca6-ac70-4e7d1193e538" providerId="AD" clId="Web-{DFCD534E-0AED-8D4D-6B99-1A14F75C2ABA}" dt="2025-03-17T14:24:33.632" v="104" actId="20577"/>
          <ac:spMkLst>
            <pc:docMk/>
            <pc:sldMk cId="3358148496" sldId="282"/>
            <ac:spMk id="2" creationId="{270C8970-319E-677D-2BAF-48D4EEF29771}"/>
          </ac:spMkLst>
        </pc:spChg>
      </pc:sldChg>
      <pc:sldChg chg="modSp">
        <pc:chgData name="Mu,LH" userId="S::l.h.mu@lse.ac.uk::05cf046a-1d2c-4ca6-ac70-4e7d1193e538" providerId="AD" clId="Web-{DFCD534E-0AED-8D4D-6B99-1A14F75C2ABA}" dt="2025-03-17T14:23:30.474" v="80" actId="20577"/>
        <pc:sldMkLst>
          <pc:docMk/>
          <pc:sldMk cId="510490716" sldId="283"/>
        </pc:sldMkLst>
        <pc:spChg chg="mod">
          <ac:chgData name="Mu,LH" userId="S::l.h.mu@lse.ac.uk::05cf046a-1d2c-4ca6-ac70-4e7d1193e538" providerId="AD" clId="Web-{DFCD534E-0AED-8D4D-6B99-1A14F75C2ABA}" dt="2025-03-17T14:23:30.474" v="80" actId="20577"/>
          <ac:spMkLst>
            <pc:docMk/>
            <pc:sldMk cId="510490716" sldId="283"/>
            <ac:spMk id="2" creationId="{270C8970-319E-677D-2BAF-48D4EEF29771}"/>
          </ac:spMkLst>
        </pc:spChg>
      </pc:sldChg>
      <pc:sldChg chg="modSp">
        <pc:chgData name="Mu,LH" userId="S::l.h.mu@lse.ac.uk::05cf046a-1d2c-4ca6-ac70-4e7d1193e538" providerId="AD" clId="Web-{DFCD534E-0AED-8D4D-6B99-1A14F75C2ABA}" dt="2025-03-17T14:23:20.255" v="77" actId="20577"/>
        <pc:sldMkLst>
          <pc:docMk/>
          <pc:sldMk cId="3389398317" sldId="284"/>
        </pc:sldMkLst>
        <pc:spChg chg="mod">
          <ac:chgData name="Mu,LH" userId="S::l.h.mu@lse.ac.uk::05cf046a-1d2c-4ca6-ac70-4e7d1193e538" providerId="AD" clId="Web-{DFCD534E-0AED-8D4D-6B99-1A14F75C2ABA}" dt="2025-03-17T14:23:20.255" v="77" actId="20577"/>
          <ac:spMkLst>
            <pc:docMk/>
            <pc:sldMk cId="3389398317" sldId="284"/>
            <ac:spMk id="2" creationId="{270C8970-319E-677D-2BAF-48D4EEF29771}"/>
          </ac:spMkLst>
        </pc:spChg>
      </pc:sldChg>
      <pc:sldChg chg="modSp">
        <pc:chgData name="Mu,LH" userId="S::l.h.mu@lse.ac.uk::05cf046a-1d2c-4ca6-ac70-4e7d1193e538" providerId="AD" clId="Web-{DFCD534E-0AED-8D4D-6B99-1A14F75C2ABA}" dt="2025-03-17T14:19:48.906" v="66" actId="20577"/>
        <pc:sldMkLst>
          <pc:docMk/>
          <pc:sldMk cId="2800405159" sldId="286"/>
        </pc:sldMkLst>
        <pc:spChg chg="mod">
          <ac:chgData name="Mu,LH" userId="S::l.h.mu@lse.ac.uk::05cf046a-1d2c-4ca6-ac70-4e7d1193e538" providerId="AD" clId="Web-{DFCD534E-0AED-8D4D-6B99-1A14F75C2ABA}" dt="2025-03-17T14:19:48.906" v="66" actId="20577"/>
          <ac:spMkLst>
            <pc:docMk/>
            <pc:sldMk cId="2800405159" sldId="286"/>
            <ac:spMk id="2" creationId="{270C8970-319E-677D-2BAF-48D4EEF29771}"/>
          </ac:spMkLst>
        </pc:spChg>
      </pc:sldChg>
      <pc:sldChg chg="modSp">
        <pc:chgData name="Mu,LH" userId="S::l.h.mu@lse.ac.uk::05cf046a-1d2c-4ca6-ac70-4e7d1193e538" providerId="AD" clId="Web-{DFCD534E-0AED-8D4D-6B99-1A14F75C2ABA}" dt="2025-03-17T14:19:35.906" v="63" actId="20577"/>
        <pc:sldMkLst>
          <pc:docMk/>
          <pc:sldMk cId="1928103696" sldId="287"/>
        </pc:sldMkLst>
        <pc:spChg chg="mod">
          <ac:chgData name="Mu,LH" userId="S::l.h.mu@lse.ac.uk::05cf046a-1d2c-4ca6-ac70-4e7d1193e538" providerId="AD" clId="Web-{DFCD534E-0AED-8D4D-6B99-1A14F75C2ABA}" dt="2025-03-17T14:19:35.906" v="63" actId="20577"/>
          <ac:spMkLst>
            <pc:docMk/>
            <pc:sldMk cId="1928103696" sldId="287"/>
            <ac:spMk id="2" creationId="{270C8970-319E-677D-2BAF-48D4EEF29771}"/>
          </ac:spMkLst>
        </pc:spChg>
      </pc:sldChg>
      <pc:sldChg chg="modSp add replId">
        <pc:chgData name="Mu,LH" userId="S::l.h.mu@lse.ac.uk::05cf046a-1d2c-4ca6-ac70-4e7d1193e538" providerId="AD" clId="Web-{DFCD534E-0AED-8D4D-6B99-1A14F75C2ABA}" dt="2025-03-17T14:28:51.326" v="131" actId="20577"/>
        <pc:sldMkLst>
          <pc:docMk/>
          <pc:sldMk cId="3316699507" sldId="290"/>
        </pc:sldMkLst>
        <pc:spChg chg="mod">
          <ac:chgData name="Mu,LH" userId="S::l.h.mu@lse.ac.uk::05cf046a-1d2c-4ca6-ac70-4e7d1193e538" providerId="AD" clId="Web-{DFCD534E-0AED-8D4D-6B99-1A14F75C2ABA}" dt="2025-03-17T14:28:51.326" v="131" actId="20577"/>
          <ac:spMkLst>
            <pc:docMk/>
            <pc:sldMk cId="3316699507" sldId="290"/>
            <ac:spMk id="2" creationId="{6A622FFF-8BB5-DECD-4B26-01FA96E0B801}"/>
          </ac:spMkLst>
        </pc:spChg>
      </pc:sldChg>
    </pc:docChg>
  </pc:docChgLst>
  <pc:docChgLst>
    <pc:chgData name="Mu,LH" userId="05cf046a-1d2c-4ca6-ac70-4e7d1193e538" providerId="ADAL" clId="{27A5756D-D40A-4FC0-8D4E-1164FF14645E}"/>
    <pc:docChg chg="undo custSel addSld delSld modSld sldOrd">
      <pc:chgData name="Mu,LH" userId="05cf046a-1d2c-4ca6-ac70-4e7d1193e538" providerId="ADAL" clId="{27A5756D-D40A-4FC0-8D4E-1164FF14645E}" dt="2025-03-18T10:59:58.054" v="967"/>
      <pc:docMkLst>
        <pc:docMk/>
      </pc:docMkLst>
      <pc:sldChg chg="modSp mod">
        <pc:chgData name="Mu,LH" userId="05cf046a-1d2c-4ca6-ac70-4e7d1193e538" providerId="ADAL" clId="{27A5756D-D40A-4FC0-8D4E-1164FF14645E}" dt="2025-03-18T10:54:26.447" v="895" actId="20577"/>
        <pc:sldMkLst>
          <pc:docMk/>
          <pc:sldMk cId="2680717988" sldId="259"/>
        </pc:sldMkLst>
        <pc:spChg chg="mod">
          <ac:chgData name="Mu,LH" userId="05cf046a-1d2c-4ca6-ac70-4e7d1193e538" providerId="ADAL" clId="{27A5756D-D40A-4FC0-8D4E-1164FF14645E}" dt="2025-03-18T10:54:26.447" v="895" actId="20577"/>
          <ac:spMkLst>
            <pc:docMk/>
            <pc:sldMk cId="2680717988" sldId="259"/>
            <ac:spMk id="5" creationId="{98E22EA0-310F-E1FB-6311-7BA6158849E8}"/>
          </ac:spMkLst>
        </pc:spChg>
      </pc:sldChg>
      <pc:sldChg chg="modSp mod">
        <pc:chgData name="Mu,LH" userId="05cf046a-1d2c-4ca6-ac70-4e7d1193e538" providerId="ADAL" clId="{27A5756D-D40A-4FC0-8D4E-1164FF14645E}" dt="2025-03-18T10:48:27.277" v="696" actId="255"/>
        <pc:sldMkLst>
          <pc:docMk/>
          <pc:sldMk cId="768710060" sldId="261"/>
        </pc:sldMkLst>
        <pc:spChg chg="mod">
          <ac:chgData name="Mu,LH" userId="05cf046a-1d2c-4ca6-ac70-4e7d1193e538" providerId="ADAL" clId="{27A5756D-D40A-4FC0-8D4E-1164FF14645E}" dt="2025-03-18T10:48:27.277" v="696" actId="255"/>
          <ac:spMkLst>
            <pc:docMk/>
            <pc:sldMk cId="768710060" sldId="261"/>
            <ac:spMk id="2" creationId="{270C8970-319E-677D-2BAF-48D4EEF29771}"/>
          </ac:spMkLst>
        </pc:spChg>
      </pc:sldChg>
      <pc:sldChg chg="modSp mod">
        <pc:chgData name="Mu,LH" userId="05cf046a-1d2c-4ca6-ac70-4e7d1193e538" providerId="ADAL" clId="{27A5756D-D40A-4FC0-8D4E-1164FF14645E}" dt="2025-03-18T10:54:39.177" v="918" actId="20577"/>
        <pc:sldMkLst>
          <pc:docMk/>
          <pc:sldMk cId="3482502011" sldId="267"/>
        </pc:sldMkLst>
        <pc:spChg chg="mod">
          <ac:chgData name="Mu,LH" userId="05cf046a-1d2c-4ca6-ac70-4e7d1193e538" providerId="ADAL" clId="{27A5756D-D40A-4FC0-8D4E-1164FF14645E}" dt="2025-03-18T10:54:39.177" v="918" actId="20577"/>
          <ac:spMkLst>
            <pc:docMk/>
            <pc:sldMk cId="3482502011" sldId="267"/>
            <ac:spMk id="5" creationId="{98E22EA0-310F-E1FB-6311-7BA6158849E8}"/>
          </ac:spMkLst>
        </pc:spChg>
      </pc:sldChg>
      <pc:sldChg chg="modSp mod ord">
        <pc:chgData name="Mu,LH" userId="05cf046a-1d2c-4ca6-ac70-4e7d1193e538" providerId="ADAL" clId="{27A5756D-D40A-4FC0-8D4E-1164FF14645E}" dt="2025-03-18T10:59:58.054" v="967"/>
        <pc:sldMkLst>
          <pc:docMk/>
          <pc:sldMk cId="1863768070" sldId="268"/>
        </pc:sldMkLst>
        <pc:spChg chg="mod">
          <ac:chgData name="Mu,LH" userId="05cf046a-1d2c-4ca6-ac70-4e7d1193e538" providerId="ADAL" clId="{27A5756D-D40A-4FC0-8D4E-1164FF14645E}" dt="2025-03-18T09:56:08.720" v="208" actId="20577"/>
          <ac:spMkLst>
            <pc:docMk/>
            <pc:sldMk cId="1863768070" sldId="268"/>
            <ac:spMk id="2" creationId="{270C8970-319E-677D-2BAF-48D4EEF29771}"/>
          </ac:spMkLst>
        </pc:spChg>
      </pc:sldChg>
      <pc:sldChg chg="modSp mod">
        <pc:chgData name="Mu,LH" userId="05cf046a-1d2c-4ca6-ac70-4e7d1193e538" providerId="ADAL" clId="{27A5756D-D40A-4FC0-8D4E-1164FF14645E}" dt="2025-03-18T10:50:29.871" v="754" actId="403"/>
        <pc:sldMkLst>
          <pc:docMk/>
          <pc:sldMk cId="397176296" sldId="269"/>
        </pc:sldMkLst>
        <pc:spChg chg="mod">
          <ac:chgData name="Mu,LH" userId="05cf046a-1d2c-4ca6-ac70-4e7d1193e538" providerId="ADAL" clId="{27A5756D-D40A-4FC0-8D4E-1164FF14645E}" dt="2025-03-18T10:50:29.871" v="754" actId="403"/>
          <ac:spMkLst>
            <pc:docMk/>
            <pc:sldMk cId="397176296" sldId="269"/>
            <ac:spMk id="2" creationId="{270C8970-319E-677D-2BAF-48D4EEF29771}"/>
          </ac:spMkLst>
        </pc:spChg>
      </pc:sldChg>
      <pc:sldChg chg="modSp mod">
        <pc:chgData name="Mu,LH" userId="05cf046a-1d2c-4ca6-ac70-4e7d1193e538" providerId="ADAL" clId="{27A5756D-D40A-4FC0-8D4E-1164FF14645E}" dt="2025-03-18T10:04:47.599" v="213" actId="12"/>
        <pc:sldMkLst>
          <pc:docMk/>
          <pc:sldMk cId="3457462218" sldId="270"/>
        </pc:sldMkLst>
        <pc:spChg chg="mod">
          <ac:chgData name="Mu,LH" userId="05cf046a-1d2c-4ca6-ac70-4e7d1193e538" providerId="ADAL" clId="{27A5756D-D40A-4FC0-8D4E-1164FF14645E}" dt="2025-03-18T10:04:47.599" v="213" actId="12"/>
          <ac:spMkLst>
            <pc:docMk/>
            <pc:sldMk cId="3457462218" sldId="270"/>
            <ac:spMk id="2" creationId="{270C8970-319E-677D-2BAF-48D4EEF29771}"/>
          </ac:spMkLst>
        </pc:spChg>
      </pc:sldChg>
      <pc:sldChg chg="modSp mod">
        <pc:chgData name="Mu,LH" userId="05cf046a-1d2c-4ca6-ac70-4e7d1193e538" providerId="ADAL" clId="{27A5756D-D40A-4FC0-8D4E-1164FF14645E}" dt="2025-03-18T10:45:30.057" v="543" actId="403"/>
        <pc:sldMkLst>
          <pc:docMk/>
          <pc:sldMk cId="1817765595" sldId="273"/>
        </pc:sldMkLst>
        <pc:spChg chg="mod">
          <ac:chgData name="Mu,LH" userId="05cf046a-1d2c-4ca6-ac70-4e7d1193e538" providerId="ADAL" clId="{27A5756D-D40A-4FC0-8D4E-1164FF14645E}" dt="2025-03-18T10:45:30.057" v="543" actId="403"/>
          <ac:spMkLst>
            <pc:docMk/>
            <pc:sldMk cId="1817765595" sldId="273"/>
            <ac:spMk id="2" creationId="{270C8970-319E-677D-2BAF-48D4EEF29771}"/>
          </ac:spMkLst>
        </pc:spChg>
      </pc:sldChg>
      <pc:sldChg chg="del">
        <pc:chgData name="Mu,LH" userId="05cf046a-1d2c-4ca6-ac70-4e7d1193e538" providerId="ADAL" clId="{27A5756D-D40A-4FC0-8D4E-1164FF14645E}" dt="2025-03-18T10:55:03.208" v="919" actId="47"/>
        <pc:sldMkLst>
          <pc:docMk/>
          <pc:sldMk cId="289334758" sldId="274"/>
        </pc:sldMkLst>
      </pc:sldChg>
      <pc:sldChg chg="modSp mod">
        <pc:chgData name="Mu,LH" userId="05cf046a-1d2c-4ca6-ac70-4e7d1193e538" providerId="ADAL" clId="{27A5756D-D40A-4FC0-8D4E-1164FF14645E}" dt="2025-03-18T10:49:28.367" v="710" actId="403"/>
        <pc:sldMkLst>
          <pc:docMk/>
          <pc:sldMk cId="2071200752" sldId="276"/>
        </pc:sldMkLst>
        <pc:spChg chg="mod">
          <ac:chgData name="Mu,LH" userId="05cf046a-1d2c-4ca6-ac70-4e7d1193e538" providerId="ADAL" clId="{27A5756D-D40A-4FC0-8D4E-1164FF14645E}" dt="2025-03-18T10:49:28.367" v="710" actId="403"/>
          <ac:spMkLst>
            <pc:docMk/>
            <pc:sldMk cId="2071200752" sldId="276"/>
            <ac:spMk id="2" creationId="{270C8970-319E-677D-2BAF-48D4EEF29771}"/>
          </ac:spMkLst>
        </pc:spChg>
      </pc:sldChg>
      <pc:sldChg chg="modSp mod">
        <pc:chgData name="Mu,LH" userId="05cf046a-1d2c-4ca6-ac70-4e7d1193e538" providerId="ADAL" clId="{27A5756D-D40A-4FC0-8D4E-1164FF14645E}" dt="2025-03-18T10:50:57.029" v="774" actId="6549"/>
        <pc:sldMkLst>
          <pc:docMk/>
          <pc:sldMk cId="1017004252" sldId="277"/>
        </pc:sldMkLst>
        <pc:spChg chg="mod">
          <ac:chgData name="Mu,LH" userId="05cf046a-1d2c-4ca6-ac70-4e7d1193e538" providerId="ADAL" clId="{27A5756D-D40A-4FC0-8D4E-1164FF14645E}" dt="2025-03-18T10:50:57.029" v="774" actId="6549"/>
          <ac:spMkLst>
            <pc:docMk/>
            <pc:sldMk cId="1017004252" sldId="277"/>
            <ac:spMk id="2" creationId="{270C8970-319E-677D-2BAF-48D4EEF29771}"/>
          </ac:spMkLst>
        </pc:spChg>
      </pc:sldChg>
      <pc:sldChg chg="modSp mod">
        <pc:chgData name="Mu,LH" userId="05cf046a-1d2c-4ca6-ac70-4e7d1193e538" providerId="ADAL" clId="{27A5756D-D40A-4FC0-8D4E-1164FF14645E}" dt="2025-03-18T10:52:11.081" v="808" actId="255"/>
        <pc:sldMkLst>
          <pc:docMk/>
          <pc:sldMk cId="1881760981" sldId="279"/>
        </pc:sldMkLst>
        <pc:spChg chg="mod">
          <ac:chgData name="Mu,LH" userId="05cf046a-1d2c-4ca6-ac70-4e7d1193e538" providerId="ADAL" clId="{27A5756D-D40A-4FC0-8D4E-1164FF14645E}" dt="2025-03-18T10:52:11.081" v="808" actId="255"/>
          <ac:spMkLst>
            <pc:docMk/>
            <pc:sldMk cId="1881760981" sldId="279"/>
            <ac:spMk id="2" creationId="{270C8970-319E-677D-2BAF-48D4EEF29771}"/>
          </ac:spMkLst>
        </pc:spChg>
      </pc:sldChg>
      <pc:sldChg chg="modSp mod">
        <pc:chgData name="Mu,LH" userId="05cf046a-1d2c-4ca6-ac70-4e7d1193e538" providerId="ADAL" clId="{27A5756D-D40A-4FC0-8D4E-1164FF14645E}" dt="2025-03-18T10:52:22.891" v="810" actId="403"/>
        <pc:sldMkLst>
          <pc:docMk/>
          <pc:sldMk cId="1166510316" sldId="280"/>
        </pc:sldMkLst>
        <pc:spChg chg="mod">
          <ac:chgData name="Mu,LH" userId="05cf046a-1d2c-4ca6-ac70-4e7d1193e538" providerId="ADAL" clId="{27A5756D-D40A-4FC0-8D4E-1164FF14645E}" dt="2025-03-18T10:52:22.891" v="810" actId="403"/>
          <ac:spMkLst>
            <pc:docMk/>
            <pc:sldMk cId="1166510316" sldId="280"/>
            <ac:spMk id="2" creationId="{270C8970-319E-677D-2BAF-48D4EEF29771}"/>
          </ac:spMkLst>
        </pc:spChg>
      </pc:sldChg>
      <pc:sldChg chg="modSp mod">
        <pc:chgData name="Mu,LH" userId="05cf046a-1d2c-4ca6-ac70-4e7d1193e538" providerId="ADAL" clId="{27A5756D-D40A-4FC0-8D4E-1164FF14645E}" dt="2025-03-18T10:51:36.626" v="778" actId="404"/>
        <pc:sldMkLst>
          <pc:docMk/>
          <pc:sldMk cId="3358148496" sldId="282"/>
        </pc:sldMkLst>
        <pc:spChg chg="mod">
          <ac:chgData name="Mu,LH" userId="05cf046a-1d2c-4ca6-ac70-4e7d1193e538" providerId="ADAL" clId="{27A5756D-D40A-4FC0-8D4E-1164FF14645E}" dt="2025-03-18T10:51:36.626" v="778" actId="404"/>
          <ac:spMkLst>
            <pc:docMk/>
            <pc:sldMk cId="3358148496" sldId="282"/>
            <ac:spMk id="2" creationId="{270C8970-319E-677D-2BAF-48D4EEF29771}"/>
          </ac:spMkLst>
        </pc:spChg>
      </pc:sldChg>
      <pc:sldChg chg="modSp mod">
        <pc:chgData name="Mu,LH" userId="05cf046a-1d2c-4ca6-ac70-4e7d1193e538" providerId="ADAL" clId="{27A5756D-D40A-4FC0-8D4E-1164FF14645E}" dt="2025-03-18T10:51:47.827" v="787" actId="20577"/>
        <pc:sldMkLst>
          <pc:docMk/>
          <pc:sldMk cId="510490716" sldId="283"/>
        </pc:sldMkLst>
        <pc:spChg chg="mod">
          <ac:chgData name="Mu,LH" userId="05cf046a-1d2c-4ca6-ac70-4e7d1193e538" providerId="ADAL" clId="{27A5756D-D40A-4FC0-8D4E-1164FF14645E}" dt="2025-03-18T10:51:47.827" v="787" actId="20577"/>
          <ac:spMkLst>
            <pc:docMk/>
            <pc:sldMk cId="510490716" sldId="283"/>
            <ac:spMk id="2" creationId="{270C8970-319E-677D-2BAF-48D4EEF29771}"/>
          </ac:spMkLst>
        </pc:spChg>
      </pc:sldChg>
      <pc:sldChg chg="modSp mod">
        <pc:chgData name="Mu,LH" userId="05cf046a-1d2c-4ca6-ac70-4e7d1193e538" providerId="ADAL" clId="{27A5756D-D40A-4FC0-8D4E-1164FF14645E}" dt="2025-03-18T10:51:55.885" v="796" actId="20577"/>
        <pc:sldMkLst>
          <pc:docMk/>
          <pc:sldMk cId="3389398317" sldId="284"/>
        </pc:sldMkLst>
        <pc:spChg chg="mod">
          <ac:chgData name="Mu,LH" userId="05cf046a-1d2c-4ca6-ac70-4e7d1193e538" providerId="ADAL" clId="{27A5756D-D40A-4FC0-8D4E-1164FF14645E}" dt="2025-03-18T10:51:55.885" v="796" actId="20577"/>
          <ac:spMkLst>
            <pc:docMk/>
            <pc:sldMk cId="3389398317" sldId="284"/>
            <ac:spMk id="2" creationId="{270C8970-319E-677D-2BAF-48D4EEF29771}"/>
          </ac:spMkLst>
        </pc:spChg>
      </pc:sldChg>
      <pc:sldChg chg="modSp mod">
        <pc:chgData name="Mu,LH" userId="05cf046a-1d2c-4ca6-ac70-4e7d1193e538" providerId="ADAL" clId="{27A5756D-D40A-4FC0-8D4E-1164FF14645E}" dt="2025-03-18T10:53:10.359" v="853" actId="20577"/>
        <pc:sldMkLst>
          <pc:docMk/>
          <pc:sldMk cId="2767673750" sldId="285"/>
        </pc:sldMkLst>
        <pc:spChg chg="mod">
          <ac:chgData name="Mu,LH" userId="05cf046a-1d2c-4ca6-ac70-4e7d1193e538" providerId="ADAL" clId="{27A5756D-D40A-4FC0-8D4E-1164FF14645E}" dt="2025-03-18T10:53:10.359" v="853" actId="20577"/>
          <ac:spMkLst>
            <pc:docMk/>
            <pc:sldMk cId="2767673750" sldId="285"/>
            <ac:spMk id="2" creationId="{270C8970-319E-677D-2BAF-48D4EEF29771}"/>
          </ac:spMkLst>
        </pc:spChg>
      </pc:sldChg>
      <pc:sldChg chg="modSp mod">
        <pc:chgData name="Mu,LH" userId="05cf046a-1d2c-4ca6-ac70-4e7d1193e538" providerId="ADAL" clId="{27A5756D-D40A-4FC0-8D4E-1164FF14645E}" dt="2025-03-18T10:53:47.809" v="875" actId="20577"/>
        <pc:sldMkLst>
          <pc:docMk/>
          <pc:sldMk cId="2800405159" sldId="286"/>
        </pc:sldMkLst>
        <pc:spChg chg="mod">
          <ac:chgData name="Mu,LH" userId="05cf046a-1d2c-4ca6-ac70-4e7d1193e538" providerId="ADAL" clId="{27A5756D-D40A-4FC0-8D4E-1164FF14645E}" dt="2025-03-18T10:53:47.809" v="875" actId="20577"/>
          <ac:spMkLst>
            <pc:docMk/>
            <pc:sldMk cId="2800405159" sldId="286"/>
            <ac:spMk id="2" creationId="{270C8970-319E-677D-2BAF-48D4EEF29771}"/>
          </ac:spMkLst>
        </pc:spChg>
      </pc:sldChg>
      <pc:sldChg chg="modSp mod">
        <pc:chgData name="Mu,LH" userId="05cf046a-1d2c-4ca6-ac70-4e7d1193e538" providerId="ADAL" clId="{27A5756D-D40A-4FC0-8D4E-1164FF14645E}" dt="2025-03-18T10:53:59.050" v="878" actId="403"/>
        <pc:sldMkLst>
          <pc:docMk/>
          <pc:sldMk cId="1928103696" sldId="287"/>
        </pc:sldMkLst>
        <pc:spChg chg="mod">
          <ac:chgData name="Mu,LH" userId="05cf046a-1d2c-4ca6-ac70-4e7d1193e538" providerId="ADAL" clId="{27A5756D-D40A-4FC0-8D4E-1164FF14645E}" dt="2025-03-18T10:53:59.050" v="878" actId="403"/>
          <ac:spMkLst>
            <pc:docMk/>
            <pc:sldMk cId="1928103696" sldId="287"/>
            <ac:spMk id="2" creationId="{270C8970-319E-677D-2BAF-48D4EEF29771}"/>
          </ac:spMkLst>
        </pc:spChg>
      </pc:sldChg>
      <pc:sldChg chg="modSp add mod ord">
        <pc:chgData name="Mu,LH" userId="05cf046a-1d2c-4ca6-ac70-4e7d1193e538" providerId="ADAL" clId="{27A5756D-D40A-4FC0-8D4E-1164FF14645E}" dt="2025-03-18T10:48:10.980" v="694" actId="20577"/>
        <pc:sldMkLst>
          <pc:docMk/>
          <pc:sldMk cId="343258277" sldId="291"/>
        </pc:sldMkLst>
        <pc:spChg chg="mod">
          <ac:chgData name="Mu,LH" userId="05cf046a-1d2c-4ca6-ac70-4e7d1193e538" providerId="ADAL" clId="{27A5756D-D40A-4FC0-8D4E-1164FF14645E}" dt="2025-03-18T10:48:10.980" v="694" actId="20577"/>
          <ac:spMkLst>
            <pc:docMk/>
            <pc:sldMk cId="343258277" sldId="291"/>
            <ac:spMk id="2" creationId="{A9AAD424-455E-BAE1-997C-4625E676C274}"/>
          </ac:spMkLst>
        </pc:spChg>
      </pc:sldChg>
      <pc:sldChg chg="add">
        <pc:chgData name="Mu,LH" userId="05cf046a-1d2c-4ca6-ac70-4e7d1193e538" providerId="ADAL" clId="{27A5756D-D40A-4FC0-8D4E-1164FF14645E}" dt="2025-03-18T10:45:58.840" v="553" actId="2890"/>
        <pc:sldMkLst>
          <pc:docMk/>
          <pc:sldMk cId="1117089417" sldId="292"/>
        </pc:sldMkLst>
      </pc:sldChg>
      <pc:sldChg chg="new del">
        <pc:chgData name="Mu,LH" userId="05cf046a-1d2c-4ca6-ac70-4e7d1193e538" providerId="ADAL" clId="{27A5756D-D40A-4FC0-8D4E-1164FF14645E}" dt="2025-03-18T10:45:54.093" v="552" actId="680"/>
        <pc:sldMkLst>
          <pc:docMk/>
          <pc:sldMk cId="1316493615" sldId="292"/>
        </pc:sldMkLst>
      </pc:sldChg>
      <pc:sldChg chg="new del">
        <pc:chgData name="Mu,LH" userId="05cf046a-1d2c-4ca6-ac70-4e7d1193e538" providerId="ADAL" clId="{27A5756D-D40A-4FC0-8D4E-1164FF14645E}" dt="2025-03-18T10:57:02.154" v="921" actId="680"/>
        <pc:sldMkLst>
          <pc:docMk/>
          <pc:sldMk cId="2553705625" sldId="293"/>
        </pc:sldMkLst>
      </pc:sldChg>
      <pc:sldChg chg="modSp add mod">
        <pc:chgData name="Mu,LH" userId="05cf046a-1d2c-4ca6-ac70-4e7d1193e538" providerId="ADAL" clId="{27A5756D-D40A-4FC0-8D4E-1164FF14645E}" dt="2025-03-18T10:58:21.589" v="965" actId="6549"/>
        <pc:sldMkLst>
          <pc:docMk/>
          <pc:sldMk cId="3084617823" sldId="293"/>
        </pc:sldMkLst>
        <pc:spChg chg="mod">
          <ac:chgData name="Mu,LH" userId="05cf046a-1d2c-4ca6-ac70-4e7d1193e538" providerId="ADAL" clId="{27A5756D-D40A-4FC0-8D4E-1164FF14645E}" dt="2025-03-18T10:58:21.589" v="965" actId="6549"/>
          <ac:spMkLst>
            <pc:docMk/>
            <pc:sldMk cId="3084617823" sldId="293"/>
            <ac:spMk id="2" creationId="{3DAB03B1-D10A-3B16-6B72-0B2AF5D08A37}"/>
          </ac:spMkLst>
        </pc:spChg>
      </pc:sldChg>
    </pc:docChg>
  </pc:docChgLst>
  <pc:docChgLst>
    <pc:chgData clId="Web-{DFCD534E-0AED-8D4D-6B99-1A14F75C2ABA}"/>
    <pc:docChg chg="modSld">
      <pc:chgData name="" userId="" providerId="" clId="Web-{DFCD534E-0AED-8D4D-6B99-1A14F75C2ABA}" dt="2025-03-17T13:09:33.132" v="0" actId="20577"/>
      <pc:docMkLst>
        <pc:docMk/>
      </pc:docMkLst>
      <pc:sldChg chg="modSp">
        <pc:chgData name="" userId="" providerId="" clId="Web-{DFCD534E-0AED-8D4D-6B99-1A14F75C2ABA}" dt="2025-03-17T13:09:33.132" v="0" actId="20577"/>
        <pc:sldMkLst>
          <pc:docMk/>
          <pc:sldMk cId="2260191945" sldId="262"/>
        </pc:sldMkLst>
        <pc:spChg chg="mod">
          <ac:chgData name="" userId="" providerId="" clId="Web-{DFCD534E-0AED-8D4D-6B99-1A14F75C2ABA}" dt="2025-03-17T13:09:33.132" v="0" actId="20577"/>
          <ac:spMkLst>
            <pc:docMk/>
            <pc:sldMk cId="2260191945" sldId="262"/>
            <ac:spMk id="2" creationId="{75A7FEE1-B1DF-8DA1-AB10-5F90FB9F2796}"/>
          </ac:spMkLst>
        </pc:spChg>
      </pc:sldChg>
    </pc:docChg>
  </pc:docChgLst>
  <pc:docChgLst>
    <pc:chgData name="Mu,LH" userId="S::l.h.mu@lse.ac.uk::05cf046a-1d2c-4ca6-ac70-4e7d1193e538" providerId="AD" clId="Web-{1155FAB8-46DE-C119-403D-638AC5C7C618}"/>
    <pc:docChg chg="modSld">
      <pc:chgData name="Mu,LH" userId="S::l.h.mu@lse.ac.uk::05cf046a-1d2c-4ca6-ac70-4e7d1193e538" providerId="AD" clId="Web-{1155FAB8-46DE-C119-403D-638AC5C7C618}" dt="2024-03-12T19:41:34.197" v="13" actId="20577"/>
      <pc:docMkLst>
        <pc:docMk/>
      </pc:docMkLst>
      <pc:sldChg chg="modSp">
        <pc:chgData name="Mu,LH" userId="S::l.h.mu@lse.ac.uk::05cf046a-1d2c-4ca6-ac70-4e7d1193e538" providerId="AD" clId="Web-{1155FAB8-46DE-C119-403D-638AC5C7C618}" dt="2024-03-12T19:41:34.197" v="13" actId="20577"/>
        <pc:sldMkLst>
          <pc:docMk/>
          <pc:sldMk cId="1817765595" sldId="273"/>
        </pc:sldMkLst>
      </pc:sldChg>
    </pc:docChg>
  </pc:docChgLst>
  <pc:docChgLst>
    <pc:chgData name="Mu,LH" userId="S::l.h.mu@lse.ac.uk::05cf046a-1d2c-4ca6-ac70-4e7d1193e538" providerId="AD" clId="Web-{9EFA5059-AA31-45DA-D38F-2AE8BEF19400}"/>
    <pc:docChg chg="modSld">
      <pc:chgData name="Mu,LH" userId="S::l.h.mu@lse.ac.uk::05cf046a-1d2c-4ca6-ac70-4e7d1193e538" providerId="AD" clId="Web-{9EFA5059-AA31-45DA-D38F-2AE8BEF19400}" dt="2025-03-31T12:55:08.356" v="24"/>
      <pc:docMkLst>
        <pc:docMk/>
      </pc:docMkLst>
      <pc:sldChg chg="modNotes">
        <pc:chgData name="Mu,LH" userId="S::l.h.mu@lse.ac.uk::05cf046a-1d2c-4ca6-ac70-4e7d1193e538" providerId="AD" clId="Web-{9EFA5059-AA31-45DA-D38F-2AE8BEF19400}" dt="2025-03-31T12:55:08.356" v="24"/>
        <pc:sldMkLst>
          <pc:docMk/>
          <pc:sldMk cId="4204191023" sldId="257"/>
        </pc:sldMkLst>
      </pc:sldChg>
      <pc:sldChg chg="modNotes">
        <pc:chgData name="Mu,LH" userId="S::l.h.mu@lse.ac.uk::05cf046a-1d2c-4ca6-ac70-4e7d1193e538" providerId="AD" clId="Web-{9EFA5059-AA31-45DA-D38F-2AE8BEF19400}" dt="2025-03-31T12:55:01.090" v="22"/>
        <pc:sldMkLst>
          <pc:docMk/>
          <pc:sldMk cId="2680717988" sldId="259"/>
        </pc:sldMkLst>
      </pc:sldChg>
      <pc:sldChg chg="modNotes">
        <pc:chgData name="Mu,LH" userId="S::l.h.mu@lse.ac.uk::05cf046a-1d2c-4ca6-ac70-4e7d1193e538" providerId="AD" clId="Web-{9EFA5059-AA31-45DA-D38F-2AE8BEF19400}" dt="2025-03-31T12:53:11.166" v="0"/>
        <pc:sldMkLst>
          <pc:docMk/>
          <pc:sldMk cId="768710060" sldId="261"/>
        </pc:sldMkLst>
      </pc:sldChg>
      <pc:sldChg chg="modNotes">
        <pc:chgData name="Mu,LH" userId="S::l.h.mu@lse.ac.uk::05cf046a-1d2c-4ca6-ac70-4e7d1193e538" providerId="AD" clId="Web-{9EFA5059-AA31-45DA-D38F-2AE8BEF19400}" dt="2025-03-31T12:55:04.059" v="23"/>
        <pc:sldMkLst>
          <pc:docMk/>
          <pc:sldMk cId="3482502011" sldId="267"/>
        </pc:sldMkLst>
      </pc:sldChg>
      <pc:sldChg chg="modNotes">
        <pc:chgData name="Mu,LH" userId="S::l.h.mu@lse.ac.uk::05cf046a-1d2c-4ca6-ac70-4e7d1193e538" providerId="AD" clId="Web-{9EFA5059-AA31-45DA-D38F-2AE8BEF19400}" dt="2025-03-31T12:53:47.823" v="4"/>
        <pc:sldMkLst>
          <pc:docMk/>
          <pc:sldMk cId="1863768070" sldId="268"/>
        </pc:sldMkLst>
      </pc:sldChg>
      <pc:sldChg chg="modNotes">
        <pc:chgData name="Mu,LH" userId="S::l.h.mu@lse.ac.uk::05cf046a-1d2c-4ca6-ac70-4e7d1193e538" providerId="AD" clId="Web-{9EFA5059-AA31-45DA-D38F-2AE8BEF19400}" dt="2025-03-31T12:54:10.573" v="9"/>
        <pc:sldMkLst>
          <pc:docMk/>
          <pc:sldMk cId="397176296" sldId="269"/>
        </pc:sldMkLst>
      </pc:sldChg>
      <pc:sldChg chg="modNotes">
        <pc:chgData name="Mu,LH" userId="S::l.h.mu@lse.ac.uk::05cf046a-1d2c-4ca6-ac70-4e7d1193e538" providerId="AD" clId="Web-{9EFA5059-AA31-45DA-D38F-2AE8BEF19400}" dt="2025-03-31T12:53:55.245" v="6"/>
        <pc:sldMkLst>
          <pc:docMk/>
          <pc:sldMk cId="3457462218" sldId="270"/>
        </pc:sldMkLst>
      </pc:sldChg>
      <pc:sldChg chg="modNotes">
        <pc:chgData name="Mu,LH" userId="S::l.h.mu@lse.ac.uk::05cf046a-1d2c-4ca6-ac70-4e7d1193e538" providerId="AD" clId="Web-{9EFA5059-AA31-45DA-D38F-2AE8BEF19400}" dt="2025-03-31T12:53:41.073" v="3"/>
        <pc:sldMkLst>
          <pc:docMk/>
          <pc:sldMk cId="1817765595" sldId="273"/>
        </pc:sldMkLst>
      </pc:sldChg>
      <pc:sldChg chg="modNotes">
        <pc:chgData name="Mu,LH" userId="S::l.h.mu@lse.ac.uk::05cf046a-1d2c-4ca6-ac70-4e7d1193e538" providerId="AD" clId="Web-{9EFA5059-AA31-45DA-D38F-2AE8BEF19400}" dt="2025-03-31T12:54:04.120" v="8"/>
        <pc:sldMkLst>
          <pc:docMk/>
          <pc:sldMk cId="2071200752" sldId="276"/>
        </pc:sldMkLst>
      </pc:sldChg>
      <pc:sldChg chg="modNotes">
        <pc:chgData name="Mu,LH" userId="S::l.h.mu@lse.ac.uk::05cf046a-1d2c-4ca6-ac70-4e7d1193e538" providerId="AD" clId="Web-{9EFA5059-AA31-45DA-D38F-2AE8BEF19400}" dt="2025-03-31T12:54:16.902" v="10"/>
        <pc:sldMkLst>
          <pc:docMk/>
          <pc:sldMk cId="1017004252" sldId="277"/>
        </pc:sldMkLst>
      </pc:sldChg>
      <pc:sldChg chg="modNotes">
        <pc:chgData name="Mu,LH" userId="S::l.h.mu@lse.ac.uk::05cf046a-1d2c-4ca6-ac70-4e7d1193e538" providerId="AD" clId="Web-{9EFA5059-AA31-45DA-D38F-2AE8BEF19400}" dt="2025-03-31T12:54:36.683" v="15"/>
        <pc:sldMkLst>
          <pc:docMk/>
          <pc:sldMk cId="1881760981" sldId="279"/>
        </pc:sldMkLst>
      </pc:sldChg>
      <pc:sldChg chg="modNotes">
        <pc:chgData name="Mu,LH" userId="S::l.h.mu@lse.ac.uk::05cf046a-1d2c-4ca6-ac70-4e7d1193e538" providerId="AD" clId="Web-{9EFA5059-AA31-45DA-D38F-2AE8BEF19400}" dt="2025-03-31T12:54:40.371" v="16"/>
        <pc:sldMkLst>
          <pc:docMk/>
          <pc:sldMk cId="1166510316" sldId="280"/>
        </pc:sldMkLst>
      </pc:sldChg>
      <pc:sldChg chg="modNotes">
        <pc:chgData name="Mu,LH" userId="S::l.h.mu@lse.ac.uk::05cf046a-1d2c-4ca6-ac70-4e7d1193e538" providerId="AD" clId="Web-{9EFA5059-AA31-45DA-D38F-2AE8BEF19400}" dt="2025-03-31T12:54:19.824" v="11"/>
        <pc:sldMkLst>
          <pc:docMk/>
          <pc:sldMk cId="554780737" sldId="281"/>
        </pc:sldMkLst>
      </pc:sldChg>
      <pc:sldChg chg="modNotes">
        <pc:chgData name="Mu,LH" userId="S::l.h.mu@lse.ac.uk::05cf046a-1d2c-4ca6-ac70-4e7d1193e538" providerId="AD" clId="Web-{9EFA5059-AA31-45DA-D38F-2AE8BEF19400}" dt="2025-03-31T12:54:25.621" v="12"/>
        <pc:sldMkLst>
          <pc:docMk/>
          <pc:sldMk cId="3358148496" sldId="282"/>
        </pc:sldMkLst>
      </pc:sldChg>
      <pc:sldChg chg="modNotes">
        <pc:chgData name="Mu,LH" userId="S::l.h.mu@lse.ac.uk::05cf046a-1d2c-4ca6-ac70-4e7d1193e538" providerId="AD" clId="Web-{9EFA5059-AA31-45DA-D38F-2AE8BEF19400}" dt="2025-03-31T12:54:28.683" v="13"/>
        <pc:sldMkLst>
          <pc:docMk/>
          <pc:sldMk cId="510490716" sldId="283"/>
        </pc:sldMkLst>
      </pc:sldChg>
      <pc:sldChg chg="modNotes">
        <pc:chgData name="Mu,LH" userId="S::l.h.mu@lse.ac.uk::05cf046a-1d2c-4ca6-ac70-4e7d1193e538" providerId="AD" clId="Web-{9EFA5059-AA31-45DA-D38F-2AE8BEF19400}" dt="2025-03-31T12:54:31.840" v="14"/>
        <pc:sldMkLst>
          <pc:docMk/>
          <pc:sldMk cId="3389398317" sldId="284"/>
        </pc:sldMkLst>
      </pc:sldChg>
      <pc:sldChg chg="modNotes">
        <pc:chgData name="Mu,LH" userId="S::l.h.mu@lse.ac.uk::05cf046a-1d2c-4ca6-ac70-4e7d1193e538" providerId="AD" clId="Web-{9EFA5059-AA31-45DA-D38F-2AE8BEF19400}" dt="2025-03-31T12:54:43.340" v="17"/>
        <pc:sldMkLst>
          <pc:docMk/>
          <pc:sldMk cId="2767673750" sldId="285"/>
        </pc:sldMkLst>
      </pc:sldChg>
      <pc:sldChg chg="modNotes">
        <pc:chgData name="Mu,LH" userId="S::l.h.mu@lse.ac.uk::05cf046a-1d2c-4ca6-ac70-4e7d1193e538" providerId="AD" clId="Web-{9EFA5059-AA31-45DA-D38F-2AE8BEF19400}" dt="2025-03-31T12:54:46.668" v="18"/>
        <pc:sldMkLst>
          <pc:docMk/>
          <pc:sldMk cId="2800405159" sldId="286"/>
        </pc:sldMkLst>
      </pc:sldChg>
      <pc:sldChg chg="modNotes">
        <pc:chgData name="Mu,LH" userId="S::l.h.mu@lse.ac.uk::05cf046a-1d2c-4ca6-ac70-4e7d1193e538" providerId="AD" clId="Web-{9EFA5059-AA31-45DA-D38F-2AE8BEF19400}" dt="2025-03-31T12:54:50.731" v="19"/>
        <pc:sldMkLst>
          <pc:docMk/>
          <pc:sldMk cId="1928103696" sldId="287"/>
        </pc:sldMkLst>
      </pc:sldChg>
      <pc:sldChg chg="modNotes">
        <pc:chgData name="Mu,LH" userId="S::l.h.mu@lse.ac.uk::05cf046a-1d2c-4ca6-ac70-4e7d1193e538" providerId="AD" clId="Web-{9EFA5059-AA31-45DA-D38F-2AE8BEF19400}" dt="2025-03-31T12:54:54.465" v="20"/>
        <pc:sldMkLst>
          <pc:docMk/>
          <pc:sldMk cId="1181895542" sldId="288"/>
        </pc:sldMkLst>
      </pc:sldChg>
      <pc:sldChg chg="modNotes">
        <pc:chgData name="Mu,LH" userId="S::l.h.mu@lse.ac.uk::05cf046a-1d2c-4ca6-ac70-4e7d1193e538" providerId="AD" clId="Web-{9EFA5059-AA31-45DA-D38F-2AE8BEF19400}" dt="2025-03-31T12:54:57.215" v="21"/>
        <pc:sldMkLst>
          <pc:docMk/>
          <pc:sldMk cId="3398770507" sldId="289"/>
        </pc:sldMkLst>
      </pc:sldChg>
      <pc:sldChg chg="modNotes">
        <pc:chgData name="Mu,LH" userId="S::l.h.mu@lse.ac.uk::05cf046a-1d2c-4ca6-ac70-4e7d1193e538" providerId="AD" clId="Web-{9EFA5059-AA31-45DA-D38F-2AE8BEF19400}" dt="2025-03-31T12:53:58.932" v="7"/>
        <pc:sldMkLst>
          <pc:docMk/>
          <pc:sldMk cId="3316699507" sldId="290"/>
        </pc:sldMkLst>
      </pc:sldChg>
      <pc:sldChg chg="modNotes">
        <pc:chgData name="Mu,LH" userId="S::l.h.mu@lse.ac.uk::05cf046a-1d2c-4ca6-ac70-4e7d1193e538" providerId="AD" clId="Web-{9EFA5059-AA31-45DA-D38F-2AE8BEF19400}" dt="2025-03-31T12:53:32.572" v="1"/>
        <pc:sldMkLst>
          <pc:docMk/>
          <pc:sldMk cId="343258277" sldId="291"/>
        </pc:sldMkLst>
      </pc:sldChg>
      <pc:sldChg chg="modNotes">
        <pc:chgData name="Mu,LH" userId="S::l.h.mu@lse.ac.uk::05cf046a-1d2c-4ca6-ac70-4e7d1193e538" providerId="AD" clId="Web-{9EFA5059-AA31-45DA-D38F-2AE8BEF19400}" dt="2025-03-31T12:53:38.073" v="2"/>
        <pc:sldMkLst>
          <pc:docMk/>
          <pc:sldMk cId="1117089417" sldId="292"/>
        </pc:sldMkLst>
      </pc:sldChg>
      <pc:sldChg chg="modNotes">
        <pc:chgData name="Mu,LH" userId="S::l.h.mu@lse.ac.uk::05cf046a-1d2c-4ca6-ac70-4e7d1193e538" providerId="AD" clId="Web-{9EFA5059-AA31-45DA-D38F-2AE8BEF19400}" dt="2025-03-31T12:53:52.417" v="5"/>
        <pc:sldMkLst>
          <pc:docMk/>
          <pc:sldMk cId="3084617823"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4106D-D44D-49BD-8FDC-2D1684259F2C}" type="datetimeFigureOut">
              <a:t>3/31/2025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A2C2-3DC4-4391-8537-D13CB8B95CB6}" type="slidenum">
              <a:t>‹#›</a:t>
            </a:fld>
            <a:endParaRPr lang="en-GB"/>
          </a:p>
        </p:txBody>
      </p:sp>
    </p:spTree>
    <p:extLst>
      <p:ext uri="{BB962C8B-B14F-4D97-AF65-F5344CB8AC3E}">
        <p14:creationId xmlns:p14="http://schemas.microsoft.com/office/powerpoint/2010/main" val="35572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0C9A2C2-3DC4-4391-8537-D13CB8B95CB6}" type="slidenum">
              <a:rPr lang="en-GB" smtClean="0"/>
              <a:t>1</a:t>
            </a:fld>
            <a:endParaRPr lang="en-GB"/>
          </a:p>
        </p:txBody>
      </p:sp>
    </p:spTree>
    <p:extLst>
      <p:ext uri="{BB962C8B-B14F-4D97-AF65-F5344CB8AC3E}">
        <p14:creationId xmlns:p14="http://schemas.microsoft.com/office/powerpoint/2010/main" val="401298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32023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b="0" i="0" dirty="0">
              <a:solidFill>
                <a:srgbClr val="000000"/>
              </a:solidFill>
              <a:effectLst/>
              <a:latin typeface="Calibri"/>
              <a:ea typeface="Calibri"/>
              <a:cs typeface="Calibri"/>
            </a:endParaRPr>
          </a:p>
          <a:p>
            <a:pPr marL="0" indent="0" defTabSz="685800">
              <a:lnSpc>
                <a:spcPts val="1500"/>
              </a:lnSpc>
              <a:spcBef>
                <a:spcPts val="1200"/>
              </a:spcBef>
              <a:spcAft>
                <a:spcPts val="1000"/>
              </a:spcAft>
              <a:buNone/>
            </a:pPr>
            <a:endParaRPr lang="en-GB" sz="1200" dirty="0">
              <a:solidFill>
                <a:schemeClr val="tx1"/>
              </a:solidFill>
              <a:latin typeface="+mn-lt"/>
              <a:cs typeface="Arial"/>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054166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66751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36765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6491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384265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57226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indent="0" defTabSz="685800">
              <a:lnSpc>
                <a:spcPts val="1500"/>
              </a:lnSpc>
              <a:spcBef>
                <a:spcPts val="1200"/>
              </a:spcBef>
              <a:spcAft>
                <a:spcPts val="1000"/>
              </a:spcAft>
              <a:buNone/>
            </a:pPr>
            <a:endParaRPr lang="en-GB" dirty="0">
              <a:ea typeface="Calibri"/>
              <a:cs typeface="Calibri"/>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469733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938099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531428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a typeface="Calibri"/>
              <a:cs typeface="Calibri"/>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285065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3502519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997711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algn="l" fontAlgn="base"/>
            <a:endParaRPr lang="en-GB" b="0" i="0" dirty="0">
              <a:solidFill>
                <a:srgbClr val="4D4F53"/>
              </a:solidFill>
              <a:effectLst/>
              <a:latin typeface="Futura Maxi CG"/>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73043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24</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endParaRPr lang="en-GB" dirty="0">
              <a:ea typeface="Calibri"/>
              <a:cs typeface="Calibri"/>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25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864803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D0C9A2C2-3DC4-4391-8537-D13CB8B95CB6}" type="slidenum">
              <a:rPr lang="en-GB" smtClean="0"/>
              <a:t>26</a:t>
            </a:fld>
            <a:endParaRPr lang="en-GB"/>
          </a:p>
        </p:txBody>
      </p:sp>
    </p:spTree>
    <p:extLst>
      <p:ext uri="{BB962C8B-B14F-4D97-AF65-F5344CB8AC3E}">
        <p14:creationId xmlns:p14="http://schemas.microsoft.com/office/powerpoint/2010/main" val="464447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1B487-662A-DB12-580E-227D50D847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1F7CC-3FE7-FCC1-D0AF-94BA62A184E2}"/>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63A3B3C2-27AD-B5AE-8E23-2DA93CA0A6D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07512AC2-6E00-2D7E-4EAA-023DA9D3EFD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243098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B481D-AD63-1EFA-5DD1-A1889D625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4698F-63A1-3F97-A5AB-30DED932E4B2}"/>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0A7B14E1-1BD3-5272-6C6C-AE92B885305D}"/>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512CC28C-6E74-E2EC-8E87-6DE9EC5F3046}"/>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101036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82402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000000"/>
              </a:solidFill>
              <a:effectLst/>
              <a:latin typeface="Calibri"/>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5491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03164-F229-F17C-DEAB-67C8382BB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0A4A21-22B7-E863-B60E-148B7C684CF7}"/>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E6B6F4D1-B483-0AFB-BE1D-F59C850B0C88}"/>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lvl="0"/>
            <a:endParaRPr lang="en-GB" dirty="0"/>
          </a:p>
        </p:txBody>
      </p:sp>
      <p:sp>
        <p:nvSpPr>
          <p:cNvPr id="4" name="Slide Number Placeholder 3">
            <a:extLst>
              <a:ext uri="{FF2B5EF4-FFF2-40B4-BE49-F238E27FC236}">
                <a16:creationId xmlns:a16="http://schemas.microsoft.com/office/drawing/2014/main" id="{D2894972-1157-0038-EC69-ECD330453A91}"/>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04088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564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B50AA-D3E1-ADEB-01C1-2CF8F1F44A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BC7EB-EB34-D177-3CB7-E1F8D4AF1595}"/>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FA2CF0FB-1E8F-F042-00CF-13F5A4D4B2F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3D71354B-4C2F-9DB1-932B-C9B92FD8DD9D}"/>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251625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2AC4-7804-E5A1-ED65-BFFAA807087A}"/>
              </a:ext>
            </a:extLst>
          </p:cNvPr>
          <p:cNvSpPr txBox="1">
            <a:spLocks noGrp="1"/>
          </p:cNvSpPr>
          <p:nvPr>
            <p:ph type="title"/>
          </p:nvPr>
        </p:nvSpPr>
        <p:spPr>
          <a:xfrm>
            <a:off x="1019171" y="1304921"/>
            <a:ext cx="10153653" cy="1214158"/>
          </a:xfrm>
        </p:spPr>
        <p:txBody>
          <a:bodyPr lIns="90004" tIns="0" rIns="0" bIns="0" anchor="b"/>
          <a:lstStyle>
            <a:lvl1pPr>
              <a:defRPr sz="4400" b="1">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382DAC33-4431-A17B-71D1-D1AC0BBDF886}"/>
              </a:ext>
            </a:extLst>
          </p:cNvPr>
          <p:cNvSpPr txBox="1">
            <a:spLocks noGrp="1"/>
          </p:cNvSpPr>
          <p:nvPr>
            <p:ph type="subTitle" idx="4294967295"/>
          </p:nvPr>
        </p:nvSpPr>
        <p:spPr>
          <a:xfrm>
            <a:off x="1019171" y="2715073"/>
            <a:ext cx="10153653" cy="468154"/>
          </a:xfrm>
        </p:spPr>
        <p:txBody>
          <a:bodyPr/>
          <a:lstStyle>
            <a:lvl1pPr marL="0">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9FA4760F-4B3F-2216-E7A6-B2880025B195}"/>
              </a:ext>
            </a:extLst>
          </p:cNvPr>
          <p:cNvSpPr txBox="1">
            <a:spLocks noGrp="1"/>
          </p:cNvSpPr>
          <p:nvPr>
            <p:ph type="body" idx="4294967295"/>
          </p:nvPr>
        </p:nvSpPr>
        <p:spPr>
          <a:xfrm>
            <a:off x="1019171" y="3594314"/>
            <a:ext cx="10153653" cy="2092384"/>
          </a:xfrm>
        </p:spPr>
        <p:txBody>
          <a:bodyPr>
            <a:noAutofit/>
          </a:bodyPr>
          <a:lstStyle>
            <a:lvl1pPr marL="0" defTabSz="685800">
              <a:lnSpc>
                <a:spcPts val="1800"/>
              </a:lnSpc>
              <a:spcBef>
                <a:spcPts val="450"/>
              </a:spcBef>
              <a:defRPr lang="en-GB" sz="1600">
                <a:latin typeface="Arial" pitchFamily="34"/>
                <a:cs typeface="Arial" pitchFamily="34"/>
              </a:defRPr>
            </a:lvl1pPr>
            <a:lvl2pPr marL="0" lvl="0" indent="0" defTabSz="685800">
              <a:lnSpc>
                <a:spcPts val="1800"/>
              </a:lnSpc>
              <a:spcBef>
                <a:spcPts val="450"/>
              </a:spcBef>
              <a:buNone/>
              <a:tabLst/>
              <a:defRPr lang="en-GB" sz="1600">
                <a:latin typeface="Arial" pitchFamily="34"/>
                <a:cs typeface="Arial" pitchFamily="34"/>
              </a:defRPr>
            </a:lvl2pPr>
            <a:lvl3pPr marL="0" lvl="0" indent="0" defTabSz="685800">
              <a:lnSpc>
                <a:spcPts val="1800"/>
              </a:lnSpc>
              <a:spcBef>
                <a:spcPts val="450"/>
              </a:spcBef>
              <a:buNone/>
              <a:tabLst/>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77FF936F-6451-EB0C-FF9F-ACF721D09915}"/>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5277EAFB-225E-85BF-B2A6-09656AD0ED5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46ECB3A3-E76E-965C-F7C9-152162884C21}"/>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cs typeface="Arial" pitchFamily="34"/>
              </a:defRPr>
            </a:lvl1pPr>
          </a:lstStyle>
          <a:p>
            <a:pPr lvl="0"/>
            <a:r>
              <a:rPr lang="en-US"/>
              <a:t>@LSE/</a:t>
            </a:r>
          </a:p>
        </p:txBody>
      </p:sp>
    </p:spTree>
    <p:extLst>
      <p:ext uri="{BB962C8B-B14F-4D97-AF65-F5344CB8AC3E}">
        <p14:creationId xmlns:p14="http://schemas.microsoft.com/office/powerpoint/2010/main" val="1135347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45F-CCA5-D913-C24C-EBFD7B37506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A1C87B25-5078-D6C0-C0B6-DC0D56FEF785}"/>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210B5421-066A-6756-AF70-51DD82E84E5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33A399D-51D8-9515-ADE8-7F6BC4DE8508}"/>
              </a:ext>
            </a:extLst>
          </p:cNvPr>
          <p:cNvSpPr txBox="1">
            <a:spLocks noGrp="1"/>
          </p:cNvSpPr>
          <p:nvPr>
            <p:ph type="dt" sz="half" idx="7"/>
          </p:nvPr>
        </p:nvSpPr>
        <p:spPr/>
        <p:txBody>
          <a:bodyPr/>
          <a:lstStyle>
            <a:lvl1pPr>
              <a:defRPr/>
            </a:lvl1pPr>
          </a:lstStyle>
          <a:p>
            <a:pPr lvl="0"/>
            <a:fld id="{983B8EA0-1354-4E64-8A8F-0FC1023DD71E}" type="datetime1">
              <a:rPr lang="en-GB"/>
              <a:pPr lvl="0"/>
              <a:t>31/03/2025</a:t>
            </a:fld>
            <a:endParaRPr lang="en-GB"/>
          </a:p>
        </p:txBody>
      </p:sp>
      <p:sp>
        <p:nvSpPr>
          <p:cNvPr id="6" name="Footer Placeholder 5">
            <a:extLst>
              <a:ext uri="{FF2B5EF4-FFF2-40B4-BE49-F238E27FC236}">
                <a16:creationId xmlns:a16="http://schemas.microsoft.com/office/drawing/2014/main" id="{25B8554B-C177-36AC-2F7E-51C27115C88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4D49E9B-3564-0B30-8E43-0D752EFA53AB}"/>
              </a:ext>
            </a:extLst>
          </p:cNvPr>
          <p:cNvSpPr txBox="1">
            <a:spLocks noGrp="1"/>
          </p:cNvSpPr>
          <p:nvPr>
            <p:ph type="sldNum" sz="quarter" idx="8"/>
          </p:nvPr>
        </p:nvSpPr>
        <p:spPr/>
        <p:txBody>
          <a:bodyPr/>
          <a:lstStyle>
            <a:lvl1pPr>
              <a:defRPr/>
            </a:lvl1pPr>
          </a:lstStyle>
          <a:p>
            <a:pPr lvl="0"/>
            <a:fld id="{DA90C345-31FC-4413-A38A-A987B96DF612}" type="slidenum">
              <a:t>‹#›</a:t>
            </a:fld>
            <a:endParaRPr lang="en-GB"/>
          </a:p>
        </p:txBody>
      </p:sp>
    </p:spTree>
    <p:extLst>
      <p:ext uri="{BB962C8B-B14F-4D97-AF65-F5344CB8AC3E}">
        <p14:creationId xmlns:p14="http://schemas.microsoft.com/office/powerpoint/2010/main" val="485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FB38-E84F-360C-9AA1-EC15829C519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BD1C5A0-C64A-1C67-9D04-0336CBF90B7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B09FB5-4E0F-B0C0-BDA1-BF0BF5AF1395}"/>
              </a:ext>
            </a:extLst>
          </p:cNvPr>
          <p:cNvSpPr txBox="1">
            <a:spLocks noGrp="1"/>
          </p:cNvSpPr>
          <p:nvPr>
            <p:ph type="dt" sz="half" idx="7"/>
          </p:nvPr>
        </p:nvSpPr>
        <p:spPr/>
        <p:txBody>
          <a:bodyPr/>
          <a:lstStyle>
            <a:lvl1pPr>
              <a:defRPr/>
            </a:lvl1pPr>
          </a:lstStyle>
          <a:p>
            <a:pPr lvl="0"/>
            <a:fld id="{28ED2031-5866-4D19-9A45-13EC5D577F4D}" type="datetime1">
              <a:rPr lang="en-GB"/>
              <a:pPr lvl="0"/>
              <a:t>31/03/2025</a:t>
            </a:fld>
            <a:endParaRPr lang="en-GB"/>
          </a:p>
        </p:txBody>
      </p:sp>
      <p:sp>
        <p:nvSpPr>
          <p:cNvPr id="5" name="Footer Placeholder 4">
            <a:extLst>
              <a:ext uri="{FF2B5EF4-FFF2-40B4-BE49-F238E27FC236}">
                <a16:creationId xmlns:a16="http://schemas.microsoft.com/office/drawing/2014/main" id="{311E0FCA-2459-BEF8-3442-506E55E4C1A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53B639B-A471-1F91-7BB9-3E2E7D70F047}"/>
              </a:ext>
            </a:extLst>
          </p:cNvPr>
          <p:cNvSpPr txBox="1">
            <a:spLocks noGrp="1"/>
          </p:cNvSpPr>
          <p:nvPr>
            <p:ph type="sldNum" sz="quarter" idx="8"/>
          </p:nvPr>
        </p:nvSpPr>
        <p:spPr/>
        <p:txBody>
          <a:bodyPr/>
          <a:lstStyle>
            <a:lvl1pPr>
              <a:defRPr/>
            </a:lvl1pPr>
          </a:lstStyle>
          <a:p>
            <a:pPr lvl="0"/>
            <a:fld id="{00B1AD5A-2478-4015-9862-B5DB9CDFB91B}" type="slidenum">
              <a:t>‹#›</a:t>
            </a:fld>
            <a:endParaRPr lang="en-GB"/>
          </a:p>
        </p:txBody>
      </p:sp>
    </p:spTree>
    <p:extLst>
      <p:ext uri="{BB962C8B-B14F-4D97-AF65-F5344CB8AC3E}">
        <p14:creationId xmlns:p14="http://schemas.microsoft.com/office/powerpoint/2010/main" val="214560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2E0C-01FF-485A-F602-2177EE255E58}"/>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F17A9C-3B6C-D4AB-FC80-DC1B4CD38A2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AD46-9BD2-3064-AA07-F3E864D85543}"/>
              </a:ext>
            </a:extLst>
          </p:cNvPr>
          <p:cNvSpPr txBox="1">
            <a:spLocks noGrp="1"/>
          </p:cNvSpPr>
          <p:nvPr>
            <p:ph type="dt" sz="half" idx="7"/>
          </p:nvPr>
        </p:nvSpPr>
        <p:spPr/>
        <p:txBody>
          <a:bodyPr/>
          <a:lstStyle>
            <a:lvl1pPr>
              <a:defRPr/>
            </a:lvl1pPr>
          </a:lstStyle>
          <a:p>
            <a:pPr lvl="0"/>
            <a:fld id="{40B4B14B-AA76-4E2A-820C-AD8EBAA362DD}" type="datetime1">
              <a:rPr lang="en-GB"/>
              <a:pPr lvl="0"/>
              <a:t>31/03/2025</a:t>
            </a:fld>
            <a:endParaRPr lang="en-GB"/>
          </a:p>
        </p:txBody>
      </p:sp>
      <p:sp>
        <p:nvSpPr>
          <p:cNvPr id="5" name="Footer Placeholder 4">
            <a:extLst>
              <a:ext uri="{FF2B5EF4-FFF2-40B4-BE49-F238E27FC236}">
                <a16:creationId xmlns:a16="http://schemas.microsoft.com/office/drawing/2014/main" id="{7053F0D8-00AE-BFC2-E13E-F90D50DF15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0F5D6A6-F972-3A07-A68E-017AC63C5B70}"/>
              </a:ext>
            </a:extLst>
          </p:cNvPr>
          <p:cNvSpPr txBox="1">
            <a:spLocks noGrp="1"/>
          </p:cNvSpPr>
          <p:nvPr>
            <p:ph type="sldNum" sz="quarter" idx="8"/>
          </p:nvPr>
        </p:nvSpPr>
        <p:spPr/>
        <p:txBody>
          <a:bodyPr/>
          <a:lstStyle>
            <a:lvl1pPr>
              <a:defRPr/>
            </a:lvl1pPr>
          </a:lstStyle>
          <a:p>
            <a:pPr lvl="0"/>
            <a:fld id="{0431C381-850B-45EA-9242-78A04EF3CDC1}" type="slidenum">
              <a:t>‹#›</a:t>
            </a:fld>
            <a:endParaRPr lang="en-GB"/>
          </a:p>
        </p:txBody>
      </p:sp>
    </p:spTree>
    <p:extLst>
      <p:ext uri="{BB962C8B-B14F-4D97-AF65-F5344CB8AC3E}">
        <p14:creationId xmlns:p14="http://schemas.microsoft.com/office/powerpoint/2010/main" val="187965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D72-132B-EECF-8923-64ABE01391FE}"/>
              </a:ext>
            </a:extLst>
          </p:cNvPr>
          <p:cNvSpPr txBox="1">
            <a:spLocks noGrp="1"/>
          </p:cNvSpPr>
          <p:nvPr>
            <p:ph type="title"/>
          </p:nvPr>
        </p:nvSpPr>
        <p:spPr>
          <a:xfrm>
            <a:off x="1019171" y="1304921"/>
            <a:ext cx="10153653" cy="1214158"/>
          </a:xfrm>
        </p:spPr>
        <p:txBody>
          <a:bodyPr lIns="90004" tIns="0" rIns="0" bIns="0" anchor="b"/>
          <a:lstStyle>
            <a:lvl1pPr>
              <a:defRPr b="1">
                <a:solidFill>
                  <a:srgbClr val="E0112B"/>
                </a:solidFill>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58098CBC-196E-198B-05A3-D2492ACEB18B}"/>
              </a:ext>
            </a:extLst>
          </p:cNvPr>
          <p:cNvSpPr txBox="1">
            <a:spLocks noGrp="1"/>
          </p:cNvSpPr>
          <p:nvPr>
            <p:ph type="subTitle" idx="4294967295"/>
          </p:nvPr>
        </p:nvSpPr>
        <p:spPr>
          <a:xfrm>
            <a:off x="1019171" y="2715073"/>
            <a:ext cx="10153653" cy="468154"/>
          </a:xfrm>
        </p:spPr>
        <p:txBody>
          <a:bodyPr/>
          <a:lstStyle>
            <a:lvl1pPr marL="0" indent="0">
              <a:buNone/>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CCA7FBF8-DDED-6750-554E-DEA9FE24CBBE}"/>
              </a:ext>
            </a:extLst>
          </p:cNvPr>
          <p:cNvSpPr txBox="1">
            <a:spLocks noGrp="1"/>
          </p:cNvSpPr>
          <p:nvPr>
            <p:ph type="body" idx="4294967295"/>
          </p:nvPr>
        </p:nvSpPr>
        <p:spPr>
          <a:xfrm>
            <a:off x="1019171" y="3594314"/>
            <a:ext cx="10153653" cy="2092384"/>
          </a:xfrm>
        </p:spPr>
        <p:txBody>
          <a:bodyPr>
            <a:noAutofit/>
          </a:bodyPr>
          <a:lstStyle>
            <a:lvl1pPr marL="0" indent="0" defTabSz="685800">
              <a:lnSpc>
                <a:spcPts val="1800"/>
              </a:lnSpc>
              <a:spcBef>
                <a:spcPts val="450"/>
              </a:spcBef>
              <a:buNone/>
              <a:defRPr lang="en-GB" sz="1600">
                <a:latin typeface="Arial" pitchFamily="34"/>
                <a:cs typeface="Arial" pitchFamily="34"/>
              </a:defRPr>
            </a:lvl1pPr>
            <a:lvl2pPr marL="0" lvl="0" indent="0" defTabSz="685800">
              <a:lnSpc>
                <a:spcPts val="1800"/>
              </a:lnSpc>
              <a:spcBef>
                <a:spcPts val="450"/>
              </a:spcBef>
              <a:buNone/>
              <a:defRPr lang="en-GB" sz="1600">
                <a:latin typeface="Arial" pitchFamily="34"/>
                <a:cs typeface="Arial" pitchFamily="34"/>
              </a:defRPr>
            </a:lvl2pPr>
            <a:lvl3pPr marL="0" lvl="0" indent="0" defTabSz="685800">
              <a:lnSpc>
                <a:spcPts val="1800"/>
              </a:lnSpc>
              <a:spcBef>
                <a:spcPts val="450"/>
              </a:spcBef>
              <a:buNone/>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6566B4FD-D47D-A031-B0BB-D41C9C36AA1E}"/>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ea typeface="Roboto" pitchFamily="2"/>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D9F6FAD9-AF4D-78EF-FD4F-089A05BB01D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7F83C9B2-D4C4-6ADB-483F-30ABEE14A633}"/>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ea typeface="Roboto" pitchFamily="2"/>
                <a:cs typeface="Arial" pitchFamily="34"/>
              </a:defRPr>
            </a:lvl1pPr>
          </a:lstStyle>
          <a:p>
            <a:pPr lvl="0"/>
            <a:r>
              <a:rPr lang="en-US"/>
              <a:t>@LSE/</a:t>
            </a:r>
          </a:p>
        </p:txBody>
      </p:sp>
    </p:spTree>
    <p:extLst>
      <p:ext uri="{BB962C8B-B14F-4D97-AF65-F5344CB8AC3E}">
        <p14:creationId xmlns:p14="http://schemas.microsoft.com/office/powerpoint/2010/main" val="83521447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1CB9-56BE-55A3-8379-87EA11F84181}"/>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D0D485BD-0635-D6A6-C8E7-DBE41206882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2F68682E-1968-8922-2480-CECB3E103D77}"/>
              </a:ext>
            </a:extLst>
          </p:cNvPr>
          <p:cNvSpPr txBox="1">
            <a:spLocks noGrp="1"/>
          </p:cNvSpPr>
          <p:nvPr>
            <p:ph type="dt" sz="half" idx="7"/>
          </p:nvPr>
        </p:nvSpPr>
        <p:spPr/>
        <p:txBody>
          <a:bodyPr/>
          <a:lstStyle>
            <a:lvl1pPr>
              <a:defRPr/>
            </a:lvl1pPr>
          </a:lstStyle>
          <a:p>
            <a:pPr lvl="0"/>
            <a:fld id="{09601842-3CC6-48EB-8549-684CD5B55CCC}" type="datetime1">
              <a:rPr lang="en-GB"/>
              <a:pPr lvl="0"/>
              <a:t>31/03/2025</a:t>
            </a:fld>
            <a:endParaRPr lang="en-GB"/>
          </a:p>
        </p:txBody>
      </p:sp>
      <p:sp>
        <p:nvSpPr>
          <p:cNvPr id="5" name="Footer Placeholder 4">
            <a:extLst>
              <a:ext uri="{FF2B5EF4-FFF2-40B4-BE49-F238E27FC236}">
                <a16:creationId xmlns:a16="http://schemas.microsoft.com/office/drawing/2014/main" id="{25BA0276-DC83-BDBF-0F6D-DD9EDB7F79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E06841F6-A326-64C2-5129-BDF9478CE547}"/>
              </a:ext>
            </a:extLst>
          </p:cNvPr>
          <p:cNvSpPr txBox="1">
            <a:spLocks noGrp="1"/>
          </p:cNvSpPr>
          <p:nvPr>
            <p:ph type="sldNum" sz="quarter" idx="8"/>
          </p:nvPr>
        </p:nvSpPr>
        <p:spPr/>
        <p:txBody>
          <a:bodyPr/>
          <a:lstStyle>
            <a:lvl1pPr>
              <a:defRPr/>
            </a:lvl1pPr>
          </a:lstStyle>
          <a:p>
            <a:pPr lvl="0"/>
            <a:fld id="{34476099-848A-4844-8A04-76CF61F643D3}" type="slidenum">
              <a:t>‹#›</a:t>
            </a:fld>
            <a:endParaRPr lang="en-GB"/>
          </a:p>
        </p:txBody>
      </p:sp>
    </p:spTree>
    <p:extLst>
      <p:ext uri="{BB962C8B-B14F-4D97-AF65-F5344CB8AC3E}">
        <p14:creationId xmlns:p14="http://schemas.microsoft.com/office/powerpoint/2010/main" val="77414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7822A-23E3-0BFB-5715-455D9E62A3D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87A76CB-2D8D-FBF8-A0A0-CAEB173C7F5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C6BBD-9A59-9DBE-643F-6D5DC075BED1}"/>
              </a:ext>
            </a:extLst>
          </p:cNvPr>
          <p:cNvSpPr txBox="1">
            <a:spLocks noGrp="1"/>
          </p:cNvSpPr>
          <p:nvPr>
            <p:ph type="dt" sz="half" idx="7"/>
          </p:nvPr>
        </p:nvSpPr>
        <p:spPr/>
        <p:txBody>
          <a:bodyPr/>
          <a:lstStyle>
            <a:lvl1pPr>
              <a:defRPr/>
            </a:lvl1pPr>
          </a:lstStyle>
          <a:p>
            <a:pPr lvl="0"/>
            <a:fld id="{9A360AD8-2321-4858-AD3A-4129064D0321}" type="datetime1">
              <a:rPr lang="en-GB"/>
              <a:pPr lvl="0"/>
              <a:t>31/03/2025</a:t>
            </a:fld>
            <a:endParaRPr lang="en-GB"/>
          </a:p>
        </p:txBody>
      </p:sp>
      <p:sp>
        <p:nvSpPr>
          <p:cNvPr id="5" name="Footer Placeholder 4">
            <a:extLst>
              <a:ext uri="{FF2B5EF4-FFF2-40B4-BE49-F238E27FC236}">
                <a16:creationId xmlns:a16="http://schemas.microsoft.com/office/drawing/2014/main" id="{024067BE-3F78-AE1D-99CB-3CF5AC87978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9485A87-40EF-FD9A-62E0-753E61083A00}"/>
              </a:ext>
            </a:extLst>
          </p:cNvPr>
          <p:cNvSpPr txBox="1">
            <a:spLocks noGrp="1"/>
          </p:cNvSpPr>
          <p:nvPr>
            <p:ph type="sldNum" sz="quarter" idx="8"/>
          </p:nvPr>
        </p:nvSpPr>
        <p:spPr/>
        <p:txBody>
          <a:bodyPr/>
          <a:lstStyle>
            <a:lvl1pPr>
              <a:defRPr/>
            </a:lvl1pPr>
          </a:lstStyle>
          <a:p>
            <a:pPr lvl="0"/>
            <a:fld id="{A3E56AC0-56C8-48AC-9DF6-11D022A1EAF9}" type="slidenum">
              <a:t>‹#›</a:t>
            </a:fld>
            <a:endParaRPr lang="en-GB"/>
          </a:p>
        </p:txBody>
      </p:sp>
    </p:spTree>
    <p:extLst>
      <p:ext uri="{BB962C8B-B14F-4D97-AF65-F5344CB8AC3E}">
        <p14:creationId xmlns:p14="http://schemas.microsoft.com/office/powerpoint/2010/main" val="299736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C46F-1B8D-3A4C-BF7D-0D206A5D8424}"/>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AA2571D-F141-CE40-41A3-C959E29CC06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D39663E-53BC-69B9-CEFF-89CA2EF24B8F}"/>
              </a:ext>
            </a:extLst>
          </p:cNvPr>
          <p:cNvSpPr txBox="1">
            <a:spLocks noGrp="1"/>
          </p:cNvSpPr>
          <p:nvPr>
            <p:ph type="dt" sz="half" idx="7"/>
          </p:nvPr>
        </p:nvSpPr>
        <p:spPr/>
        <p:txBody>
          <a:bodyPr/>
          <a:lstStyle>
            <a:lvl1pPr>
              <a:defRPr/>
            </a:lvl1pPr>
          </a:lstStyle>
          <a:p>
            <a:pPr lvl="0"/>
            <a:fld id="{712B39F3-091D-431F-ACB9-E9C63E80C488}" type="datetime1">
              <a:rPr lang="en-GB"/>
              <a:pPr lvl="0"/>
              <a:t>31/03/2025</a:t>
            </a:fld>
            <a:endParaRPr lang="en-GB"/>
          </a:p>
        </p:txBody>
      </p:sp>
      <p:sp>
        <p:nvSpPr>
          <p:cNvPr id="5" name="Footer Placeholder 4">
            <a:extLst>
              <a:ext uri="{FF2B5EF4-FFF2-40B4-BE49-F238E27FC236}">
                <a16:creationId xmlns:a16="http://schemas.microsoft.com/office/drawing/2014/main" id="{5B4D2044-3392-56BA-CBA0-E49D85B6E82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F86C5-F27D-A084-1C53-E8C7DA656946}"/>
              </a:ext>
            </a:extLst>
          </p:cNvPr>
          <p:cNvSpPr txBox="1">
            <a:spLocks noGrp="1"/>
          </p:cNvSpPr>
          <p:nvPr>
            <p:ph type="sldNum" sz="quarter" idx="8"/>
          </p:nvPr>
        </p:nvSpPr>
        <p:spPr/>
        <p:txBody>
          <a:bodyPr/>
          <a:lstStyle>
            <a:lvl1pPr>
              <a:defRPr/>
            </a:lvl1pPr>
          </a:lstStyle>
          <a:p>
            <a:pPr lvl="0"/>
            <a:fld id="{3BD2FD65-7C5E-43BE-894E-95DA02B25D13}" type="slidenum">
              <a:t>‹#›</a:t>
            </a:fld>
            <a:endParaRPr lang="en-GB"/>
          </a:p>
        </p:txBody>
      </p:sp>
    </p:spTree>
    <p:extLst>
      <p:ext uri="{BB962C8B-B14F-4D97-AF65-F5344CB8AC3E}">
        <p14:creationId xmlns:p14="http://schemas.microsoft.com/office/powerpoint/2010/main" val="378836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F5C-DD23-9F93-5AF7-85B03376520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BC04061E-4398-9D0F-830D-8DE1D7A671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1C235C-893F-A6FE-B529-C4CE755A671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E95836-F4AF-0679-09F9-913168913DF8}"/>
              </a:ext>
            </a:extLst>
          </p:cNvPr>
          <p:cNvSpPr txBox="1">
            <a:spLocks noGrp="1"/>
          </p:cNvSpPr>
          <p:nvPr>
            <p:ph type="dt" sz="half" idx="7"/>
          </p:nvPr>
        </p:nvSpPr>
        <p:spPr/>
        <p:txBody>
          <a:bodyPr/>
          <a:lstStyle>
            <a:lvl1pPr>
              <a:defRPr/>
            </a:lvl1pPr>
          </a:lstStyle>
          <a:p>
            <a:pPr lvl="0"/>
            <a:fld id="{B5B52842-3020-4401-8823-FC02E6F238F0}" type="datetime1">
              <a:rPr lang="en-GB"/>
              <a:pPr lvl="0"/>
              <a:t>31/03/2025</a:t>
            </a:fld>
            <a:endParaRPr lang="en-GB"/>
          </a:p>
        </p:txBody>
      </p:sp>
      <p:sp>
        <p:nvSpPr>
          <p:cNvPr id="6" name="Footer Placeholder 5">
            <a:extLst>
              <a:ext uri="{FF2B5EF4-FFF2-40B4-BE49-F238E27FC236}">
                <a16:creationId xmlns:a16="http://schemas.microsoft.com/office/drawing/2014/main" id="{1C912528-8F76-D5B2-B87A-6ADC5D666C2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4F3D06E-18B3-5E32-DDBE-C8EFFD684D99}"/>
              </a:ext>
            </a:extLst>
          </p:cNvPr>
          <p:cNvSpPr txBox="1">
            <a:spLocks noGrp="1"/>
          </p:cNvSpPr>
          <p:nvPr>
            <p:ph type="sldNum" sz="quarter" idx="8"/>
          </p:nvPr>
        </p:nvSpPr>
        <p:spPr/>
        <p:txBody>
          <a:bodyPr/>
          <a:lstStyle>
            <a:lvl1pPr>
              <a:defRPr/>
            </a:lvl1pPr>
          </a:lstStyle>
          <a:p>
            <a:pPr lvl="0"/>
            <a:fld id="{32EB7C6E-6EC3-4301-A42E-57484EAFDEF2}" type="slidenum">
              <a:t>‹#›</a:t>
            </a:fld>
            <a:endParaRPr lang="en-GB"/>
          </a:p>
        </p:txBody>
      </p:sp>
    </p:spTree>
    <p:extLst>
      <p:ext uri="{BB962C8B-B14F-4D97-AF65-F5344CB8AC3E}">
        <p14:creationId xmlns:p14="http://schemas.microsoft.com/office/powerpoint/2010/main" val="45792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ADA9-4F07-504D-9F66-E153B5905C7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3BAC8BE-25D9-CBBC-6047-6FB7F7FD90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2B0C3F9C-18FF-F0EA-08CD-282EC08E02E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BBC5A-0F37-672D-D77C-A502742FAF3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4963AFD-7865-76A6-9B27-F7F5A8961DE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15ACE-889E-FE11-3FB9-43D2B8653865}"/>
              </a:ext>
            </a:extLst>
          </p:cNvPr>
          <p:cNvSpPr txBox="1">
            <a:spLocks noGrp="1"/>
          </p:cNvSpPr>
          <p:nvPr>
            <p:ph type="dt" sz="half" idx="7"/>
          </p:nvPr>
        </p:nvSpPr>
        <p:spPr/>
        <p:txBody>
          <a:bodyPr/>
          <a:lstStyle>
            <a:lvl1pPr>
              <a:defRPr/>
            </a:lvl1pPr>
          </a:lstStyle>
          <a:p>
            <a:pPr lvl="0"/>
            <a:fld id="{B6BF8926-405E-47E3-9B73-545111D8089A}" type="datetime1">
              <a:rPr lang="en-GB"/>
              <a:pPr lvl="0"/>
              <a:t>31/03/2025</a:t>
            </a:fld>
            <a:endParaRPr lang="en-GB"/>
          </a:p>
        </p:txBody>
      </p:sp>
      <p:sp>
        <p:nvSpPr>
          <p:cNvPr id="8" name="Footer Placeholder 7">
            <a:extLst>
              <a:ext uri="{FF2B5EF4-FFF2-40B4-BE49-F238E27FC236}">
                <a16:creationId xmlns:a16="http://schemas.microsoft.com/office/drawing/2014/main" id="{76F364ED-6BB8-80F8-5D1A-E4A9DEB2C550}"/>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E0E24653-3ACF-FAAA-97AE-BF374232C738}"/>
              </a:ext>
            </a:extLst>
          </p:cNvPr>
          <p:cNvSpPr txBox="1">
            <a:spLocks noGrp="1"/>
          </p:cNvSpPr>
          <p:nvPr>
            <p:ph type="sldNum" sz="quarter" idx="8"/>
          </p:nvPr>
        </p:nvSpPr>
        <p:spPr/>
        <p:txBody>
          <a:bodyPr/>
          <a:lstStyle>
            <a:lvl1pPr>
              <a:defRPr/>
            </a:lvl1pPr>
          </a:lstStyle>
          <a:p>
            <a:pPr lvl="0"/>
            <a:fld id="{4870D52E-0609-4A53-B61D-49890A216BCF}" type="slidenum">
              <a:t>‹#›</a:t>
            </a:fld>
            <a:endParaRPr lang="en-GB"/>
          </a:p>
        </p:txBody>
      </p:sp>
    </p:spTree>
    <p:extLst>
      <p:ext uri="{BB962C8B-B14F-4D97-AF65-F5344CB8AC3E}">
        <p14:creationId xmlns:p14="http://schemas.microsoft.com/office/powerpoint/2010/main" val="21436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10B4-E757-70A4-F32F-F2F0FF131B1E}"/>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41EB267C-852E-40D8-5494-C6A6C561EC25}"/>
              </a:ext>
            </a:extLst>
          </p:cNvPr>
          <p:cNvSpPr txBox="1">
            <a:spLocks noGrp="1"/>
          </p:cNvSpPr>
          <p:nvPr>
            <p:ph type="dt" sz="half" idx="7"/>
          </p:nvPr>
        </p:nvSpPr>
        <p:spPr/>
        <p:txBody>
          <a:bodyPr/>
          <a:lstStyle>
            <a:lvl1pPr>
              <a:defRPr/>
            </a:lvl1pPr>
          </a:lstStyle>
          <a:p>
            <a:pPr lvl="0"/>
            <a:fld id="{BFED479B-C5A1-4352-A7F1-687F8F585786}" type="datetime1">
              <a:rPr lang="en-GB"/>
              <a:pPr lvl="0"/>
              <a:t>31/03/2025</a:t>
            </a:fld>
            <a:endParaRPr lang="en-GB"/>
          </a:p>
        </p:txBody>
      </p:sp>
      <p:sp>
        <p:nvSpPr>
          <p:cNvPr id="4" name="Footer Placeholder 3">
            <a:extLst>
              <a:ext uri="{FF2B5EF4-FFF2-40B4-BE49-F238E27FC236}">
                <a16:creationId xmlns:a16="http://schemas.microsoft.com/office/drawing/2014/main" id="{5B2B70CF-4D52-B8CF-B31A-AF265916AADF}"/>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C53E434-A0BC-5503-6A44-475B29404F3F}"/>
              </a:ext>
            </a:extLst>
          </p:cNvPr>
          <p:cNvSpPr txBox="1">
            <a:spLocks noGrp="1"/>
          </p:cNvSpPr>
          <p:nvPr>
            <p:ph type="sldNum" sz="quarter" idx="8"/>
          </p:nvPr>
        </p:nvSpPr>
        <p:spPr/>
        <p:txBody>
          <a:bodyPr/>
          <a:lstStyle>
            <a:lvl1pPr>
              <a:defRPr/>
            </a:lvl1pPr>
          </a:lstStyle>
          <a:p>
            <a:pPr lvl="0"/>
            <a:fld id="{82EFA339-35FB-4A60-88A2-1A398C457A08}" type="slidenum">
              <a:t>‹#›</a:t>
            </a:fld>
            <a:endParaRPr lang="en-GB"/>
          </a:p>
        </p:txBody>
      </p:sp>
    </p:spTree>
    <p:extLst>
      <p:ext uri="{BB962C8B-B14F-4D97-AF65-F5344CB8AC3E}">
        <p14:creationId xmlns:p14="http://schemas.microsoft.com/office/powerpoint/2010/main" val="35276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E82FA1-0534-E703-863E-A16E3E0BF409}"/>
              </a:ext>
            </a:extLst>
          </p:cNvPr>
          <p:cNvSpPr txBox="1">
            <a:spLocks noGrp="1"/>
          </p:cNvSpPr>
          <p:nvPr>
            <p:ph type="dt" sz="half" idx="7"/>
          </p:nvPr>
        </p:nvSpPr>
        <p:spPr/>
        <p:txBody>
          <a:bodyPr/>
          <a:lstStyle>
            <a:lvl1pPr>
              <a:defRPr/>
            </a:lvl1pPr>
          </a:lstStyle>
          <a:p>
            <a:pPr lvl="0"/>
            <a:fld id="{63509B11-5BE4-406F-871E-6EF90A7F0E12}" type="datetime1">
              <a:rPr lang="en-GB"/>
              <a:pPr lvl="0"/>
              <a:t>31/03/2025</a:t>
            </a:fld>
            <a:endParaRPr lang="en-GB"/>
          </a:p>
        </p:txBody>
      </p:sp>
      <p:sp>
        <p:nvSpPr>
          <p:cNvPr id="3" name="Footer Placeholder 2">
            <a:extLst>
              <a:ext uri="{FF2B5EF4-FFF2-40B4-BE49-F238E27FC236}">
                <a16:creationId xmlns:a16="http://schemas.microsoft.com/office/drawing/2014/main" id="{C725159B-A011-CD30-E316-C9F92FC90C91}"/>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50D3F871-97D8-0463-2192-D77C28ECFA60}"/>
              </a:ext>
            </a:extLst>
          </p:cNvPr>
          <p:cNvSpPr txBox="1">
            <a:spLocks noGrp="1"/>
          </p:cNvSpPr>
          <p:nvPr>
            <p:ph type="sldNum" sz="quarter" idx="8"/>
          </p:nvPr>
        </p:nvSpPr>
        <p:spPr/>
        <p:txBody>
          <a:bodyPr/>
          <a:lstStyle>
            <a:lvl1pPr>
              <a:defRPr/>
            </a:lvl1pPr>
          </a:lstStyle>
          <a:p>
            <a:pPr lvl="0"/>
            <a:fld id="{A264880E-AD4B-4D09-94E9-3EB039F08C45}" type="slidenum">
              <a:t>‹#›</a:t>
            </a:fld>
            <a:endParaRPr lang="en-GB"/>
          </a:p>
        </p:txBody>
      </p:sp>
    </p:spTree>
    <p:extLst>
      <p:ext uri="{BB962C8B-B14F-4D97-AF65-F5344CB8AC3E}">
        <p14:creationId xmlns:p14="http://schemas.microsoft.com/office/powerpoint/2010/main" val="1203930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1800-6B30-9A9F-CDAC-462D8BD2D8E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BE1AAD1-C92E-5DC1-03C9-21C6EA59A616}"/>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FF2A2EA-065E-7949-B751-7948975246D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5F04BE3C-FBDF-2DCB-A0AE-6FB7466C2F6F}"/>
              </a:ext>
            </a:extLst>
          </p:cNvPr>
          <p:cNvSpPr txBox="1">
            <a:spLocks noGrp="1"/>
          </p:cNvSpPr>
          <p:nvPr>
            <p:ph type="dt" sz="half" idx="7"/>
          </p:nvPr>
        </p:nvSpPr>
        <p:spPr/>
        <p:txBody>
          <a:bodyPr/>
          <a:lstStyle>
            <a:lvl1pPr>
              <a:defRPr/>
            </a:lvl1pPr>
          </a:lstStyle>
          <a:p>
            <a:pPr lvl="0"/>
            <a:fld id="{EB67F553-E195-4CCF-BC13-434545104285}" type="datetime1">
              <a:rPr lang="en-GB"/>
              <a:pPr lvl="0"/>
              <a:t>31/03/2025</a:t>
            </a:fld>
            <a:endParaRPr lang="en-GB"/>
          </a:p>
        </p:txBody>
      </p:sp>
      <p:sp>
        <p:nvSpPr>
          <p:cNvPr id="6" name="Footer Placeholder 5">
            <a:extLst>
              <a:ext uri="{FF2B5EF4-FFF2-40B4-BE49-F238E27FC236}">
                <a16:creationId xmlns:a16="http://schemas.microsoft.com/office/drawing/2014/main" id="{DBE1F56D-7DDF-5506-222A-30C714ABB0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CD16BD7-0C05-9819-04F9-ABF7599AB694}"/>
              </a:ext>
            </a:extLst>
          </p:cNvPr>
          <p:cNvSpPr txBox="1">
            <a:spLocks noGrp="1"/>
          </p:cNvSpPr>
          <p:nvPr>
            <p:ph type="sldNum" sz="quarter" idx="8"/>
          </p:nvPr>
        </p:nvSpPr>
        <p:spPr/>
        <p:txBody>
          <a:bodyPr/>
          <a:lstStyle>
            <a:lvl1pPr>
              <a:defRPr/>
            </a:lvl1pPr>
          </a:lstStyle>
          <a:p>
            <a:pPr lvl="0"/>
            <a:fld id="{0EB6F18E-72D9-4037-A70F-F254ECBB69B2}" type="slidenum">
              <a:t>‹#›</a:t>
            </a:fld>
            <a:endParaRPr lang="en-GB"/>
          </a:p>
        </p:txBody>
      </p:sp>
    </p:spTree>
    <p:extLst>
      <p:ext uri="{BB962C8B-B14F-4D97-AF65-F5344CB8AC3E}">
        <p14:creationId xmlns:p14="http://schemas.microsoft.com/office/powerpoint/2010/main" val="31939769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AA6A7-9607-C27D-701C-172702AB072F}"/>
              </a:ext>
            </a:extLst>
          </p:cNvPr>
          <p:cNvSpPr txBox="1">
            <a:spLocks noGrp="1"/>
          </p:cNvSpPr>
          <p:nvPr>
            <p:ph type="title"/>
          </p:nvPr>
        </p:nvSpPr>
        <p:spPr>
          <a:xfrm>
            <a:off x="1019171" y="296859"/>
            <a:ext cx="10153653" cy="1403347"/>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1">
            <a:extLst>
              <a:ext uri="{FF2B5EF4-FFF2-40B4-BE49-F238E27FC236}">
                <a16:creationId xmlns:a16="http://schemas.microsoft.com/office/drawing/2014/main" id="{8C2E4533-E70D-64A5-59D0-28AD4103BFC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marL="0" marR="0" lvl="0" indent="0" algn="l" defTabSz="914400" rtl="0" fontAlgn="auto" hangingPunct="1">
        <a:lnSpc>
          <a:spcPts val="5280"/>
        </a:lnSpc>
        <a:spcBef>
          <a:spcPts val="0"/>
        </a:spcBef>
        <a:spcAft>
          <a:spcPts val="0"/>
        </a:spcAft>
        <a:buNone/>
        <a:tabLst/>
        <a:defRPr lang="en-US" sz="3700" b="0" i="0" u="none" strike="noStrike" kern="1200" cap="none" spc="0" baseline="0">
          <a:solidFill>
            <a:srgbClr val="E0112B"/>
          </a:solidFill>
          <a:uFillTx/>
          <a:latin typeface="Roboto Medium" pitchFamily="2"/>
          <a:ea typeface="Roboto Medium" pitchFamily="2"/>
        </a:defRPr>
      </a:lvl1pPr>
    </p:titleStyle>
    <p:bodyStyle>
      <a:lvl1pPr marL="7936" marR="0" lvl="0" indent="0" algn="l" defTabSz="914400" rtl="0" fontAlgn="auto" hangingPunct="1">
        <a:lnSpc>
          <a:spcPct val="90000"/>
        </a:lnSpc>
        <a:spcBef>
          <a:spcPts val="1000"/>
        </a:spcBef>
        <a:spcAft>
          <a:spcPts val="0"/>
        </a:spcAft>
        <a:buNone/>
        <a:tabLst/>
        <a:defRPr lang="en-US" sz="2000" b="0" i="0" u="none" strike="noStrike" kern="1200" cap="none" spc="0" baseline="0">
          <a:solidFill>
            <a:srgbClr val="000000"/>
          </a:solidFill>
          <a:uFillTx/>
          <a:latin typeface="Roboto" pitchFamily="2"/>
          <a:ea typeface="Roboto" pitchFamily="2"/>
        </a:defRPr>
      </a:lvl1pPr>
      <a:lvl2pPr marL="184151" marR="0" lvl="1"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2000" b="0" i="0" u="none" strike="noStrike" kern="1200" cap="none" spc="0" baseline="0">
          <a:solidFill>
            <a:srgbClr val="000000"/>
          </a:solidFill>
          <a:uFillTx/>
          <a:latin typeface="Roboto" pitchFamily="2"/>
          <a:ea typeface="Roboto" pitchFamily="2"/>
        </a:defRPr>
      </a:lvl2pPr>
      <a:lvl3pPr marL="185742" marR="0" lvl="2"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45" algn="l"/>
        </a:tabLst>
        <a:defRPr lang="en-US" sz="2000" b="0" i="0" u="none" strike="noStrike" kern="1200" cap="none" spc="0" baseline="0">
          <a:solidFill>
            <a:srgbClr val="000000"/>
          </a:solidFill>
          <a:uFillTx/>
          <a:latin typeface="Roboto" pitchFamily="2"/>
          <a:ea typeface="Roboto" pitchFamily="2"/>
        </a:defRPr>
      </a:lvl3pPr>
      <a:lvl4pPr marL="541333" marR="0" lvl="3"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4pPr>
      <a:lvl5pPr marL="717547" marR="0" lvl="4"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E904C-A247-D9B8-AFC5-85B1366269D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95D93ECD-2E3E-CCDA-BD4D-5ED753E6797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E06311-9AA3-AF43-7500-99B4A10B3689}"/>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2AFFB3D-35B5-4F6D-BDD9-049169A500D8}" type="datetime1">
              <a:rPr lang="en-GB"/>
              <a:pPr lvl="0"/>
              <a:t>31/03/2025</a:t>
            </a:fld>
            <a:endParaRPr lang="en-GB"/>
          </a:p>
        </p:txBody>
      </p:sp>
      <p:sp>
        <p:nvSpPr>
          <p:cNvPr id="5" name="Footer Placeholder 4">
            <a:extLst>
              <a:ext uri="{FF2B5EF4-FFF2-40B4-BE49-F238E27FC236}">
                <a16:creationId xmlns:a16="http://schemas.microsoft.com/office/drawing/2014/main" id="{24567343-ABCF-DB14-835F-B8DFF2C1859F}"/>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1547908E-F82B-A7D4-EA4F-AABA3BAAD52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89D4CEC-DD9A-407E-8DC1-0101176610E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s://info.lse.ac.uk/staff/services/Policies-and-procedures/Assets/Documents/blenworpol.pdf"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1.jpeg"/><Relationship Id="rId4" Type="http://schemas.openxmlformats.org/officeDocument/2006/relationships/hyperlink" Target="https://info.lse.ac.uk/staff/divisions/Human-Resources/Flexible-Working-Toolkit/Flexible-Working-Toolkit"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businessdisabilityforum.org.uk/knowledge-hub/toolkits/neurodiversity-toolkit/" TargetMode="External"/><Relationship Id="rId2" Type="http://schemas.openxmlformats.org/officeDocument/2006/relationships/notesSlide" Target="../notesSlides/notesSlide25.xml"/><Relationship Id="rId1" Type="http://schemas.openxmlformats.org/officeDocument/2006/relationships/slideLayout" Target="../slideLayouts/slideLayout13.xml"/><Relationship Id="rId6" Type="http://schemas.openxmlformats.org/officeDocument/2006/relationships/hyperlink" Target="https://www.gov.uk/access-to-work/apply" TargetMode="External"/><Relationship Id="rId5" Type="http://schemas.openxmlformats.org/officeDocument/2006/relationships/hyperlink" Target="https://info.lse.ac.uk/staff/services/Policies-and-procedures/Assets/Documents/schPolDis.pdf" TargetMode="External"/><Relationship Id="rId4" Type="http://schemas.openxmlformats.org/officeDocument/2006/relationships/hyperlink" Target="https://info.lse.ac.uk/staff/divisions/Human-Resources/Assets/Documents/Disability-support/Reasonable-Adjustments-Pocket-Guide-final-web-version.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l.h.mu@lse.ac.uk"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neurodiversityweek.com/"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75A7FEE1-B1DF-8DA1-AB10-5F90FB9F2796}"/>
              </a:ext>
            </a:extLst>
          </p:cNvPr>
          <p:cNvSpPr txBox="1">
            <a:spLocks noGrp="1"/>
          </p:cNvSpPr>
          <p:nvPr>
            <p:ph type="title"/>
          </p:nvPr>
        </p:nvSpPr>
        <p:spPr>
          <a:xfrm>
            <a:off x="1081315" y="4649783"/>
            <a:ext cx="10153653" cy="599595"/>
          </a:xfrm>
        </p:spPr>
        <p:txBody>
          <a:bodyPr>
            <a:normAutofit fontScale="90000"/>
          </a:bodyPr>
          <a:lstStyle/>
          <a:p>
            <a:r>
              <a:rPr lang="en-GB" sz="3600" dirty="0">
                <a:latin typeface="Calibri"/>
                <a:ea typeface="Roboto"/>
                <a:cs typeface="Calibri"/>
              </a:rPr>
              <a:t>LSE Manager Forum: Demystifying Disability in the workplace </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ea typeface="Roboto"/>
                <a:cs typeface="Calibri" panose="020F0502020204030204" pitchFamily="34" charset="0"/>
              </a:rPr>
            </a:br>
            <a:r>
              <a:rPr lang="en-GB" sz="3600" dirty="0">
                <a:latin typeface="Calibri"/>
                <a:ea typeface="Roboto"/>
                <a:cs typeface="Calibri"/>
              </a:rPr>
              <a:t>Tuesday 18 March 11am to 12noon</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cs typeface="Calibri" panose="020F0502020204030204" pitchFamily="34" charset="0"/>
              </a:rPr>
            </a:br>
            <a:r>
              <a:rPr lang="en-GB" sz="5300" dirty="0">
                <a:latin typeface="Calibri"/>
                <a:ea typeface="Roboto"/>
                <a:cs typeface="Calibri"/>
              </a:rPr>
              <a:t>Support and adjustments for neurodiverse employees</a:t>
            </a:r>
          </a:p>
        </p:txBody>
      </p:sp>
      <p:pic>
        <p:nvPicPr>
          <p:cNvPr id="3" name="Picture 5" descr="A picture containing text, font, screenshot, graphics&#10;&#10;Description automatically generated">
            <a:extLst>
              <a:ext uri="{FF2B5EF4-FFF2-40B4-BE49-F238E27FC236}">
                <a16:creationId xmlns:a16="http://schemas.microsoft.com/office/drawing/2014/main" id="{308326E2-8BAD-7C65-8C0F-94EE9EE70F52}"/>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B1008B71-F467-E789-875F-1B6ED8E46295}"/>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6019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5186734"/>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Memory: Common adjustments</a:t>
            </a:r>
            <a:r>
              <a:rPr lang="en-GB" sz="2400" b="1" dirty="0">
                <a:solidFill>
                  <a:srgbClr val="C00000"/>
                </a:solidFill>
                <a:latin typeface="+mn-lt"/>
                <a:cs typeface="Arial"/>
              </a:rPr>
              <a:t> </a:t>
            </a:r>
          </a:p>
          <a:p>
            <a:pPr defTabSz="685800">
              <a:lnSpc>
                <a:spcPts val="1500"/>
              </a:lnSpc>
              <a:spcBef>
                <a:spcPts val="1200"/>
              </a:spcBef>
              <a:spcAft>
                <a:spcPts val="1000"/>
              </a:spcAft>
            </a:pPr>
            <a:r>
              <a:rPr lang="en-GB" sz="1800" dirty="0">
                <a:solidFill>
                  <a:schemeClr val="tx1"/>
                </a:solidFill>
                <a:latin typeface="+mn-lt"/>
                <a:cs typeface="Arial"/>
              </a:rPr>
              <a:t>Giving the person extra time to make notes they can refer back to.</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More regular catch-up and follow-up meetings to remind the employee what they need to do.</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Communicating in simpler formats, such as bullet points, checklists and flow charts. Use plain English. This can make it easier to remember information and refer back to it.</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Allowing the employee to use their phone while working – for example, to set reminders, make notes or record conversations.</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Encourage the use of calendars, planners and project management tools that show deadlines. S</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Encourage the use of digital reminders for meetings and deadlines.</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Keep questions and instructions short if given verbally. May need to follow up in writing.</a:t>
            </a:r>
            <a:endParaRPr lang="en-GB" sz="1800" dirty="0">
              <a:solidFill>
                <a:schemeClr val="tx1"/>
              </a:solidFill>
              <a:latin typeface="+mn-lt"/>
              <a:ea typeface="Calibri"/>
              <a:cs typeface="Arial"/>
            </a:endParaRPr>
          </a:p>
          <a:p>
            <a:pPr defTabSz="685800">
              <a:lnSpc>
                <a:spcPts val="1500"/>
              </a:lnSpc>
              <a:spcBef>
                <a:spcPts val="1200"/>
              </a:spcBef>
              <a:spcAft>
                <a:spcPts val="1000"/>
              </a:spcAft>
            </a:pPr>
            <a:r>
              <a:rPr lang="en-GB" sz="1800" dirty="0">
                <a:solidFill>
                  <a:schemeClr val="tx1"/>
                </a:solidFill>
                <a:latin typeface="+mn-lt"/>
                <a:cs typeface="Arial"/>
              </a:rPr>
              <a:t>Use images, colours and other features which can help use other senses to remember information.</a:t>
            </a:r>
            <a:endParaRPr lang="en-US" sz="2000" b="1" dirty="0">
              <a:solidFill>
                <a:schemeClr val="tx1"/>
              </a:solidFill>
              <a:latin typeface="+mn-lt"/>
              <a:cs typeface="Arial"/>
            </a:endParaRPr>
          </a:p>
          <a:p>
            <a:pPr marL="0" indent="0" defTabSz="685800">
              <a:lnSpc>
                <a:spcPts val="1500"/>
              </a:lnSpc>
              <a:spcBef>
                <a:spcPts val="1200"/>
              </a:spcBef>
              <a:spcAft>
                <a:spcPts val="1000"/>
              </a:spcAft>
              <a:buNone/>
            </a:pPr>
            <a:endParaRPr lang="en-GB" sz="2000" dirty="0">
              <a:solidFill>
                <a:schemeClr val="tx1"/>
              </a:solidFill>
              <a:latin typeface="+mn-lt"/>
            </a:endParaRPr>
          </a:p>
          <a:p>
            <a:pPr algn="l" fontAlgn="base"/>
            <a:endParaRPr lang="en-GB" sz="2000" b="0" i="0" dirty="0">
              <a:solidFill>
                <a:schemeClr val="tx1"/>
              </a:solidFill>
              <a:effectLst/>
              <a:latin typeface="+mn-lt"/>
            </a:endParaRPr>
          </a:p>
          <a:p>
            <a:pPr marL="457200" indent="-457200" defTabSz="685800">
              <a:lnSpc>
                <a:spcPts val="1800"/>
              </a:lnSpc>
              <a:spcBef>
                <a:spcPts val="450"/>
              </a:spcBef>
              <a:buClr>
                <a:srgbClr val="FF0000"/>
              </a:buClr>
              <a:buSzPct val="110000"/>
            </a:pPr>
            <a:endParaRPr lang="en-GB" sz="2000" dirty="0">
              <a:solidFill>
                <a:schemeClr val="tx1"/>
              </a:solidFill>
              <a:latin typeface="+mn-lt"/>
              <a:cs typeface="Calibri"/>
            </a:endParaRPr>
          </a:p>
          <a:p>
            <a:pPr marL="1600200" lvl="2" indent="-457200"/>
            <a:endParaRPr lang="en-GB" dirty="0">
              <a:solidFill>
                <a:schemeClr val="tx1"/>
              </a:solidFill>
              <a:latin typeface="+mn-lt"/>
              <a:cs typeface="Calibri"/>
            </a:endParaRPr>
          </a:p>
          <a:p>
            <a:pPr marL="457200" lvl="1" indent="-457200" defTabSz="685800">
              <a:buNone/>
            </a:pPr>
            <a:endParaRPr lang="en-GB" sz="2000" dirty="0">
              <a:solidFill>
                <a:schemeClr val="tx1"/>
              </a:solidFill>
              <a:latin typeface="+mn-lt"/>
              <a:cs typeface="Calibri"/>
            </a:endParaRPr>
          </a:p>
          <a:p>
            <a:pPr marL="0" lvl="0" indent="0" defTabSz="685800">
              <a:lnSpc>
                <a:spcPts val="2220"/>
              </a:lnSpc>
              <a:spcBef>
                <a:spcPts val="0"/>
              </a:spcBef>
              <a:spcAft>
                <a:spcPts val="600"/>
              </a:spcAft>
              <a:buNone/>
            </a:pPr>
            <a:endParaRPr lang="en-GB" sz="2000" dirty="0">
              <a:solidFill>
                <a:schemeClr val="tx1"/>
              </a:solidFill>
              <a:latin typeface="+mn-lt"/>
              <a:cs typeface="Arial" pitchFamily="34"/>
            </a:endParaRPr>
          </a:p>
          <a:p>
            <a:pPr marL="0" indent="0" defTabSz="685800">
              <a:lnSpc>
                <a:spcPts val="2220"/>
              </a:lnSpc>
              <a:spcBef>
                <a:spcPts val="0"/>
              </a:spcBef>
              <a:spcAft>
                <a:spcPts val="400"/>
              </a:spcAft>
              <a:buNone/>
            </a:pPr>
            <a:endParaRPr lang="en-GB" sz="2000" dirty="0">
              <a:solidFill>
                <a:schemeClr val="tx1"/>
              </a:solidFill>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71200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algn="l" fontAlgn="base">
              <a:buNone/>
            </a:pPr>
            <a:r>
              <a:rPr lang="en-GB" sz="2400" b="1" i="0" dirty="0">
                <a:solidFill>
                  <a:srgbClr val="C00000"/>
                </a:solidFill>
                <a:effectLst/>
                <a:latin typeface="+mn-lt"/>
              </a:rPr>
              <a:t>Organisation, planning and time management: challenges</a:t>
            </a:r>
          </a:p>
          <a:p>
            <a:pPr fontAlgn="base"/>
            <a:r>
              <a:rPr lang="en-GB" sz="1800" dirty="0">
                <a:latin typeface="+mn-lt"/>
                <a:cs typeface="Calibri"/>
              </a:rPr>
              <a:t>Time blindness, i.e. judging how long a task may take</a:t>
            </a:r>
          </a:p>
          <a:p>
            <a:pPr fontAlgn="base"/>
            <a:r>
              <a:rPr lang="en-GB" sz="1800" dirty="0">
                <a:latin typeface="+mn-lt"/>
                <a:cs typeface="Calibri"/>
              </a:rPr>
              <a:t>Prioritising</a:t>
            </a:r>
          </a:p>
          <a:p>
            <a:pPr fontAlgn="base"/>
            <a:r>
              <a:rPr lang="en-GB" sz="1800" dirty="0">
                <a:latin typeface="+mn-lt"/>
                <a:cs typeface="Calibri"/>
              </a:rPr>
              <a:t>Overwhelm </a:t>
            </a:r>
          </a:p>
          <a:p>
            <a:pPr marL="0" indent="0" fontAlgn="base">
              <a:buNone/>
            </a:pPr>
            <a:r>
              <a:rPr lang="en-GB" sz="2400" b="1" i="0" dirty="0">
                <a:solidFill>
                  <a:srgbClr val="C00000"/>
                </a:solidFill>
                <a:effectLst/>
                <a:latin typeface="+mn-lt"/>
              </a:rPr>
              <a:t>Organisation, planning and time management: </a:t>
            </a:r>
            <a:r>
              <a:rPr lang="en-GB" sz="2400" b="1" dirty="0">
                <a:solidFill>
                  <a:srgbClr val="C00000"/>
                </a:solidFill>
                <a:latin typeface="+mn-lt"/>
                <a:cs typeface="Calibri"/>
              </a:rPr>
              <a:t>Common adjustments</a:t>
            </a:r>
          </a:p>
          <a:p>
            <a:pPr algn="l" fontAlgn="base">
              <a:buFont typeface="Arial" panose="020B0604020202020204" pitchFamily="34" charset="0"/>
              <a:buChar char="•"/>
            </a:pPr>
            <a:r>
              <a:rPr lang="en-GB" sz="1800" b="0" i="0" dirty="0">
                <a:solidFill>
                  <a:schemeClr val="tx1"/>
                </a:solidFill>
                <a:effectLst/>
                <a:latin typeface="+mn-lt"/>
              </a:rPr>
              <a:t>Flexible working</a:t>
            </a:r>
          </a:p>
          <a:p>
            <a:pPr algn="l" fontAlgn="base">
              <a:buFont typeface="Arial" panose="020B0604020202020204" pitchFamily="34" charset="0"/>
              <a:buChar char="•"/>
            </a:pPr>
            <a:r>
              <a:rPr lang="en-GB" sz="1800" b="0" i="0" dirty="0">
                <a:solidFill>
                  <a:schemeClr val="tx1"/>
                </a:solidFill>
                <a:effectLst/>
                <a:latin typeface="+mn-lt"/>
              </a:rPr>
              <a:t>Allowing them to carry devices that have reminders – such as a smart phone.</a:t>
            </a:r>
          </a:p>
          <a:p>
            <a:pPr algn="l" fontAlgn="base">
              <a:buFont typeface="Arial" panose="020B0604020202020204" pitchFamily="34" charset="0"/>
              <a:buChar char="•"/>
            </a:pPr>
            <a:r>
              <a:rPr lang="en-GB" sz="1800" b="0" i="0" dirty="0">
                <a:solidFill>
                  <a:schemeClr val="tx1"/>
                </a:solidFill>
                <a:effectLst/>
                <a:latin typeface="+mn-lt"/>
              </a:rPr>
              <a:t>Assistive technology, such as software that helps with time management. </a:t>
            </a:r>
          </a:p>
          <a:p>
            <a:pPr algn="l" fontAlgn="base">
              <a:buFont typeface="Arial" panose="020B0604020202020204" pitchFamily="34" charset="0"/>
              <a:buChar char="•"/>
            </a:pPr>
            <a:r>
              <a:rPr lang="en-GB" sz="1800" b="0" i="0" dirty="0">
                <a:solidFill>
                  <a:schemeClr val="tx1"/>
                </a:solidFill>
                <a:effectLst/>
                <a:latin typeface="+mn-lt"/>
              </a:rPr>
              <a:t>Setting time aside from their regular duties to set up a reference log of how long specific tasks take. </a:t>
            </a:r>
          </a:p>
          <a:p>
            <a:pPr fontAlgn="base">
              <a:buFont typeface="Arial" panose="020B0604020202020204" pitchFamily="34" charset="0"/>
              <a:buChar char="•"/>
            </a:pPr>
            <a:r>
              <a:rPr lang="en-GB" sz="1800" b="0" i="0" dirty="0">
                <a:solidFill>
                  <a:schemeClr val="tx1"/>
                </a:solidFill>
                <a:effectLst/>
                <a:latin typeface="+mn-lt"/>
              </a:rPr>
              <a:t>Encouraging the use of digital or paper planners, c</a:t>
            </a:r>
            <a:r>
              <a:rPr lang="en-GB" sz="1800" dirty="0">
                <a:solidFill>
                  <a:schemeClr val="tx1"/>
                </a:solidFill>
                <a:latin typeface="+mn-lt"/>
              </a:rPr>
              <a:t>olour coding, deadline reminders and visual layouts can be very useful.</a:t>
            </a:r>
            <a:endParaRPr lang="en-GB" sz="1800" b="0" i="0" dirty="0">
              <a:solidFill>
                <a:schemeClr val="tx1"/>
              </a:solidFill>
              <a:effectLst/>
              <a:latin typeface="+mn-lt"/>
            </a:endParaRPr>
          </a:p>
          <a:p>
            <a:pPr algn="l" fontAlgn="base">
              <a:buFont typeface="Arial" panose="020B0604020202020204" pitchFamily="34" charset="0"/>
              <a:buChar char="•"/>
            </a:pPr>
            <a:r>
              <a:rPr lang="en-GB" sz="1800" b="0" i="0" dirty="0">
                <a:solidFill>
                  <a:schemeClr val="tx1"/>
                </a:solidFill>
                <a:effectLst/>
                <a:latin typeface="+mn-lt"/>
              </a:rPr>
              <a:t>Scheduling admin, organisation and planning time. </a:t>
            </a:r>
          </a:p>
          <a:p>
            <a:pPr algn="l" fontAlgn="base">
              <a:buFont typeface="Arial" panose="020B0604020202020204" pitchFamily="34" charset="0"/>
              <a:buChar char="•"/>
            </a:pPr>
            <a:r>
              <a:rPr lang="en-GB" sz="1800" b="0" i="0" dirty="0">
                <a:solidFill>
                  <a:schemeClr val="tx1"/>
                </a:solidFill>
                <a:effectLst/>
                <a:latin typeface="+mn-lt"/>
              </a:rPr>
              <a:t>Project management systems and software</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97176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sz="2400" b="1" i="0" dirty="0">
                <a:solidFill>
                  <a:srgbClr val="C00000"/>
                </a:solidFill>
                <a:effectLst/>
                <a:latin typeface="+mn-lt"/>
              </a:rPr>
              <a:t>Reading, writing and numeracy:</a:t>
            </a:r>
            <a:r>
              <a:rPr lang="en-GB" sz="2400" b="1" dirty="0">
                <a:solidFill>
                  <a:srgbClr val="C00000"/>
                </a:solidFill>
                <a:latin typeface="+mn-lt"/>
              </a:rPr>
              <a:t> challenges</a:t>
            </a:r>
            <a:endParaRPr lang="en-US" sz="2400" dirty="0">
              <a:solidFill>
                <a:srgbClr val="C00000"/>
              </a:solidFill>
            </a:endParaRPr>
          </a:p>
          <a:p>
            <a:pPr fontAlgn="base"/>
            <a:r>
              <a:rPr lang="en-GB" sz="1800" dirty="0">
                <a:latin typeface="+mn-lt"/>
                <a:cs typeface="Calibri"/>
              </a:rPr>
              <a:t>Tasks involving reading, writing or numeracy may take longer</a:t>
            </a:r>
          </a:p>
          <a:p>
            <a:pPr fontAlgn="base"/>
            <a:r>
              <a:rPr lang="en-GB" sz="1800" dirty="0">
                <a:latin typeface="+mn-lt"/>
                <a:cs typeface="Calibri"/>
              </a:rPr>
              <a:t>Accuracy issues</a:t>
            </a:r>
          </a:p>
          <a:p>
            <a:pPr fontAlgn="base"/>
            <a:r>
              <a:rPr lang="en-GB" sz="1800" dirty="0">
                <a:latin typeface="+mn-lt"/>
                <a:cs typeface="Calibri"/>
              </a:rPr>
              <a:t>Lack of logical structure in writing </a:t>
            </a:r>
          </a:p>
          <a:p>
            <a:pPr fontAlgn="base"/>
            <a:r>
              <a:rPr lang="en-GB" sz="1800" dirty="0">
                <a:latin typeface="+mn-lt"/>
                <a:cs typeface="Calibri"/>
              </a:rPr>
              <a:t>Mistakes, such as reversing 14 to 41 may be harder to notice</a:t>
            </a:r>
          </a:p>
          <a:p>
            <a:r>
              <a:rPr lang="en-GB" sz="1800" dirty="0">
                <a:latin typeface="+mn-lt"/>
                <a:ea typeface="Calibri"/>
                <a:cs typeface="Calibri"/>
              </a:rPr>
              <a:t>Proof reading own work</a:t>
            </a:r>
          </a:p>
          <a:p>
            <a:pPr fontAlgn="base"/>
            <a:endParaRPr lang="en-GB" sz="1800" dirty="0">
              <a:latin typeface="+mn-lt"/>
            </a:endParaRPr>
          </a:p>
          <a:p>
            <a:pPr marL="0" indent="0" fontAlgn="base">
              <a:buNone/>
            </a:pPr>
            <a:r>
              <a:rPr lang="en-GB" sz="2400" b="1" i="0" dirty="0">
                <a:solidFill>
                  <a:srgbClr val="C00000"/>
                </a:solidFill>
                <a:effectLst/>
                <a:latin typeface="+mn-lt"/>
              </a:rPr>
              <a:t>Reading, writing and numeracy: c</a:t>
            </a:r>
            <a:r>
              <a:rPr lang="en-GB" sz="2400" b="1" dirty="0">
                <a:solidFill>
                  <a:srgbClr val="C00000"/>
                </a:solidFill>
                <a:latin typeface="+mn-lt"/>
                <a:cs typeface="Calibri"/>
              </a:rPr>
              <a:t>ommon adjustments</a:t>
            </a:r>
            <a:endParaRPr lang="en-GB" sz="2400" b="1" dirty="0">
              <a:solidFill>
                <a:srgbClr val="C00000"/>
              </a:solidFill>
              <a:latin typeface="+mn-lt"/>
              <a:ea typeface="Calibri"/>
              <a:cs typeface="Calibri"/>
            </a:endParaRPr>
          </a:p>
          <a:p>
            <a:pPr algn="l" fontAlgn="base">
              <a:buFont typeface="Arial" panose="020B0604020202020204" pitchFamily="34" charset="0"/>
              <a:buChar char="•"/>
            </a:pPr>
            <a:r>
              <a:rPr lang="en-GB" sz="1800" b="0" i="0" dirty="0">
                <a:solidFill>
                  <a:schemeClr val="tx1"/>
                </a:solidFill>
                <a:effectLst/>
                <a:latin typeface="+mn-lt"/>
              </a:rPr>
              <a:t>Allowing more time for reading and writing tasks.</a:t>
            </a:r>
          </a:p>
          <a:p>
            <a:pPr algn="l" fontAlgn="base">
              <a:buFont typeface="Arial" panose="020B0604020202020204" pitchFamily="34" charset="0"/>
              <a:buChar char="•"/>
            </a:pPr>
            <a:r>
              <a:rPr lang="en-GB" sz="1800" b="0" i="0" dirty="0">
                <a:solidFill>
                  <a:schemeClr val="tx1"/>
                </a:solidFill>
                <a:effectLst/>
                <a:latin typeface="+mn-lt"/>
              </a:rPr>
              <a:t>Providing a quiet area away from their workstation to work on tasks.</a:t>
            </a:r>
          </a:p>
          <a:p>
            <a:pPr algn="l" fontAlgn="base">
              <a:buFont typeface="Arial" panose="020B0604020202020204" pitchFamily="34" charset="0"/>
              <a:buChar char="•"/>
            </a:pPr>
            <a:r>
              <a:rPr lang="en-GB" sz="1800" b="0" i="0" dirty="0">
                <a:solidFill>
                  <a:schemeClr val="tx1"/>
                </a:solidFill>
                <a:effectLst/>
                <a:latin typeface="+mn-lt"/>
              </a:rPr>
              <a:t>Sharing documents in plenty of time ahead of meetings and training to give employees time to read and process them.</a:t>
            </a:r>
          </a:p>
          <a:p>
            <a:pPr algn="l" fontAlgn="base">
              <a:buFont typeface="Arial" panose="020B0604020202020204" pitchFamily="34" charset="0"/>
              <a:buChar char="•"/>
            </a:pPr>
            <a:r>
              <a:rPr lang="en-GB" sz="1800" b="0" i="0" dirty="0">
                <a:solidFill>
                  <a:schemeClr val="tx1"/>
                </a:solidFill>
                <a:effectLst/>
                <a:latin typeface="+mn-lt"/>
              </a:rPr>
              <a:t>Sending documents in editable format. They may need to adjust colour, font, size, and spacing to fit their individual needs.</a:t>
            </a: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017004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b="1" i="0" dirty="0">
                <a:solidFill>
                  <a:srgbClr val="C00000"/>
                </a:solidFill>
                <a:effectLst/>
                <a:latin typeface="+mn-lt"/>
              </a:rPr>
              <a:t>Focus and concentration</a:t>
            </a:r>
            <a:endParaRPr lang="en-US" dirty="0">
              <a:solidFill>
                <a:srgbClr val="C00000"/>
              </a:solidFill>
            </a:endParaRPr>
          </a:p>
          <a:p>
            <a:pPr fontAlgn="base"/>
            <a:r>
              <a:rPr lang="en-GB" sz="1800" dirty="0">
                <a:latin typeface="+mn-lt"/>
                <a:cs typeface="Calibri"/>
              </a:rPr>
              <a:t>Hyperfocus – when a person may be so focused (also known as ‘in the zone’) that they are oblivious to what is going on around them</a:t>
            </a:r>
          </a:p>
          <a:p>
            <a:pPr fontAlgn="base"/>
            <a:r>
              <a:rPr lang="en-GB" sz="1800" dirty="0">
                <a:latin typeface="+mn-lt"/>
                <a:cs typeface="Calibri"/>
              </a:rPr>
              <a:t>Hypo focus – when a person finds it very difficult to focus on a task.</a:t>
            </a:r>
          </a:p>
          <a:p>
            <a:pPr fontAlgn="base"/>
            <a:r>
              <a:rPr lang="en-GB" sz="1800" dirty="0">
                <a:latin typeface="+mn-lt"/>
                <a:cs typeface="Calibri"/>
              </a:rPr>
              <a:t>In both cases, transitioning into and out of concentration can take longer than average. Concentration can be adversely affected by factors such as: </a:t>
            </a:r>
          </a:p>
          <a:p>
            <a:pPr lvl="1" fontAlgn="base"/>
            <a:r>
              <a:rPr lang="en-GB" sz="1800" dirty="0">
                <a:latin typeface="+mn-lt"/>
                <a:cs typeface="Calibri"/>
              </a:rPr>
              <a:t>Emotions such as worry, stress, excitement and enthusiasm</a:t>
            </a:r>
          </a:p>
          <a:p>
            <a:pPr lvl="1" fontAlgn="base"/>
            <a:r>
              <a:rPr lang="en-GB" sz="1800" dirty="0">
                <a:latin typeface="+mn-lt"/>
                <a:cs typeface="Calibri"/>
              </a:rPr>
              <a:t>Tiredness</a:t>
            </a:r>
          </a:p>
          <a:p>
            <a:pPr lvl="1" fontAlgn="base"/>
            <a:r>
              <a:rPr lang="en-GB" sz="1800" dirty="0">
                <a:latin typeface="+mn-lt"/>
                <a:cs typeface="Calibri"/>
              </a:rPr>
              <a:t>Illness</a:t>
            </a:r>
          </a:p>
          <a:p>
            <a:pPr lvl="1" fontAlgn="base"/>
            <a:r>
              <a:rPr lang="en-GB" sz="1800" dirty="0">
                <a:latin typeface="+mn-lt"/>
                <a:cs typeface="Calibri"/>
              </a:rPr>
              <a:t>External distractions.</a:t>
            </a: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54780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b="1" i="0" dirty="0">
                <a:solidFill>
                  <a:srgbClr val="C00000"/>
                </a:solidFill>
                <a:effectLst/>
                <a:latin typeface="+mn-lt"/>
              </a:rPr>
              <a:t>Focus and concentration: </a:t>
            </a:r>
            <a:r>
              <a:rPr lang="en-GB" b="1" dirty="0">
                <a:solidFill>
                  <a:srgbClr val="C00000"/>
                </a:solidFill>
                <a:latin typeface="+mn-lt"/>
              </a:rPr>
              <a:t>work challenges</a:t>
            </a:r>
            <a:endParaRPr lang="en-GB" b="1" dirty="0">
              <a:solidFill>
                <a:srgbClr val="C00000"/>
              </a:solidFill>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Tasks make take longer to complete.</a:t>
            </a:r>
            <a:endParaRPr lang="en-GB" sz="2000" b="0" i="0" dirty="0">
              <a:solidFill>
                <a:schemeClr val="tx1"/>
              </a:solidFill>
              <a:effectLst/>
              <a:latin typeface="+mn-lt"/>
              <a:ea typeface="Calibri"/>
              <a:cs typeface="Calibri"/>
            </a:endParaRPr>
          </a:p>
          <a:p>
            <a:pPr fontAlgn="base">
              <a:buFont typeface="Arial" panose="020B0604020202020204" pitchFamily="34" charset="0"/>
              <a:buChar char="•"/>
            </a:pPr>
            <a:r>
              <a:rPr lang="en-GB" sz="2000" dirty="0">
                <a:solidFill>
                  <a:schemeClr val="tx1"/>
                </a:solidFill>
                <a:latin typeface="+mn-lt"/>
              </a:rPr>
              <a:t>Missing deadlines.</a:t>
            </a:r>
            <a:endParaRPr lang="en-GB" sz="2000" dirty="0">
              <a:solidFill>
                <a:schemeClr val="tx1"/>
              </a:solidFill>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Critical information in conversations and meetings, such as decisions and actions, may be missed.</a:t>
            </a:r>
            <a:endParaRPr lang="en-GB" sz="2000" b="0" i="0" dirty="0">
              <a:solidFill>
                <a:schemeClr val="tx1"/>
              </a:solidFill>
              <a:effectLst/>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More easily distracted by people, sights and sounds around the workplace.</a:t>
            </a:r>
            <a:endParaRPr lang="en-GB" sz="2000" b="0" i="0" dirty="0">
              <a:solidFill>
                <a:schemeClr val="tx1"/>
              </a:solidFill>
              <a:effectLst/>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Once distracted, difficulties returning to what they were doing harder.</a:t>
            </a:r>
            <a:endParaRPr lang="en-GB" sz="2000" b="0" i="0" dirty="0">
              <a:solidFill>
                <a:schemeClr val="tx1"/>
              </a:solidFill>
              <a:effectLst/>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Work may contain more errors and inaccuracies </a:t>
            </a:r>
            <a:r>
              <a:rPr lang="en-GB" sz="2000" dirty="0">
                <a:solidFill>
                  <a:schemeClr val="tx1"/>
                </a:solidFill>
                <a:latin typeface="+mn-lt"/>
              </a:rPr>
              <a:t>due to issues with </a:t>
            </a:r>
            <a:r>
              <a:rPr lang="en-GB" sz="2000" b="0" i="0" dirty="0">
                <a:solidFill>
                  <a:schemeClr val="tx1"/>
                </a:solidFill>
                <a:effectLst/>
                <a:latin typeface="+mn-lt"/>
              </a:rPr>
              <a:t>focussing while completing it.</a:t>
            </a:r>
            <a:endParaRPr lang="en-GB" sz="2000" b="0" i="0" dirty="0">
              <a:solidFill>
                <a:schemeClr val="tx1"/>
              </a:solidFill>
              <a:effectLst/>
              <a:latin typeface="+mn-lt"/>
              <a:ea typeface="Calibri"/>
              <a:cs typeface="Calibri"/>
            </a:endParaRPr>
          </a:p>
          <a:p>
            <a:pPr algn="l" fontAlgn="base">
              <a:buFont typeface="Arial" panose="020B0604020202020204" pitchFamily="34" charset="0"/>
              <a:buChar char="•"/>
            </a:pPr>
            <a:r>
              <a:rPr lang="en-GB" sz="2000" b="0" i="0" dirty="0">
                <a:solidFill>
                  <a:schemeClr val="tx1"/>
                </a:solidFill>
                <a:effectLst/>
                <a:latin typeface="+mn-lt"/>
              </a:rPr>
              <a:t>Leaving work right up to a deadline due to belief the pressure of a close deadline helps focus. This may work, but it should be discussed with their manager as it can cause stress and risks missing deadlines. </a:t>
            </a:r>
            <a:endParaRPr lang="en-GB" sz="2000" b="0" i="0" dirty="0">
              <a:solidFill>
                <a:schemeClr val="tx1"/>
              </a:solidFill>
              <a:effectLst/>
              <a:latin typeface="+mn-lt"/>
              <a:ea typeface="Calibri"/>
              <a:cs typeface="Calibri"/>
            </a:endParaRPr>
          </a:p>
          <a:p>
            <a:pPr marL="0" indent="0" fontAlgn="base">
              <a:buNone/>
            </a:pP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58148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sz="2400" b="1" i="0" dirty="0">
                <a:solidFill>
                  <a:srgbClr val="C00000"/>
                </a:solidFill>
                <a:effectLst/>
                <a:latin typeface="+mn-lt"/>
              </a:rPr>
              <a:t>Focus and concentration: common adjustments</a:t>
            </a:r>
            <a:endParaRPr lang="en-GB" sz="2400" b="1" i="0" dirty="0">
              <a:solidFill>
                <a:srgbClr val="C00000"/>
              </a:solidFill>
              <a:effectLst/>
              <a:latin typeface="+mn-lt"/>
              <a:ea typeface="Calibri"/>
              <a:cs typeface="Calibri"/>
            </a:endParaRPr>
          </a:p>
          <a:p>
            <a:pPr algn="l" fontAlgn="base">
              <a:buFont typeface="Arial" panose="020B0604020202020204" pitchFamily="34" charset="0"/>
              <a:buChar char="•"/>
            </a:pPr>
            <a:r>
              <a:rPr lang="en-GB" sz="1800" b="0" i="0" dirty="0">
                <a:solidFill>
                  <a:schemeClr val="tx1"/>
                </a:solidFill>
                <a:effectLst/>
                <a:latin typeface="+mn-lt"/>
              </a:rPr>
              <a:t>Encourage your team to work in their preferred ways wherever possible, for example working in quiet locations or from home. Alternatively, some may find that coming into the office more than required helps them concentrate.</a:t>
            </a:r>
          </a:p>
          <a:p>
            <a:pPr algn="l" fontAlgn="base">
              <a:buFont typeface="Arial" panose="020B0604020202020204" pitchFamily="34" charset="0"/>
              <a:buChar char="•"/>
            </a:pPr>
            <a:r>
              <a:rPr lang="en-GB" sz="1800" b="0" i="0" dirty="0">
                <a:solidFill>
                  <a:schemeClr val="tx1"/>
                </a:solidFill>
                <a:effectLst/>
                <a:latin typeface="+mn-lt"/>
              </a:rPr>
              <a:t>Assigning them a workspace in a quieter area where fewer people are likely to walk past, and away from noisier areas.</a:t>
            </a:r>
          </a:p>
          <a:p>
            <a:pPr algn="l" fontAlgn="base">
              <a:buFont typeface="Arial" panose="020B0604020202020204" pitchFamily="34" charset="0"/>
              <a:buChar char="•"/>
            </a:pPr>
            <a:r>
              <a:rPr lang="en-GB" sz="1800" b="0" i="0" dirty="0">
                <a:solidFill>
                  <a:schemeClr val="tx1"/>
                </a:solidFill>
                <a:effectLst/>
                <a:latin typeface="+mn-lt"/>
              </a:rPr>
              <a:t>Encouraging the employee to schedule different tasks for different times of day. For example, they may find it easier to do writing tasks in the morning, and short-term focus tasks in the afternoon.</a:t>
            </a:r>
          </a:p>
          <a:p>
            <a:pPr algn="l" fontAlgn="base">
              <a:buFont typeface="Arial" panose="020B0604020202020204" pitchFamily="34" charset="0"/>
              <a:buChar char="•"/>
            </a:pPr>
            <a:r>
              <a:rPr lang="en-GB" sz="1800" b="0" i="0" dirty="0">
                <a:solidFill>
                  <a:schemeClr val="tx1"/>
                </a:solidFill>
                <a:effectLst/>
                <a:latin typeface="+mn-lt"/>
              </a:rPr>
              <a:t>Provide tools to help them pace their work. </a:t>
            </a:r>
          </a:p>
          <a:p>
            <a:pPr algn="l" fontAlgn="base">
              <a:buFont typeface="Arial" panose="020B0604020202020204" pitchFamily="34" charset="0"/>
              <a:buChar char="•"/>
            </a:pPr>
            <a:r>
              <a:rPr lang="en-GB" sz="1800" b="0" i="0" dirty="0">
                <a:solidFill>
                  <a:schemeClr val="tx1"/>
                </a:solidFill>
                <a:effectLst/>
                <a:latin typeface="+mn-lt"/>
              </a:rPr>
              <a:t>Use calendars to block out time for specific tasks. Ask colleagues to respect those calendar blocks unless absolutely necessary.</a:t>
            </a:r>
            <a:endParaRPr lang="en-GB" sz="1800" b="0" i="0" dirty="0">
              <a:solidFill>
                <a:schemeClr val="tx1"/>
              </a:solidFill>
              <a:effectLst/>
              <a:latin typeface="+mn-lt"/>
              <a:ea typeface="Calibri"/>
              <a:cs typeface="Calibri"/>
            </a:endParaRPr>
          </a:p>
          <a:p>
            <a:pPr algn="l" fontAlgn="base">
              <a:buFont typeface="Arial" panose="020B0604020202020204" pitchFamily="34" charset="0"/>
              <a:buChar char="•"/>
            </a:pPr>
            <a:r>
              <a:rPr lang="en-GB" sz="1800" b="0" i="0" dirty="0">
                <a:solidFill>
                  <a:schemeClr val="tx1"/>
                </a:solidFill>
                <a:effectLst/>
                <a:latin typeface="+mn-lt"/>
              </a:rPr>
              <a:t>Reducing distractions</a:t>
            </a:r>
          </a:p>
          <a:p>
            <a:pPr algn="l" fontAlgn="base">
              <a:buFont typeface="Arial" panose="020B0604020202020204" pitchFamily="34" charset="0"/>
              <a:buChar char="•"/>
            </a:pPr>
            <a:r>
              <a:rPr lang="en-GB" sz="1800" b="0" i="0" dirty="0">
                <a:solidFill>
                  <a:schemeClr val="tx1"/>
                </a:solidFill>
                <a:effectLst/>
                <a:latin typeface="+mn-lt"/>
              </a:rPr>
              <a:t>Allow employees to use with headphones or ear plugs in to remove background noise distractions.</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10490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sz="2400" b="1" i="0" dirty="0">
                <a:solidFill>
                  <a:srgbClr val="C00000"/>
                </a:solidFill>
                <a:effectLst/>
                <a:latin typeface="+mn-lt"/>
              </a:rPr>
              <a:t>Focus and concentration: common adjustments</a:t>
            </a:r>
            <a:endParaRPr lang="en-US" sz="2400" dirty="0">
              <a:solidFill>
                <a:srgbClr val="C00000"/>
              </a:solidFill>
            </a:endParaRPr>
          </a:p>
          <a:p>
            <a:pPr algn="l" fontAlgn="base">
              <a:buFont typeface="Arial" panose="020B0604020202020204" pitchFamily="34" charset="0"/>
              <a:buChar char="•"/>
            </a:pPr>
            <a:r>
              <a:rPr lang="en-GB" sz="1800" b="0" i="0" dirty="0">
                <a:solidFill>
                  <a:schemeClr val="tx1"/>
                </a:solidFill>
                <a:effectLst/>
                <a:latin typeface="+mn-lt"/>
              </a:rPr>
              <a:t>Allowing employees to turn off work-related notifications (such as email, phone calls and work chats) for set periods to reduce distractions.</a:t>
            </a:r>
          </a:p>
          <a:p>
            <a:pPr algn="l" fontAlgn="base">
              <a:buFont typeface="Arial" panose="020B0604020202020204" pitchFamily="34" charset="0"/>
              <a:buChar char="•"/>
            </a:pPr>
            <a:r>
              <a:rPr lang="en-GB" sz="1800" b="0" i="0" dirty="0">
                <a:solidFill>
                  <a:schemeClr val="tx1"/>
                </a:solidFill>
                <a:effectLst/>
                <a:latin typeface="+mn-lt"/>
              </a:rPr>
              <a:t>Allowing the employee to fidget or doodle during meetings, with the understanding that this helps their concentration (though it may look like they are not focusing).</a:t>
            </a:r>
          </a:p>
          <a:p>
            <a:pPr algn="l" fontAlgn="base">
              <a:buFont typeface="Arial" panose="020B0604020202020204" pitchFamily="34" charset="0"/>
              <a:buChar char="•"/>
            </a:pPr>
            <a:r>
              <a:rPr lang="en-GB" sz="1800" b="0" i="0" dirty="0">
                <a:solidFill>
                  <a:schemeClr val="tx1"/>
                </a:solidFill>
                <a:effectLst/>
                <a:latin typeface="+mn-lt"/>
              </a:rPr>
              <a:t>Allowing the employee to take regular short breaks or short walks. This can help with pacing work and processing information.</a:t>
            </a:r>
          </a:p>
          <a:p>
            <a:pPr algn="l" fontAlgn="base">
              <a:buFont typeface="Arial" panose="020B0604020202020204" pitchFamily="34" charset="0"/>
              <a:buChar char="•"/>
            </a:pPr>
            <a:r>
              <a:rPr lang="en-GB" sz="1800" b="0" i="0" dirty="0">
                <a:solidFill>
                  <a:schemeClr val="tx1"/>
                </a:solidFill>
                <a:effectLst/>
                <a:latin typeface="+mn-lt"/>
              </a:rPr>
              <a:t>Structuring meetings to make them as focused and concise as possible. This includes having the host pause regularly for contributions – as people with barriers around concentration may forget their ideas if they must wait a while to share them.</a:t>
            </a:r>
          </a:p>
          <a:p>
            <a:pPr algn="l" fontAlgn="base">
              <a:buFont typeface="Arial" panose="020B0604020202020204" pitchFamily="34" charset="0"/>
              <a:buChar char="•"/>
            </a:pPr>
            <a:r>
              <a:rPr lang="en-GB" sz="1800" b="0" i="0" dirty="0">
                <a:solidFill>
                  <a:schemeClr val="tx1"/>
                </a:solidFill>
                <a:effectLst/>
                <a:latin typeface="+mn-lt"/>
              </a:rPr>
              <a:t>Planning the timing of regular meetings to occur just after a break. They may have to concentrate to be on time, and so be unable to perform their usual duties in the run up to a scheduled meeting. Alternatively, they may hyperfocus on their work and miss the start of the meeting. Timing meetings to start just after breaks can help reduce the likelihood of this occurring.</a:t>
            </a:r>
            <a:endParaRPr lang="en-GB" sz="1800" b="0" i="0" dirty="0">
              <a:solidFill>
                <a:schemeClr val="tx1"/>
              </a:solidFill>
              <a:effectLst/>
              <a:latin typeface="+mn-lt"/>
              <a:ea typeface="Calibri"/>
              <a:cs typeface="Calibri"/>
            </a:endParaRPr>
          </a:p>
          <a:p>
            <a:pPr algn="l" fontAlgn="base">
              <a:buFont typeface="Arial" panose="020B0604020202020204" pitchFamily="34" charset="0"/>
              <a:buChar char="•"/>
            </a:pPr>
            <a:r>
              <a:rPr lang="en-GB" sz="1800" b="0" i="0" dirty="0">
                <a:solidFill>
                  <a:schemeClr val="tx1"/>
                </a:solidFill>
                <a:effectLst/>
                <a:latin typeface="+mn-lt"/>
              </a:rPr>
              <a:t>Build regular breaks into longer meetings – for example, above 45 minutes.</a:t>
            </a:r>
          </a:p>
          <a:p>
            <a:pPr algn="l" fontAlgn="base">
              <a:buFont typeface="Arial" panose="020B0604020202020204" pitchFamily="34" charset="0"/>
              <a:buChar char="•"/>
            </a:pPr>
            <a:r>
              <a:rPr lang="en-GB" sz="1800" b="0" i="0" dirty="0">
                <a:solidFill>
                  <a:schemeClr val="tx1"/>
                </a:solidFill>
                <a:effectLst/>
                <a:latin typeface="+mn-lt"/>
              </a:rPr>
              <a:t>Allow some meeting attendees to be present only for the part of the meeting that is relevant to their work.</a:t>
            </a:r>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89398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sz="2400" b="1" i="0" dirty="0">
                <a:solidFill>
                  <a:srgbClr val="C00000"/>
                </a:solidFill>
                <a:effectLst/>
                <a:latin typeface="+mn-lt"/>
              </a:rPr>
              <a:t>Routine and structure</a:t>
            </a:r>
            <a:r>
              <a:rPr lang="en-GB" sz="2400" b="1" dirty="0">
                <a:solidFill>
                  <a:srgbClr val="C00000"/>
                </a:solidFill>
                <a:latin typeface="+mn-lt"/>
                <a:cs typeface="Calibri"/>
              </a:rPr>
              <a:t>: challenges</a:t>
            </a:r>
            <a:endParaRPr lang="en-US" dirty="0">
              <a:solidFill>
                <a:srgbClr val="C00000"/>
              </a:solidFill>
            </a:endParaRPr>
          </a:p>
          <a:p>
            <a:pPr algn="l" fontAlgn="base">
              <a:buFont typeface="Arial" panose="020B0604020202020204" pitchFamily="34" charset="0"/>
              <a:buChar char="•"/>
            </a:pPr>
            <a:r>
              <a:rPr lang="en-GB" sz="2000" b="0" i="0" dirty="0">
                <a:solidFill>
                  <a:schemeClr val="tx1"/>
                </a:solidFill>
                <a:effectLst/>
                <a:latin typeface="+mn-lt"/>
              </a:rPr>
              <a:t>Some neurodivergent employees will need flexibility, others will need more structure</a:t>
            </a:r>
            <a:endParaRPr lang="en-GB" sz="2000" b="0" i="0" dirty="0">
              <a:solidFill>
                <a:schemeClr val="tx1"/>
              </a:solidFill>
              <a:effectLst/>
              <a:latin typeface="+mn-lt"/>
              <a:ea typeface="Calibri"/>
              <a:cs typeface="Calibri"/>
            </a:endParaRPr>
          </a:p>
          <a:p>
            <a:pPr algn="l" fontAlgn="base">
              <a:buFont typeface="Arial" panose="020B0604020202020204" pitchFamily="34" charset="0"/>
              <a:buChar char="•"/>
            </a:pPr>
            <a:r>
              <a:rPr lang="en-GB" sz="2000" dirty="0">
                <a:latin typeface="+mn-lt"/>
                <a:cs typeface="Calibri"/>
              </a:rPr>
              <a:t>Changes to established routines can cause some employees stress and anxiety – for example, people with autism.</a:t>
            </a:r>
          </a:p>
          <a:p>
            <a:pPr algn="l" fontAlgn="base">
              <a:buFont typeface="Arial" panose="020B0604020202020204" pitchFamily="34" charset="0"/>
              <a:buChar char="•"/>
            </a:pPr>
            <a:r>
              <a:rPr lang="en-GB" sz="2000" dirty="0">
                <a:latin typeface="+mn-lt"/>
                <a:cs typeface="Calibri"/>
              </a:rPr>
              <a:t>Other neurodivergent people may find rigid routines difficult or impossible to work with – for example, people with ADHD.</a:t>
            </a:r>
          </a:p>
          <a:p>
            <a:pPr algn="l" fontAlgn="base">
              <a:buFont typeface="Arial" panose="020B0604020202020204" pitchFamily="34" charset="0"/>
              <a:buChar char="•"/>
            </a:pPr>
            <a:r>
              <a:rPr lang="en-GB" sz="2000" dirty="0">
                <a:latin typeface="+mn-lt"/>
                <a:cs typeface="Calibri"/>
              </a:rPr>
              <a:t>Work may be lower quality or take longer if neurodiverse employees must work to routines and structures that don’t work for them.</a:t>
            </a:r>
          </a:p>
          <a:p>
            <a:pPr algn="l" fontAlgn="base">
              <a:buFont typeface="Arial" panose="020B0604020202020204" pitchFamily="34" charset="0"/>
              <a:buChar char="•"/>
            </a:pPr>
            <a:r>
              <a:rPr lang="en-GB" sz="2000" dirty="0">
                <a:latin typeface="+mn-lt"/>
                <a:cs typeface="Calibri"/>
              </a:rPr>
              <a:t>Employees with conditions that affect memory may forget workplace routines and structures, especially if they are new employees or routines and structures have recently changed.</a:t>
            </a:r>
          </a:p>
          <a:p>
            <a:pPr algn="l" fontAlgn="base">
              <a:buFont typeface="Arial" panose="020B0604020202020204" pitchFamily="34" charset="0"/>
              <a:buChar char="•"/>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81760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sz="2400" b="1" i="0" dirty="0">
                <a:solidFill>
                  <a:srgbClr val="C00000"/>
                </a:solidFill>
                <a:effectLst/>
                <a:latin typeface="+mn-lt"/>
              </a:rPr>
              <a:t>Routine and structure – supporting neurodiverse em</a:t>
            </a:r>
            <a:r>
              <a:rPr lang="en-GB" sz="2400" b="1" dirty="0">
                <a:solidFill>
                  <a:srgbClr val="C00000"/>
                </a:solidFill>
                <a:latin typeface="+mn-lt"/>
              </a:rPr>
              <a:t>ployees</a:t>
            </a:r>
            <a:endParaRPr lang="en-GB" sz="2400" b="1" dirty="0">
              <a:solidFill>
                <a:srgbClr val="C00000"/>
              </a:solidFill>
              <a:ea typeface="Calibri"/>
              <a:cs typeface="Calibri"/>
            </a:endParaRPr>
          </a:p>
          <a:p>
            <a:pPr algn="l" fontAlgn="base">
              <a:buFont typeface="Arial" panose="020B0604020202020204" pitchFamily="34" charset="0"/>
              <a:buChar char="•"/>
            </a:pPr>
            <a:r>
              <a:rPr lang="en-GB" sz="2000" dirty="0">
                <a:solidFill>
                  <a:schemeClr val="tx1"/>
                </a:solidFill>
                <a:latin typeface="+mn-lt"/>
              </a:rPr>
              <a:t>Be clear</a:t>
            </a:r>
            <a:r>
              <a:rPr lang="en-GB" sz="2000" b="0" i="0" dirty="0">
                <a:solidFill>
                  <a:schemeClr val="tx1"/>
                </a:solidFill>
                <a:effectLst/>
                <a:latin typeface="+mn-lt"/>
              </a:rPr>
              <a:t> about expectations</a:t>
            </a:r>
          </a:p>
          <a:p>
            <a:pPr algn="l" fontAlgn="base">
              <a:buFont typeface="Arial" panose="020B0604020202020204" pitchFamily="34" charset="0"/>
              <a:buChar char="•"/>
            </a:pPr>
            <a:r>
              <a:rPr lang="en-GB" sz="2000" dirty="0">
                <a:latin typeface="+mn-lt"/>
                <a:cs typeface="Calibri"/>
              </a:rPr>
              <a:t>Flexibility – let employees set their own structures and routines as far as possible</a:t>
            </a:r>
          </a:p>
          <a:p>
            <a:pPr algn="l" fontAlgn="base">
              <a:buFont typeface="Arial" panose="020B0604020202020204" pitchFamily="34" charset="0"/>
              <a:buChar char="•"/>
            </a:pPr>
            <a:r>
              <a:rPr lang="en-GB" sz="2000" dirty="0">
                <a:latin typeface="+mn-lt"/>
                <a:cs typeface="Calibri"/>
              </a:rPr>
              <a:t>Avoid micromanaging </a:t>
            </a:r>
          </a:p>
          <a:p>
            <a:pPr algn="l" fontAlgn="base">
              <a:buFont typeface="Arial" panose="020B0604020202020204" pitchFamily="34" charset="0"/>
              <a:buChar char="•"/>
            </a:pPr>
            <a:r>
              <a:rPr lang="en-GB" sz="2000" dirty="0">
                <a:latin typeface="+mn-lt"/>
                <a:cs typeface="Calibri"/>
              </a:rPr>
              <a:t>Keep them updated as much as possible about changes – include them in planning changes wherever possible or get feedback</a:t>
            </a:r>
          </a:p>
          <a:p>
            <a:pPr algn="l" fontAlgn="base">
              <a:buFont typeface="Arial" panose="020B0604020202020204" pitchFamily="34" charset="0"/>
              <a:buChar char="•"/>
            </a:pPr>
            <a:r>
              <a:rPr lang="en-GB" sz="2000" dirty="0">
                <a:latin typeface="+mn-lt"/>
                <a:cs typeface="Calibri"/>
              </a:rPr>
              <a:t>Review regularly</a:t>
            </a:r>
          </a:p>
          <a:p>
            <a:pPr marL="0" indent="0" algn="l" fontAlgn="base">
              <a:buNone/>
            </a:pPr>
            <a:r>
              <a:rPr lang="en-GB" sz="2400" b="1" dirty="0">
                <a:solidFill>
                  <a:srgbClr val="C00000"/>
                </a:solidFill>
                <a:latin typeface="+mn-lt"/>
                <a:cs typeface="Calibri"/>
              </a:rPr>
              <a:t>Common adjustments for routine and structure include:</a:t>
            </a:r>
            <a:endParaRPr lang="en-GB" sz="2400" b="1" dirty="0">
              <a:solidFill>
                <a:srgbClr val="C00000"/>
              </a:solidFill>
              <a:latin typeface="+mn-lt"/>
              <a:ea typeface="Calibri"/>
              <a:cs typeface="Calibri"/>
            </a:endParaRPr>
          </a:p>
          <a:p>
            <a:pPr fontAlgn="base"/>
            <a:r>
              <a:rPr lang="en-GB" sz="2000" dirty="0">
                <a:latin typeface="+mn-lt"/>
                <a:cs typeface="Calibri"/>
                <a:hlinkClick r:id="rId3"/>
              </a:rPr>
              <a:t>Blended working </a:t>
            </a:r>
            <a:endParaRPr lang="en-GB" sz="2000" dirty="0">
              <a:latin typeface="+mn-lt"/>
              <a:cs typeface="Calibri"/>
            </a:endParaRPr>
          </a:p>
          <a:p>
            <a:pPr fontAlgn="base"/>
            <a:r>
              <a:rPr lang="en-GB" sz="2000" dirty="0">
                <a:latin typeface="+mn-lt"/>
                <a:cs typeface="Calibri"/>
                <a:hlinkClick r:id="rId4"/>
              </a:rPr>
              <a:t>Flexible working times </a:t>
            </a:r>
            <a:r>
              <a:rPr lang="en-GB" sz="2000" dirty="0">
                <a:latin typeface="+mn-lt"/>
                <a:cs typeface="Calibri"/>
              </a:rPr>
              <a:t>– this can help with pacing and preventing burnout.</a:t>
            </a:r>
          </a:p>
          <a:p>
            <a:pPr fontAlgn="base"/>
            <a:r>
              <a:rPr lang="en-GB" sz="2000" dirty="0">
                <a:latin typeface="+mn-lt"/>
                <a:cs typeface="Calibri"/>
              </a:rPr>
              <a:t>Sharing their routine with the rest of the team (if they agree). This can help prevent demands being made on their time outside their working hours, if they differ from the rest of the team’s.</a:t>
            </a:r>
          </a:p>
          <a:p>
            <a:pPr algn="l" fontAlgn="base">
              <a:buFont typeface="Arial" panose="020B0604020202020204" pitchFamily="34" charset="0"/>
              <a:buChar char="•"/>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5"/>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66510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algn="l" fontAlgn="base">
              <a:buNone/>
            </a:pPr>
            <a:r>
              <a:rPr lang="en-GB" sz="2400" b="1" i="0" dirty="0">
                <a:solidFill>
                  <a:srgbClr val="C00000"/>
                </a:solidFill>
                <a:effectLst/>
                <a:latin typeface="+mn-lt"/>
              </a:rPr>
              <a:t>Verbal communication and social interaction</a:t>
            </a:r>
            <a:r>
              <a:rPr lang="en-GB" sz="2400" b="1" dirty="0">
                <a:solidFill>
                  <a:srgbClr val="C00000"/>
                </a:solidFill>
                <a:latin typeface="+mn-lt"/>
                <a:cs typeface="Calibri"/>
              </a:rPr>
              <a:t>: challenges</a:t>
            </a:r>
          </a:p>
          <a:p>
            <a:pPr algn="l" fontAlgn="base">
              <a:buFont typeface="Arial" panose="020B0604020202020204" pitchFamily="34" charset="0"/>
              <a:buChar char="•"/>
            </a:pPr>
            <a:r>
              <a:rPr lang="en-GB" sz="1800" dirty="0">
                <a:solidFill>
                  <a:schemeClr val="tx1"/>
                </a:solidFill>
                <a:latin typeface="+mn-lt"/>
                <a:cs typeface="Calibri"/>
              </a:rPr>
              <a:t>Verbal communication and social interaction can be more difficult for some neurodiverse people</a:t>
            </a:r>
          </a:p>
          <a:p>
            <a:pPr algn="l" fontAlgn="base">
              <a:buFont typeface="Arial" panose="020B0604020202020204" pitchFamily="34" charset="0"/>
              <a:buChar char="•"/>
            </a:pPr>
            <a:r>
              <a:rPr lang="en-GB" sz="1800" dirty="0">
                <a:solidFill>
                  <a:schemeClr val="tx1"/>
                </a:solidFill>
                <a:latin typeface="+mn-lt"/>
                <a:cs typeface="Calibri"/>
              </a:rPr>
              <a:t>Unclear speech, metaphors or acronyms may be confusing</a:t>
            </a:r>
          </a:p>
          <a:p>
            <a:pPr algn="l" fontAlgn="base">
              <a:buFont typeface="Arial" panose="020B0604020202020204" pitchFamily="34" charset="0"/>
              <a:buChar char="•"/>
            </a:pPr>
            <a:r>
              <a:rPr lang="en-GB" sz="1800" dirty="0">
                <a:solidFill>
                  <a:schemeClr val="tx1"/>
                </a:solidFill>
                <a:latin typeface="+mn-lt"/>
                <a:cs typeface="Calibri"/>
              </a:rPr>
              <a:t>For those with ADHD, may find it hard to wait their turn in conversations, interrupt or change the subject abruptly</a:t>
            </a:r>
          </a:p>
          <a:p>
            <a:pPr algn="l" fontAlgn="base">
              <a:buFont typeface="Arial" panose="020B0604020202020204" pitchFamily="34" charset="0"/>
              <a:buChar char="•"/>
            </a:pPr>
            <a:r>
              <a:rPr lang="en-GB" sz="1800" dirty="0">
                <a:solidFill>
                  <a:schemeClr val="tx1"/>
                </a:solidFill>
                <a:latin typeface="+mn-lt"/>
                <a:cs typeface="Calibri"/>
              </a:rPr>
              <a:t>For autistic people understanding unwritten social rules may be challenging, such as maintaining eye contact, making “small talk” or greeting / saying farewell to colleagues may be stressful.</a:t>
            </a:r>
            <a:endParaRPr lang="en-GB" sz="1800" dirty="0">
              <a:latin typeface="+mn-lt"/>
              <a:cs typeface="Calibri"/>
            </a:endParaRPr>
          </a:p>
          <a:p>
            <a:pPr marL="0" indent="0" algn="l" fontAlgn="base">
              <a:buNone/>
            </a:pPr>
            <a:r>
              <a:rPr lang="en-GB" sz="2400" b="1" dirty="0">
                <a:solidFill>
                  <a:srgbClr val="C00000"/>
                </a:solidFill>
                <a:latin typeface="+mn-lt"/>
                <a:cs typeface="Calibri"/>
              </a:rPr>
              <a:t>Communication and social interaction: common adjustments </a:t>
            </a:r>
          </a:p>
          <a:p>
            <a:pPr fontAlgn="base"/>
            <a:r>
              <a:rPr lang="en-GB" sz="1800" dirty="0">
                <a:latin typeface="+mn-lt"/>
                <a:cs typeface="Calibri"/>
              </a:rPr>
              <a:t>Technology, such as text-to-speech or speech-to-text software</a:t>
            </a:r>
          </a:p>
          <a:p>
            <a:pPr fontAlgn="base"/>
            <a:r>
              <a:rPr lang="en-GB" sz="1800" dirty="0">
                <a:latin typeface="+mn-lt"/>
                <a:cs typeface="Calibri"/>
              </a:rPr>
              <a:t>Altering meeting formats, for example to eliminate cross-talk or to have processes for deciding who should speak</a:t>
            </a:r>
          </a:p>
          <a:p>
            <a:pPr fontAlgn="base"/>
            <a:r>
              <a:rPr lang="en-GB" sz="1800" dirty="0">
                <a:latin typeface="+mn-lt"/>
                <a:cs typeface="Calibri"/>
              </a:rPr>
              <a:t>Allowing people to opt out of social events</a:t>
            </a:r>
          </a:p>
          <a:p>
            <a:pPr fontAlgn="base"/>
            <a:r>
              <a:rPr lang="en-GB" sz="1800" dirty="0">
                <a:latin typeface="+mn-lt"/>
                <a:cs typeface="Calibri"/>
              </a:rPr>
              <a:t>Encourage people to use avoid jargon and excessively metaphorical language</a:t>
            </a:r>
          </a:p>
          <a:p>
            <a:pPr fontAlgn="base"/>
            <a:r>
              <a:rPr lang="en-GB" sz="1800" dirty="0">
                <a:latin typeface="+mn-lt"/>
                <a:cs typeface="Calibri"/>
              </a:rPr>
              <a:t>Allow people time to process information and to reply in a way that works best for them. </a:t>
            </a: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767673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Today’s forum</a:t>
            </a:r>
          </a:p>
          <a:p>
            <a:pPr defTabSz="685800">
              <a:lnSpc>
                <a:spcPts val="1500"/>
              </a:lnSpc>
              <a:spcBef>
                <a:spcPts val="1200"/>
              </a:spcBef>
              <a:spcAft>
                <a:spcPts val="1000"/>
              </a:spcAft>
            </a:pPr>
            <a:r>
              <a:rPr lang="en-US" sz="2000" dirty="0">
                <a:solidFill>
                  <a:schemeClr val="tx1"/>
                </a:solidFill>
                <a:latin typeface="+mn-lt"/>
                <a:cs typeface="Arial"/>
              </a:rPr>
              <a:t>Welcome and introductions</a:t>
            </a:r>
          </a:p>
          <a:p>
            <a:pPr defTabSz="685800">
              <a:lnSpc>
                <a:spcPts val="1500"/>
              </a:lnSpc>
              <a:spcBef>
                <a:spcPts val="1200"/>
              </a:spcBef>
              <a:spcAft>
                <a:spcPts val="1000"/>
              </a:spcAft>
            </a:pPr>
            <a:r>
              <a:rPr lang="en-US" sz="2000" dirty="0">
                <a:solidFill>
                  <a:schemeClr val="tx1"/>
                </a:solidFill>
                <a:latin typeface="+mn-lt"/>
                <a:cs typeface="Arial"/>
              </a:rPr>
              <a:t>Happy Neurodiversity Celebration Week!</a:t>
            </a:r>
          </a:p>
          <a:p>
            <a:pPr defTabSz="685800">
              <a:lnSpc>
                <a:spcPts val="1500"/>
              </a:lnSpc>
              <a:spcBef>
                <a:spcPts val="1200"/>
              </a:spcBef>
              <a:spcAft>
                <a:spcPts val="1000"/>
              </a:spcAft>
            </a:pPr>
            <a:r>
              <a:rPr lang="en-US" sz="2000" dirty="0">
                <a:solidFill>
                  <a:schemeClr val="tx1"/>
                </a:solidFill>
                <a:latin typeface="+mn-lt"/>
                <a:cs typeface="Arial"/>
              </a:rPr>
              <a:t>What do we mean by “neurodiversity”</a:t>
            </a:r>
          </a:p>
          <a:p>
            <a:pPr defTabSz="685800">
              <a:lnSpc>
                <a:spcPts val="1500"/>
              </a:lnSpc>
              <a:spcBef>
                <a:spcPts val="1200"/>
              </a:spcBef>
              <a:spcAft>
                <a:spcPts val="1000"/>
              </a:spcAft>
            </a:pPr>
            <a:r>
              <a:rPr lang="en-US" sz="2000" dirty="0">
                <a:solidFill>
                  <a:schemeClr val="tx1"/>
                </a:solidFill>
                <a:latin typeface="+mn-lt"/>
                <a:cs typeface="Arial"/>
              </a:rPr>
              <a:t>Key challenges and common adjustments for neurodiverse staff</a:t>
            </a:r>
          </a:p>
          <a:p>
            <a:pPr defTabSz="685800">
              <a:lnSpc>
                <a:spcPts val="1500"/>
              </a:lnSpc>
              <a:spcBef>
                <a:spcPts val="1200"/>
              </a:spcBef>
              <a:spcAft>
                <a:spcPts val="1000"/>
              </a:spcAft>
            </a:pPr>
            <a:r>
              <a:rPr lang="en-US" sz="2000" dirty="0">
                <a:solidFill>
                  <a:schemeClr val="tx1"/>
                </a:solidFill>
                <a:latin typeface="+mn-lt"/>
                <a:cs typeface="Arial"/>
              </a:rPr>
              <a:t>Neuroinclusive practices</a:t>
            </a:r>
          </a:p>
          <a:p>
            <a:pPr defTabSz="685800">
              <a:lnSpc>
                <a:spcPts val="1500"/>
              </a:lnSpc>
              <a:spcBef>
                <a:spcPts val="1200"/>
              </a:spcBef>
              <a:spcAft>
                <a:spcPts val="1000"/>
              </a:spcAft>
            </a:pPr>
            <a:r>
              <a:rPr lang="en-US" sz="2000" dirty="0">
                <a:solidFill>
                  <a:schemeClr val="tx1"/>
                </a:solidFill>
                <a:latin typeface="+mn-lt"/>
                <a:cs typeface="Arial"/>
              </a:rPr>
              <a:t>Important to remember!</a:t>
            </a:r>
          </a:p>
          <a:p>
            <a:pPr defTabSz="685800">
              <a:lnSpc>
                <a:spcPts val="1500"/>
              </a:lnSpc>
              <a:spcBef>
                <a:spcPts val="1200"/>
              </a:spcBef>
              <a:spcAft>
                <a:spcPts val="1000"/>
              </a:spcAft>
            </a:pPr>
            <a:r>
              <a:rPr lang="en-US" sz="2000" dirty="0">
                <a:solidFill>
                  <a:schemeClr val="tx1"/>
                </a:solidFill>
                <a:latin typeface="+mn-lt"/>
                <a:cs typeface="Arial"/>
              </a:rPr>
              <a:t>Resources and support available</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68710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b="1" i="0" dirty="0">
                <a:solidFill>
                  <a:srgbClr val="C00000"/>
                </a:solidFill>
                <a:effectLst/>
                <a:latin typeface="+mn-lt"/>
              </a:rPr>
              <a:t>Impulsivity and hyperactivity</a:t>
            </a:r>
            <a:r>
              <a:rPr lang="en-GB" b="1" dirty="0">
                <a:solidFill>
                  <a:srgbClr val="C00000"/>
                </a:solidFill>
                <a:latin typeface="+mn-lt"/>
              </a:rPr>
              <a:t>: challenges</a:t>
            </a:r>
            <a:endParaRPr lang="en-GB" b="1" dirty="0">
              <a:solidFill>
                <a:srgbClr val="C00000"/>
              </a:solidFill>
              <a:latin typeface="+mn-lt"/>
              <a:ea typeface="Calibri"/>
              <a:cs typeface="Calibri"/>
            </a:endParaRPr>
          </a:p>
          <a:p>
            <a:pPr algn="l" fontAlgn="base">
              <a:buFont typeface="Arial" panose="020B0604020202020204" pitchFamily="34" charset="0"/>
              <a:buChar char="•"/>
            </a:pPr>
            <a:r>
              <a:rPr lang="en-GB" sz="2400" b="1" dirty="0">
                <a:solidFill>
                  <a:srgbClr val="C00000"/>
                </a:solidFill>
                <a:latin typeface="+mn-lt"/>
                <a:cs typeface="Calibri"/>
              </a:rPr>
              <a:t>Impulsivity:</a:t>
            </a:r>
          </a:p>
          <a:p>
            <a:pPr lvl="1" fontAlgn="base">
              <a:buFont typeface="Arial" panose="020B0604020202020204" pitchFamily="34" charset="0"/>
              <a:buChar char="•"/>
            </a:pPr>
            <a:r>
              <a:rPr lang="en-GB" sz="1800" dirty="0">
                <a:solidFill>
                  <a:schemeClr val="tx1"/>
                </a:solidFill>
                <a:latin typeface="+mn-lt"/>
                <a:cs typeface="Calibri"/>
              </a:rPr>
              <a:t>Impulsive decisions and actions - this can be a great strength such as when there is a need for quick and decisive decision-making in emergency and fast-moving situations.</a:t>
            </a:r>
          </a:p>
          <a:p>
            <a:pPr lvl="1" fontAlgn="base">
              <a:buFont typeface="Arial" panose="020B0604020202020204" pitchFamily="34" charset="0"/>
              <a:buChar char="•"/>
            </a:pPr>
            <a:r>
              <a:rPr lang="en-GB" sz="1800" dirty="0">
                <a:solidFill>
                  <a:schemeClr val="tx1"/>
                </a:solidFill>
                <a:latin typeface="+mn-lt"/>
                <a:cs typeface="Calibri"/>
              </a:rPr>
              <a:t>Also associated with risk-taking, interrupting other people, and paying less attention to detail (unless it is a task or topic they are really interested in).</a:t>
            </a:r>
          </a:p>
          <a:p>
            <a:pPr algn="l" fontAlgn="base">
              <a:buFont typeface="Arial" panose="020B0604020202020204" pitchFamily="34" charset="0"/>
              <a:buChar char="•"/>
            </a:pPr>
            <a:r>
              <a:rPr lang="en-GB" sz="2400" b="1" dirty="0">
                <a:solidFill>
                  <a:srgbClr val="C00000"/>
                </a:solidFill>
                <a:latin typeface="+mn-lt"/>
                <a:cs typeface="Calibri"/>
              </a:rPr>
              <a:t>Hyperactivity:</a:t>
            </a:r>
          </a:p>
          <a:p>
            <a:pPr lvl="1" fontAlgn="base">
              <a:buFont typeface="Arial" panose="020B0604020202020204" pitchFamily="34" charset="0"/>
              <a:buChar char="•"/>
            </a:pPr>
            <a:r>
              <a:rPr lang="en-GB" sz="1800" dirty="0">
                <a:solidFill>
                  <a:schemeClr val="tx1"/>
                </a:solidFill>
                <a:latin typeface="+mn-lt"/>
                <a:cs typeface="Calibri"/>
              </a:rPr>
              <a:t>This usually manifests differently in adults from the stereotypical ‘hyperactive’ child. </a:t>
            </a:r>
          </a:p>
          <a:p>
            <a:pPr lvl="1" fontAlgn="base">
              <a:buFont typeface="Arial" panose="020B0604020202020204" pitchFamily="34" charset="0"/>
              <a:buChar char="•"/>
            </a:pPr>
            <a:r>
              <a:rPr lang="en-GB" sz="1800" dirty="0">
                <a:solidFill>
                  <a:schemeClr val="tx1"/>
                </a:solidFill>
                <a:latin typeface="+mn-lt"/>
                <a:cs typeface="Calibri"/>
              </a:rPr>
              <a:t>Often seen as restlessness, constant talking, getting bored easily, trying to do multiple things at once, and having a ‘racing’ mind.</a:t>
            </a:r>
            <a:endParaRPr lang="en-GB"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00405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fontAlgn="base">
              <a:buNone/>
            </a:pPr>
            <a:r>
              <a:rPr lang="en-GB" b="1" i="0" dirty="0">
                <a:solidFill>
                  <a:srgbClr val="C00000"/>
                </a:solidFill>
                <a:effectLst/>
                <a:latin typeface="+mn-lt"/>
              </a:rPr>
              <a:t>Impulsivity and hyperactivity: common adjustments</a:t>
            </a:r>
            <a:endParaRPr lang="en-US" sz="3200" dirty="0">
              <a:solidFill>
                <a:srgbClr val="C00000"/>
              </a:solidFill>
            </a:endParaRPr>
          </a:p>
          <a:p>
            <a:pPr algn="l" fontAlgn="base">
              <a:buFont typeface="Arial" panose="020B0604020202020204" pitchFamily="34" charset="0"/>
              <a:buChar char="•"/>
            </a:pPr>
            <a:r>
              <a:rPr lang="en-GB" sz="1800" dirty="0">
                <a:solidFill>
                  <a:schemeClr val="tx1"/>
                </a:solidFill>
                <a:latin typeface="+mn-lt"/>
                <a:cs typeface="Calibri"/>
              </a:rPr>
              <a:t>More regular catch ups and detailed feedback. These should include looking at workload and timescales as individuals who are prone to impulsivity and hyperactivity will often volunteer to take on new projects but not necessarily have the time management skills to match this enthusiasm</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Allowing use of noise-cancelling headphones or ear plugs to block noise</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Larger computer monitors, or multiple monitors to reduce external distractions</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A more private workspace or working from home some of the time to avoid distractions</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Being able to structure their day especially if they take prescribed medication for impulsivity and hyperactivity</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Have project management, organisation and planning tools that work for them</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Keep meetings and training sessions short or have frequent breaks.</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Encourage doodling and playing with desk ‘toys’ as these can help control and improve concentration</a:t>
            </a:r>
            <a:endParaRPr lang="en-GB" sz="1800" dirty="0">
              <a:solidFill>
                <a:schemeClr val="tx1"/>
              </a:solidFill>
              <a:latin typeface="+mn-lt"/>
              <a:ea typeface="Calibri"/>
              <a:cs typeface="Calibri"/>
            </a:endParaRPr>
          </a:p>
          <a:p>
            <a:pPr algn="l" fontAlgn="base">
              <a:buFont typeface="Arial" panose="020B0604020202020204" pitchFamily="34" charset="0"/>
              <a:buChar char="•"/>
            </a:pPr>
            <a:r>
              <a:rPr lang="en-GB" sz="1800" dirty="0">
                <a:solidFill>
                  <a:schemeClr val="tx1"/>
                </a:solidFill>
                <a:latin typeface="+mn-lt"/>
                <a:cs typeface="Calibri"/>
              </a:rPr>
              <a:t>If interrupting is a challenge in group sessions and meetings, agree a strategy with them that can be used to reduce this. For example, suggesting that they write down points or questions in ‘chat’ or on paper until it is their turn to speak.</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28103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620404"/>
          </a:xfrm>
        </p:spPr>
        <p:txBody>
          <a:bodyPr>
            <a:noAutofit/>
          </a:bodyPr>
          <a:lstStyle/>
          <a:p>
            <a:pPr marL="0" indent="0" defTabSz="685800">
              <a:lnSpc>
                <a:spcPts val="1500"/>
              </a:lnSpc>
              <a:spcBef>
                <a:spcPts val="1200"/>
              </a:spcBef>
              <a:spcAft>
                <a:spcPts val="1000"/>
              </a:spcAft>
              <a:buNone/>
            </a:pPr>
            <a:r>
              <a:rPr lang="en-US" b="1" dirty="0" err="1">
                <a:solidFill>
                  <a:srgbClr val="C00000"/>
                </a:solidFill>
                <a:latin typeface="+mn-lt"/>
                <a:cs typeface="Arial"/>
              </a:rPr>
              <a:t>Neuroinclusive</a:t>
            </a:r>
            <a:r>
              <a:rPr lang="en-US" b="1" dirty="0">
                <a:solidFill>
                  <a:srgbClr val="C00000"/>
                </a:solidFill>
                <a:latin typeface="+mn-lt"/>
                <a:cs typeface="Arial"/>
              </a:rPr>
              <a:t> practices at work – top tips</a:t>
            </a:r>
          </a:p>
          <a:p>
            <a:pPr algn="l" fontAlgn="base">
              <a:buFont typeface="Arial" panose="020B0604020202020204" pitchFamily="34" charset="0"/>
              <a:buChar char="•"/>
            </a:pPr>
            <a:r>
              <a:rPr lang="en-GB" sz="1800" dirty="0">
                <a:solidFill>
                  <a:schemeClr val="tx1"/>
                </a:solidFill>
                <a:latin typeface="+mn-lt"/>
                <a:cs typeface="Calibri"/>
              </a:rPr>
              <a:t>Always invite team members to optional events unless they specifically request not to be asked to certain events. This can help a person feel included in the team but give them the option of attending or not. A person may not feel comfortable attending team social events initially on joining the team but may do so in time.</a:t>
            </a:r>
          </a:p>
          <a:p>
            <a:pPr algn="l" fontAlgn="base">
              <a:buFont typeface="Arial" panose="020B0604020202020204" pitchFamily="34" charset="0"/>
              <a:buChar char="•"/>
            </a:pPr>
            <a:r>
              <a:rPr lang="en-GB" sz="1800" dirty="0">
                <a:solidFill>
                  <a:schemeClr val="tx1"/>
                </a:solidFill>
                <a:latin typeface="+mn-lt"/>
                <a:cs typeface="Calibri"/>
              </a:rPr>
              <a:t>Some people may like to attend but don’t feel comfortable contributing but will contribute later in writing or another mode.</a:t>
            </a:r>
          </a:p>
          <a:p>
            <a:pPr algn="l" fontAlgn="base">
              <a:buFont typeface="Arial" panose="020B0604020202020204" pitchFamily="34" charset="0"/>
              <a:buChar char="•"/>
            </a:pPr>
            <a:r>
              <a:rPr lang="en-GB" sz="1800" dirty="0">
                <a:solidFill>
                  <a:schemeClr val="tx1"/>
                </a:solidFill>
                <a:latin typeface="+mn-lt"/>
                <a:cs typeface="Calibri"/>
              </a:rPr>
              <a:t>Let people know in advance what is expected so they can decide if they want to attend and if they need to ask for any adjustments.</a:t>
            </a:r>
          </a:p>
          <a:p>
            <a:pPr algn="l" fontAlgn="base">
              <a:buFont typeface="Arial" panose="020B0604020202020204" pitchFamily="34" charset="0"/>
              <a:buChar char="•"/>
            </a:pPr>
            <a:r>
              <a:rPr lang="en-GB" sz="1800" dirty="0">
                <a:solidFill>
                  <a:schemeClr val="tx1"/>
                </a:solidFill>
                <a:latin typeface="+mn-lt"/>
                <a:cs typeface="Calibri"/>
              </a:rPr>
              <a:t>It may be helpful to have a pre-agreed silent signal to indicate if they are feeling uncomfortable such as a communication bangle where the colour on show identifies whether they want to interact.</a:t>
            </a:r>
          </a:p>
          <a:p>
            <a:pPr algn="l" fontAlgn="base">
              <a:buFont typeface="Arial" panose="020B0604020202020204" pitchFamily="34" charset="0"/>
              <a:buChar char="•"/>
            </a:pPr>
            <a:r>
              <a:rPr lang="en-GB" sz="1800" dirty="0">
                <a:solidFill>
                  <a:schemeClr val="tx1"/>
                </a:solidFill>
                <a:latin typeface="+mn-lt"/>
                <a:cs typeface="Calibri"/>
              </a:rPr>
              <a:t>A system of silent signals help communicate to the individual that they should complete an action. These should be agreed upon in advance. For example, allow someone else to speak. This can happen if it is a subject they are passionate and very knowledgeable about.</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81895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25974" y="1014401"/>
            <a:ext cx="10153653" cy="5109307"/>
          </a:xfrm>
        </p:spPr>
        <p:txBody>
          <a:bodyPr>
            <a:noAutofit/>
          </a:bodyPr>
          <a:lstStyle/>
          <a:p>
            <a:pPr marL="0" indent="0" defTabSz="685800">
              <a:lnSpc>
                <a:spcPts val="1500"/>
              </a:lnSpc>
              <a:spcBef>
                <a:spcPts val="1200"/>
              </a:spcBef>
              <a:spcAft>
                <a:spcPts val="1000"/>
              </a:spcAft>
              <a:buNone/>
            </a:pPr>
            <a:r>
              <a:rPr lang="en-US" b="1" dirty="0" err="1">
                <a:solidFill>
                  <a:srgbClr val="C00000"/>
                </a:solidFill>
                <a:latin typeface="+mn-lt"/>
                <a:cs typeface="Arial"/>
              </a:rPr>
              <a:t>Neuroinclusive</a:t>
            </a:r>
            <a:r>
              <a:rPr lang="en-US" b="1" dirty="0">
                <a:solidFill>
                  <a:srgbClr val="C00000"/>
                </a:solidFill>
                <a:latin typeface="+mn-lt"/>
                <a:cs typeface="Arial"/>
              </a:rPr>
              <a:t> practices at work – top tips</a:t>
            </a:r>
          </a:p>
          <a:p>
            <a:pPr algn="l" fontAlgn="base">
              <a:buFont typeface="Arial" panose="020B0604020202020204" pitchFamily="34" charset="0"/>
              <a:buChar char="•"/>
            </a:pPr>
            <a:r>
              <a:rPr lang="en-GB" sz="1800" dirty="0">
                <a:solidFill>
                  <a:schemeClr val="tx1"/>
                </a:solidFill>
                <a:latin typeface="+mn-lt"/>
                <a:cs typeface="Calibri"/>
              </a:rPr>
              <a:t>Have a break-out room for anyone who needs time-out or time to themselves.</a:t>
            </a:r>
          </a:p>
          <a:p>
            <a:pPr algn="l" fontAlgn="base">
              <a:buFont typeface="Arial" panose="020B0604020202020204" pitchFamily="34" charset="0"/>
              <a:buChar char="•"/>
            </a:pPr>
            <a:r>
              <a:rPr lang="en-GB" sz="1800" dirty="0">
                <a:solidFill>
                  <a:schemeClr val="tx1"/>
                </a:solidFill>
                <a:latin typeface="+mn-lt"/>
                <a:cs typeface="Calibri"/>
              </a:rPr>
              <a:t>Keep sessions short so that people can go for a walk to help pace their energy levels, for example.</a:t>
            </a:r>
          </a:p>
          <a:p>
            <a:pPr algn="l" fontAlgn="base">
              <a:buFont typeface="Arial" panose="020B0604020202020204" pitchFamily="34" charset="0"/>
              <a:buChar char="•"/>
            </a:pPr>
            <a:r>
              <a:rPr lang="en-GB" sz="1800" dirty="0">
                <a:solidFill>
                  <a:schemeClr val="tx1"/>
                </a:solidFill>
                <a:latin typeface="+mn-lt"/>
                <a:cs typeface="Calibri"/>
              </a:rPr>
              <a:t>Some people find applause is too loud and may request that people wave instead, known as ‘</a:t>
            </a:r>
            <a:r>
              <a:rPr lang="en-GB" sz="1800" dirty="0" err="1">
                <a:solidFill>
                  <a:schemeClr val="tx1"/>
                </a:solidFill>
                <a:latin typeface="+mn-lt"/>
                <a:cs typeface="Calibri"/>
              </a:rPr>
              <a:t>flappause</a:t>
            </a:r>
            <a:r>
              <a:rPr lang="en-GB" sz="1800" dirty="0">
                <a:solidFill>
                  <a:schemeClr val="tx1"/>
                </a:solidFill>
                <a:latin typeface="+mn-lt"/>
                <a:cs typeface="Calibri"/>
              </a:rPr>
              <a:t>.’</a:t>
            </a:r>
          </a:p>
          <a:p>
            <a:pPr algn="l" fontAlgn="base">
              <a:buFont typeface="Arial" panose="020B0604020202020204" pitchFamily="34" charset="0"/>
              <a:buChar char="•"/>
            </a:pPr>
            <a:r>
              <a:rPr lang="en-GB" sz="1800" dirty="0">
                <a:solidFill>
                  <a:schemeClr val="tx1"/>
                </a:solidFill>
                <a:latin typeface="+mn-lt"/>
                <a:cs typeface="Calibri"/>
              </a:rPr>
              <a:t>Don’t expect someone to do something they are uncomfortable with – ask what they would like to do. For example, they may prefer monitoring the online or chat features at a conference rather than networking with people in person.</a:t>
            </a:r>
          </a:p>
          <a:p>
            <a:pPr algn="l" fontAlgn="base">
              <a:buFont typeface="Arial" panose="020B0604020202020204" pitchFamily="34" charset="0"/>
              <a:buChar char="•"/>
            </a:pPr>
            <a:r>
              <a:rPr lang="en-GB" sz="1800" dirty="0">
                <a:solidFill>
                  <a:schemeClr val="tx1"/>
                </a:solidFill>
                <a:latin typeface="+mn-lt"/>
                <a:cs typeface="Calibri"/>
              </a:rPr>
              <a:t>Some people will find attending a whole conference difficult and prefer to attend parts of it in person.</a:t>
            </a:r>
          </a:p>
          <a:p>
            <a:pPr algn="l" fontAlgn="base">
              <a:buFont typeface="Arial" panose="020B0604020202020204" pitchFamily="34" charset="0"/>
              <a:buChar char="•"/>
            </a:pPr>
            <a:r>
              <a:rPr lang="en-GB" sz="1800" dirty="0">
                <a:solidFill>
                  <a:schemeClr val="tx1"/>
                </a:solidFill>
                <a:latin typeface="+mn-lt"/>
                <a:cs typeface="Calibri"/>
              </a:rPr>
              <a:t>Socialising at meals and welcome events may be challenging – should not need to attend all these social events in these situations.</a:t>
            </a:r>
            <a:endParaRPr lang="en-GB" sz="24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98770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100">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0" lvl="0" indent="0" defTabSz="685800">
              <a:lnSpc>
                <a:spcPts val="2220"/>
              </a:lnSpc>
              <a:spcBef>
                <a:spcPts val="0"/>
              </a:spcBef>
              <a:spcAft>
                <a:spcPts val="600"/>
              </a:spcAft>
              <a:buNone/>
            </a:pPr>
            <a:endParaRPr lang="en-GB" sz="1600">
              <a:latin typeface="Arial" pitchFamily="34"/>
              <a:cs typeface="Arial" pitchFamily="34"/>
            </a:endParaRPr>
          </a:p>
          <a:p>
            <a:pPr marL="0" lvl="0" indent="0" defTabSz="685800">
              <a:lnSpc>
                <a:spcPts val="2220"/>
              </a:lnSpc>
              <a:spcBef>
                <a:spcPts val="0"/>
              </a:spcBef>
              <a:spcAft>
                <a:spcPts val="400"/>
              </a:spcAft>
              <a:buNone/>
            </a:pPr>
            <a:endParaRPr lang="en-GB" sz="160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762356" y="1305622"/>
            <a:ext cx="9724138" cy="5252720"/>
          </a:xfrm>
          <a:prstGeom prst="rect">
            <a:avLst/>
          </a:prstGeom>
          <a:noFill/>
        </p:spPr>
        <p:txBody>
          <a:bodyPr wrap="square" lIns="91440" tIns="45720" rIns="91440" bIns="45720" rtlCol="0" anchor="t">
            <a:spAutoFit/>
          </a:bodyPr>
          <a:lstStyle/>
          <a:p>
            <a:pPr defTabSz="685800">
              <a:lnSpc>
                <a:spcPts val="2220"/>
              </a:lnSpc>
              <a:spcAft>
                <a:spcPts val="600"/>
              </a:spcAft>
            </a:pPr>
            <a:r>
              <a:rPr lang="en-GB" sz="2800" b="1" dirty="0">
                <a:solidFill>
                  <a:srgbClr val="C00000"/>
                </a:solidFill>
                <a:latin typeface="Arial"/>
                <a:ea typeface="Roboto"/>
                <a:cs typeface="Arial"/>
              </a:rPr>
              <a:t>Key points to remember</a:t>
            </a:r>
            <a:endParaRPr lang="en-GB" sz="2800" dirty="0">
              <a:solidFill>
                <a:srgbClr val="C00000"/>
              </a:solidFill>
              <a:latin typeface="Arial" pitchFamily="34"/>
              <a:cs typeface="Arial" pitchFamily="34"/>
            </a:endParaRPr>
          </a:p>
          <a:p>
            <a:endParaRPr lang="en-GB" sz="2400" b="1" dirty="0">
              <a:solidFill>
                <a:srgbClr val="FF0000"/>
              </a:solidFill>
              <a:latin typeface="Arial" panose="020B0604020202020204" pitchFamily="34" charset="0"/>
              <a:cs typeface="Arial" panose="020B0604020202020204" pitchFamily="34" charset="0"/>
            </a:endParaRPr>
          </a:p>
          <a:p>
            <a:pPr marL="457200" indent="-457200">
              <a:buClr>
                <a:srgbClr val="FF0000"/>
              </a:buClr>
              <a:buFont typeface="Arial" panose="020B0604020202020204" pitchFamily="34" charset="0"/>
              <a:buChar char="•"/>
            </a:pPr>
            <a:r>
              <a:rPr lang="en-GB" sz="2400" dirty="0">
                <a:cs typeface="Arial"/>
              </a:rPr>
              <a:t>Document any agreed adjustments and share with employee</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Reviewing adjustments is crucial to success</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Not all neurodiverse employees will be experts in their own condition or know what they need</a:t>
            </a:r>
          </a:p>
          <a:p>
            <a:pPr marL="457200" indent="-457200">
              <a:buClr>
                <a:srgbClr val="FF0000"/>
              </a:buClr>
              <a:buFont typeface="Arial" panose="020B0604020202020204" pitchFamily="34" charset="0"/>
              <a:buChar char="•"/>
            </a:pPr>
            <a:endParaRPr lang="en-GB" sz="2400" dirty="0">
              <a:cs typeface="Arial"/>
            </a:endParaRPr>
          </a:p>
          <a:p>
            <a:pPr marL="457200" indent="-457200">
              <a:buClr>
                <a:srgbClr val="FF0000"/>
              </a:buClr>
              <a:buFont typeface="Arial" panose="020B0604020202020204" pitchFamily="34" charset="0"/>
              <a:buChar char="•"/>
            </a:pPr>
            <a:r>
              <a:rPr lang="en-GB" sz="2400" dirty="0">
                <a:cs typeface="Arial"/>
              </a:rPr>
              <a:t>Diagnosis not necessary to implement adjustments and support – including Access to Work</a:t>
            </a:r>
            <a:endParaRPr lang="en-GB" dirty="0"/>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r>
              <a:rPr lang="en-GB" sz="2400" dirty="0">
                <a:cs typeface="Arial"/>
              </a:rPr>
              <a:t>Help and support is available!</a:t>
            </a: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2680717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457200" lvl="0" indent="-457200" defTabSz="685800">
              <a:lnSpc>
                <a:spcPts val="1800"/>
              </a:lnSpc>
              <a:spcBef>
                <a:spcPts val="450"/>
              </a:spcBef>
              <a:buClr>
                <a:srgbClr val="FF0000"/>
              </a:buClr>
              <a:buSzPct val="110000"/>
            </a:pPr>
            <a:endParaRPr lang="en-GB" sz="2400">
              <a:cs typeface="Calibri"/>
            </a:endParaRPr>
          </a:p>
          <a:p>
            <a:pPr marL="0" lvl="0" indent="0" defTabSz="685800">
              <a:lnSpc>
                <a:spcPts val="2220"/>
              </a:lnSpc>
              <a:spcBef>
                <a:spcPts val="0"/>
              </a:spcBef>
              <a:spcAft>
                <a:spcPts val="600"/>
              </a:spcAft>
              <a:buNone/>
            </a:pPr>
            <a:endParaRPr lang="en-GB" sz="1600">
              <a:latin typeface="Arial" pitchFamily="34"/>
              <a:cs typeface="Arial" pitchFamily="34"/>
            </a:endParaRPr>
          </a:p>
          <a:p>
            <a:pPr marL="0" lvl="0" indent="0" defTabSz="685800">
              <a:lnSpc>
                <a:spcPts val="2220"/>
              </a:lnSpc>
              <a:spcBef>
                <a:spcPts val="0"/>
              </a:spcBef>
              <a:spcAft>
                <a:spcPts val="400"/>
              </a:spcAft>
              <a:buNone/>
            </a:pPr>
            <a:endParaRPr lang="en-GB" sz="160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364894" y="1358368"/>
            <a:ext cx="10153653" cy="5427127"/>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Resources</a:t>
            </a:r>
            <a:r>
              <a:rPr kumimoji="0" lang="en-GB" sz="3200" b="1" i="0" u="none" strike="noStrike" kern="1200" cap="none" spc="0" normalizeH="0" baseline="0" noProof="0" dirty="0">
                <a:ln>
                  <a:noFill/>
                </a:ln>
                <a:solidFill>
                  <a:srgbClr val="C00000"/>
                </a:solidFill>
                <a:effectLst/>
                <a:uLnTx/>
                <a:uFillTx/>
                <a:latin typeface="Arial"/>
                <a:ea typeface="Roboto"/>
                <a:cs typeface="Arial"/>
              </a:rPr>
              <a:t> and support</a:t>
            </a:r>
          </a:p>
          <a:p>
            <a:pPr marL="0" lvl="0" indent="0" defTabSz="685800">
              <a:lnSpc>
                <a:spcPts val="2220"/>
              </a:lnSpc>
              <a:spcBef>
                <a:spcPts val="0"/>
              </a:spcBef>
              <a:spcAft>
                <a:spcPts val="600"/>
              </a:spcAft>
              <a:buNone/>
            </a:pPr>
            <a:endParaRPr lang="en-GB" sz="3200" b="1" dirty="0">
              <a:solidFill>
                <a:srgbClr val="C00000"/>
              </a:solidFill>
              <a:latin typeface="Arial" pitchFamily="34"/>
              <a:ea typeface="Roboto" pitchFamily="2"/>
              <a:cs typeface="Arial" pitchFamily="34"/>
            </a:endParaRPr>
          </a:p>
          <a:p>
            <a:pPr marL="457200" indent="-457200">
              <a:lnSpc>
                <a:spcPct val="150000"/>
              </a:lnSpc>
              <a:buClr>
                <a:srgbClr val="FF0000"/>
              </a:buClr>
              <a:buFont typeface="Arial" panose="020B0604020202020204" pitchFamily="34" charset="0"/>
              <a:buChar char="•"/>
            </a:pPr>
            <a:r>
              <a:rPr lang="en-GB" sz="2400" dirty="0">
                <a:cs typeface="Arial"/>
                <a:hlinkClick r:id="rId4"/>
              </a:rPr>
              <a:t>Reasonable Adjustments Pocket Guide</a:t>
            </a:r>
            <a:endParaRPr lang="en-GB" sz="2400" dirty="0">
              <a:cs typeface="Arial"/>
            </a:endParaRPr>
          </a:p>
          <a:p>
            <a:pPr marL="457200" indent="-457200">
              <a:lnSpc>
                <a:spcPct val="150000"/>
              </a:lnSpc>
              <a:buClr>
                <a:srgbClr val="FF0000"/>
              </a:buClr>
              <a:buFont typeface="Arial" panose="020B0604020202020204" pitchFamily="34" charset="0"/>
              <a:buChar char="•"/>
            </a:pPr>
            <a:r>
              <a:rPr lang="en-GB" sz="2400" dirty="0">
                <a:cs typeface="Arial"/>
                <a:hlinkClick r:id="rId5"/>
              </a:rPr>
              <a:t>LSE Disability Policy</a:t>
            </a:r>
            <a:endParaRPr lang="en-GB" sz="2400" dirty="0">
              <a:cs typeface="Arial"/>
            </a:endParaRPr>
          </a:p>
          <a:p>
            <a:pPr marL="457200" indent="-457200">
              <a:lnSpc>
                <a:spcPct val="150000"/>
              </a:lnSpc>
              <a:buClr>
                <a:srgbClr val="FF0000"/>
              </a:buClr>
              <a:buFont typeface="Arial" panose="020B0604020202020204" pitchFamily="34" charset="0"/>
              <a:buChar char="•"/>
            </a:pPr>
            <a:r>
              <a:rPr lang="en-GB" sz="2400" dirty="0">
                <a:cs typeface="Arial"/>
              </a:rPr>
              <a:t>Consult with HR Partner or Staff Disability and Mental Health Adviser </a:t>
            </a:r>
            <a:endParaRPr lang="en-GB" dirty="0"/>
          </a:p>
          <a:p>
            <a:pPr marL="457200" indent="-457200">
              <a:lnSpc>
                <a:spcPct val="150000"/>
              </a:lnSpc>
              <a:buClr>
                <a:srgbClr val="FF0000"/>
              </a:buClr>
              <a:buFont typeface="Arial" panose="020B0604020202020204" pitchFamily="34" charset="0"/>
              <a:buChar char="•"/>
            </a:pPr>
            <a:r>
              <a:rPr lang="en-GB" sz="2400" b="0" i="0" u="sng" strike="noStrike" dirty="0">
                <a:solidFill>
                  <a:srgbClr val="0563C1"/>
                </a:solidFill>
                <a:effectLst/>
                <a:latin typeface="Calibri"/>
                <a:cs typeface="Calibri"/>
                <a:hlinkClick r:id="rId6"/>
              </a:rPr>
              <a:t>Access to Work Toolkit</a:t>
            </a:r>
          </a:p>
          <a:p>
            <a:pPr marL="457200" indent="-457200">
              <a:lnSpc>
                <a:spcPct val="150000"/>
              </a:lnSpc>
              <a:buClr>
                <a:srgbClr val="FF0000"/>
              </a:buClr>
              <a:buFont typeface="Arial" panose="020B0604020202020204" pitchFamily="34" charset="0"/>
              <a:buChar char="•"/>
            </a:pPr>
            <a:r>
              <a:rPr lang="en-GB" sz="2400" b="0" i="0" u="sng" strike="noStrike" dirty="0">
                <a:solidFill>
                  <a:srgbClr val="0563C1"/>
                </a:solidFill>
                <a:effectLst/>
                <a:latin typeface="Calibri"/>
                <a:cs typeface="Calibri"/>
                <a:hlinkClick r:id="rId6"/>
              </a:rPr>
              <a:t>Access to Work</a:t>
            </a:r>
            <a:r>
              <a:rPr lang="en-GB" sz="2400" dirty="0">
                <a:solidFill>
                  <a:srgbClr val="000000"/>
                </a:solidFill>
                <a:latin typeface="Calibri"/>
                <a:cs typeface="Calibri"/>
              </a:rPr>
              <a:t> </a:t>
            </a:r>
            <a:r>
              <a:rPr lang="en-GB" sz="2400" b="0" i="0" dirty="0">
                <a:solidFill>
                  <a:srgbClr val="000000"/>
                </a:solidFill>
                <a:effectLst/>
                <a:latin typeface="Calibri"/>
                <a:cs typeface="Calibri"/>
              </a:rPr>
              <a:t>helpline</a:t>
            </a:r>
            <a:r>
              <a:rPr lang="en-GB" sz="2400" dirty="0">
                <a:solidFill>
                  <a:srgbClr val="000000"/>
                </a:solidFill>
                <a:latin typeface="Calibri"/>
                <a:cs typeface="Calibri"/>
              </a:rPr>
              <a:t> </a:t>
            </a:r>
            <a:endParaRPr lang="en-GB" sz="2400" dirty="0">
              <a:latin typeface="Calibri"/>
              <a:cs typeface="Calibri"/>
            </a:endParaRPr>
          </a:p>
          <a:p>
            <a:pPr marL="457200" indent="-457200">
              <a:lnSpc>
                <a:spcPct val="150000"/>
              </a:lnSpc>
              <a:buClr>
                <a:srgbClr val="FF0000"/>
              </a:buClr>
              <a:buFont typeface="Arial" panose="020B0604020202020204" pitchFamily="34" charset="0"/>
              <a:buChar char="•"/>
            </a:pPr>
            <a:r>
              <a:rPr lang="en-GB" sz="2400" dirty="0">
                <a:latin typeface="Calibri"/>
                <a:ea typeface="Times New Roman" panose="02020603050405020304" pitchFamily="18" charset="0"/>
                <a:cs typeface="Calibri"/>
              </a:rPr>
              <a:t>R</a:t>
            </a:r>
            <a:r>
              <a:rPr lang="en-GB" sz="2400" dirty="0">
                <a:effectLst/>
                <a:latin typeface="Calibri"/>
                <a:ea typeface="Times New Roman" panose="02020603050405020304" pitchFamily="18" charset="0"/>
                <a:cs typeface="Calibri"/>
              </a:rPr>
              <a:t>egister with the </a:t>
            </a:r>
            <a:r>
              <a:rPr lang="en-GB" sz="2400" u="sng" dirty="0">
                <a:solidFill>
                  <a:srgbClr val="0563C1"/>
                </a:solidFill>
                <a:effectLst/>
                <a:latin typeface="Calibri"/>
                <a:ea typeface="Times New Roman" panose="02020603050405020304" pitchFamily="18" charset="0"/>
                <a:cs typeface="Calibri"/>
                <a:hlinkClick r:id="rId7"/>
              </a:rPr>
              <a:t>Business Disability Forum</a:t>
            </a:r>
            <a:r>
              <a:rPr lang="en-GB" sz="2400" dirty="0">
                <a:effectLst/>
                <a:latin typeface="Calibri"/>
                <a:ea typeface="Times New Roman" panose="02020603050405020304" pitchFamily="18" charset="0"/>
                <a:cs typeface="Calibri"/>
              </a:rPr>
              <a:t> (LSE are members) to access resources including the </a:t>
            </a:r>
            <a:r>
              <a:rPr lang="en-GB" sz="2400" dirty="0">
                <a:effectLst/>
                <a:latin typeface="Calibri"/>
                <a:ea typeface="Times New Roman" panose="02020603050405020304" pitchFamily="18" charset="0"/>
                <a:cs typeface="Calibri"/>
                <a:hlinkClick r:id="rId7"/>
              </a:rPr>
              <a:t>Neurodiversity Toolkit</a:t>
            </a:r>
            <a:endParaRPr lang="en-GB" sz="2400" dirty="0">
              <a:effectLst/>
              <a:latin typeface="Calibri"/>
              <a:ea typeface="Times New Roman" panose="02020603050405020304" pitchFamily="18" charset="0"/>
              <a:cs typeface="Calibri"/>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3482502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EF9C-1793-DF8A-4AD4-760C7EC76939}"/>
              </a:ext>
            </a:extLst>
          </p:cNvPr>
          <p:cNvSpPr txBox="1">
            <a:spLocks noGrp="1"/>
          </p:cNvSpPr>
          <p:nvPr>
            <p:ph type="title"/>
          </p:nvPr>
        </p:nvSpPr>
        <p:spPr>
          <a:xfrm>
            <a:off x="1019171" y="918843"/>
            <a:ext cx="10153653" cy="1214158"/>
          </a:xfrm>
        </p:spPr>
        <p:txBody>
          <a:bodyPr/>
          <a:lstStyle/>
          <a:p>
            <a:pPr lvl="0"/>
            <a:r>
              <a:rPr lang="en-GB">
                <a:latin typeface="Arial"/>
                <a:ea typeface="Roboto"/>
                <a:cs typeface="Arial"/>
              </a:rPr>
              <a:t>Thank you! </a:t>
            </a:r>
            <a:endParaRPr lang="en-GB"/>
          </a:p>
        </p:txBody>
      </p:sp>
      <p:sp>
        <p:nvSpPr>
          <p:cNvPr id="3" name="Text Placeholder 3">
            <a:extLst>
              <a:ext uri="{FF2B5EF4-FFF2-40B4-BE49-F238E27FC236}">
                <a16:creationId xmlns:a16="http://schemas.microsoft.com/office/drawing/2014/main" id="{F67A9955-61B6-4FA5-88EA-0F84E48CA07B}"/>
              </a:ext>
            </a:extLst>
          </p:cNvPr>
          <p:cNvSpPr txBox="1">
            <a:spLocks noGrp="1"/>
          </p:cNvSpPr>
          <p:nvPr>
            <p:ph type="body" idx="4294967295"/>
          </p:nvPr>
        </p:nvSpPr>
        <p:spPr>
          <a:xfrm>
            <a:off x="1019171" y="2700232"/>
            <a:ext cx="10153653" cy="2986466"/>
          </a:xfrm>
        </p:spPr>
        <p:txBody>
          <a:bodyPr/>
          <a:lstStyle/>
          <a:p>
            <a:pPr lvl="0" algn="ctr"/>
            <a:r>
              <a:rPr lang="en-GB" sz="3600" b="1">
                <a:latin typeface="Arial"/>
                <a:ea typeface="Roboto"/>
                <a:cs typeface="Arial"/>
              </a:rPr>
              <a:t>Thoughts/suggestions/questions? </a:t>
            </a:r>
            <a:endParaRPr lang="en-GB" sz="3600" b="1"/>
          </a:p>
          <a:p>
            <a:pPr lvl="0" algn="ctr"/>
            <a:endParaRPr lang="en-GB" sz="3600" b="1"/>
          </a:p>
          <a:p>
            <a:pPr lvl="0"/>
            <a:endParaRPr lang="en-GB" sz="3600"/>
          </a:p>
          <a:p>
            <a:pPr lvl="0" algn="ctr"/>
            <a:r>
              <a:rPr lang="en-GB" sz="2400">
                <a:latin typeface="Arial"/>
                <a:ea typeface="Roboto"/>
                <a:cs typeface="Arial"/>
              </a:rPr>
              <a:t>Feel free to get in touch via </a:t>
            </a:r>
            <a:r>
              <a:rPr lang="en-GB" sz="2400">
                <a:latin typeface="Arial"/>
                <a:ea typeface="Roboto"/>
                <a:cs typeface="Arial"/>
                <a:hlinkClick r:id="rId3"/>
              </a:rPr>
              <a:t>l.h.mu@lse.ac.uk</a:t>
            </a:r>
            <a:r>
              <a:rPr lang="en-GB" sz="2400">
                <a:latin typeface="Arial"/>
                <a:ea typeface="Roboto"/>
                <a:cs typeface="Arial"/>
              </a:rPr>
              <a:t> </a:t>
            </a:r>
            <a:endParaRPr lang="en-GB" sz="2400"/>
          </a:p>
        </p:txBody>
      </p:sp>
    </p:spTree>
    <p:extLst>
      <p:ext uri="{BB962C8B-B14F-4D97-AF65-F5344CB8AC3E}">
        <p14:creationId xmlns:p14="http://schemas.microsoft.com/office/powerpoint/2010/main" val="42041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08A3A-9929-ED96-5A2F-0B053B05EBCA}"/>
            </a:ext>
          </a:extLst>
        </p:cNvPr>
        <p:cNvGrpSpPr/>
        <p:nvPr/>
      </p:nvGrpSpPr>
      <p:grpSpPr>
        <a:xfrm>
          <a:off x="0" y="0"/>
          <a:ext cx="0" cy="0"/>
          <a:chOff x="0" y="0"/>
          <a:chExt cx="0" cy="0"/>
        </a:xfrm>
      </p:grpSpPr>
      <p:sp>
        <p:nvSpPr>
          <p:cNvPr id="2" name="Text Placeholder 9">
            <a:extLst>
              <a:ext uri="{FF2B5EF4-FFF2-40B4-BE49-F238E27FC236}">
                <a16:creationId xmlns:a16="http://schemas.microsoft.com/office/drawing/2014/main" id="{A9AAD424-455E-BAE1-997C-4625E676C274}"/>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Happy Neurodiversity Celebration Week!</a:t>
            </a:r>
          </a:p>
          <a:p>
            <a:pPr defTabSz="685800">
              <a:lnSpc>
                <a:spcPct val="100000"/>
              </a:lnSpc>
              <a:spcBef>
                <a:spcPts val="1200"/>
              </a:spcBef>
              <a:spcAft>
                <a:spcPts val="1000"/>
              </a:spcAft>
            </a:pPr>
            <a:r>
              <a:rPr lang="en-GB" sz="2000" b="0" i="0" dirty="0">
                <a:solidFill>
                  <a:schemeClr val="tx1"/>
                </a:solidFill>
                <a:effectLst/>
                <a:latin typeface="+mn-lt"/>
                <a:cs typeface="Calibri" panose="020F0502020204030204" pitchFamily="34" charset="0"/>
              </a:rPr>
              <a:t>Neurodiversity Celebration Week (17 to 23 March 2025) is a</a:t>
            </a:r>
            <a:r>
              <a:rPr lang="en-US" sz="2000" b="0" i="0" dirty="0">
                <a:solidFill>
                  <a:srgbClr val="000000"/>
                </a:solidFill>
                <a:effectLst/>
                <a:latin typeface="+mn-lt"/>
              </a:rPr>
              <a:t> global initiative challenges stereotypes and misconceptions about neurological differences, aiming to create more inclusive and equitable working environments.</a:t>
            </a:r>
            <a:endParaRPr lang="en-GB" sz="2000" b="0" i="0" dirty="0">
              <a:solidFill>
                <a:schemeClr val="tx1"/>
              </a:solidFill>
              <a:effectLst/>
              <a:latin typeface="+mn-lt"/>
              <a:cs typeface="Calibri" panose="020F0502020204030204" pitchFamily="34" charset="0"/>
            </a:endParaRPr>
          </a:p>
          <a:p>
            <a:pPr defTabSz="685800">
              <a:lnSpc>
                <a:spcPct val="100000"/>
              </a:lnSpc>
              <a:spcBef>
                <a:spcPts val="1200"/>
              </a:spcBef>
              <a:spcAft>
                <a:spcPts val="1000"/>
              </a:spcAft>
            </a:pPr>
            <a:r>
              <a:rPr lang="en-GB" sz="2000" dirty="0">
                <a:solidFill>
                  <a:schemeClr val="tx1"/>
                </a:solidFill>
                <a:latin typeface="+mn-lt"/>
                <a:cs typeface="Calibri" panose="020F0502020204030204" pitchFamily="34" charset="0"/>
                <a:hlinkClick r:id="rId3"/>
              </a:rPr>
              <a:t>Neurodiversity Celebration Week events </a:t>
            </a:r>
            <a:endParaRPr lang="en-GB" sz="2000" dirty="0">
              <a:solidFill>
                <a:schemeClr val="tx1"/>
              </a:solidFill>
              <a:latin typeface="+mn-lt"/>
              <a:cs typeface="Calibri" panose="020F0502020204030204" pitchFamily="34" charset="0"/>
            </a:endParaRPr>
          </a:p>
          <a:p>
            <a:pPr marL="0" indent="0" defTabSz="685800">
              <a:lnSpc>
                <a:spcPct val="100000"/>
              </a:lnSpc>
              <a:spcBef>
                <a:spcPts val="1200"/>
              </a:spcBef>
              <a:spcAft>
                <a:spcPts val="1000"/>
              </a:spcAft>
              <a:buNone/>
            </a:pPr>
            <a:endParaRPr lang="en-GB" sz="1800" b="0" i="0" dirty="0">
              <a:solidFill>
                <a:schemeClr val="tx1"/>
              </a:solidFill>
              <a:effectLst/>
              <a:latin typeface="Calibri" panose="020F0502020204030204" pitchFamily="34" charset="0"/>
              <a:cs typeface="Calibri" panose="020F0502020204030204" pitchFamily="34" charset="0"/>
            </a:endParaRPr>
          </a:p>
          <a:p>
            <a:pPr defTabSz="685800">
              <a:lnSpc>
                <a:spcPct val="1000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defTabSz="685800">
              <a:lnSpc>
                <a:spcPts val="1500"/>
              </a:lnSpc>
              <a:spcBef>
                <a:spcPts val="1200"/>
              </a:spcBef>
              <a:spcAft>
                <a:spcPts val="1000"/>
              </a:spcAft>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5F3D26AA-D075-362A-311F-E0CA4C2D96E2}"/>
              </a:ext>
            </a:extLst>
          </p:cNvPr>
          <p:cNvPicPr>
            <a:picLocks noChangeAspect="1"/>
          </p:cNvPicPr>
          <p:nvPr/>
        </p:nvPicPr>
        <p:blipFill>
          <a:blip r:embed="rId4"/>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9C325AF8-C24B-D11E-67F0-BC306EA2D88A}"/>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43258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E57E7-CC5D-F89F-2AC3-C1D7F5F3E8B3}"/>
            </a:ext>
          </a:extLst>
        </p:cNvPr>
        <p:cNvGrpSpPr/>
        <p:nvPr/>
      </p:nvGrpSpPr>
      <p:grpSpPr>
        <a:xfrm>
          <a:off x="0" y="0"/>
          <a:ext cx="0" cy="0"/>
          <a:chOff x="0" y="0"/>
          <a:chExt cx="0" cy="0"/>
        </a:xfrm>
      </p:grpSpPr>
      <p:sp>
        <p:nvSpPr>
          <p:cNvPr id="2" name="Text Placeholder 9">
            <a:extLst>
              <a:ext uri="{FF2B5EF4-FFF2-40B4-BE49-F238E27FC236}">
                <a16:creationId xmlns:a16="http://schemas.microsoft.com/office/drawing/2014/main" id="{DA386015-9D48-62DD-33E3-4D2A54EA5CCC}"/>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do we mean by “Neurodiversity”</a:t>
            </a:r>
          </a:p>
          <a:p>
            <a:pPr defTabSz="685800">
              <a:lnSpc>
                <a:spcPct val="100000"/>
              </a:lnSpc>
              <a:spcBef>
                <a:spcPts val="1200"/>
              </a:spcBef>
              <a:spcAft>
                <a:spcPts val="1000"/>
              </a:spcAft>
            </a:pPr>
            <a:r>
              <a:rPr lang="en-GB" sz="2000" b="0" i="0" dirty="0">
                <a:solidFill>
                  <a:schemeClr val="tx1"/>
                </a:solidFill>
                <a:effectLst/>
                <a:latin typeface="+mn-lt"/>
                <a:cs typeface="Calibri" panose="020F0502020204030204" pitchFamily="34" charset="0"/>
              </a:rPr>
              <a:t>‘Neurodiversity’ is the umbrella term used to describe the neurological ways that people process information that are different from the accepted ‘norm’. Variations in brain functioning can </a:t>
            </a:r>
            <a:r>
              <a:rPr lang="en-GB" sz="2000" dirty="0">
                <a:solidFill>
                  <a:schemeClr val="tx1"/>
                </a:solidFill>
                <a:latin typeface="+mn-lt"/>
                <a:cs typeface="Calibri" panose="020F0502020204030204" pitchFamily="34" charset="0"/>
              </a:rPr>
              <a:t>a</a:t>
            </a:r>
            <a:r>
              <a:rPr lang="en-GB" sz="2000" b="0" i="0" dirty="0">
                <a:solidFill>
                  <a:schemeClr val="tx1"/>
                </a:solidFill>
                <a:effectLst/>
                <a:latin typeface="+mn-lt"/>
                <a:cs typeface="Calibri" panose="020F0502020204030204" pitchFamily="34" charset="0"/>
              </a:rPr>
              <a:t>ffect how neurodiverse people think, learn and interact with the world.</a:t>
            </a:r>
          </a:p>
          <a:p>
            <a:pPr defTabSz="685800">
              <a:lnSpc>
                <a:spcPct val="100000"/>
              </a:lnSpc>
              <a:spcBef>
                <a:spcPts val="1200"/>
              </a:spcBef>
              <a:spcAft>
                <a:spcPts val="1000"/>
              </a:spcAft>
            </a:pPr>
            <a:r>
              <a:rPr lang="en-GB" sz="2000" dirty="0">
                <a:solidFill>
                  <a:schemeClr val="tx1"/>
                </a:solidFill>
                <a:latin typeface="+mn-lt"/>
                <a:cs typeface="Calibri" panose="020F0502020204030204" pitchFamily="34" charset="0"/>
              </a:rPr>
              <a:t>Neurodiverse conditions</a:t>
            </a:r>
            <a:r>
              <a:rPr lang="en-GB" sz="2000" b="0" i="0" dirty="0">
                <a:solidFill>
                  <a:schemeClr val="tx1"/>
                </a:solidFill>
                <a:effectLst/>
                <a:latin typeface="+mn-lt"/>
                <a:cs typeface="Calibri" panose="020F0502020204030204" pitchFamily="34" charset="0"/>
              </a:rPr>
              <a:t> often runs in families, and occurs in all genders, races, cultures, socio-economic groups, and intelligence scales.</a:t>
            </a:r>
          </a:p>
          <a:p>
            <a:pPr defTabSz="685800">
              <a:lnSpc>
                <a:spcPct val="100000"/>
              </a:lnSpc>
              <a:spcBef>
                <a:spcPts val="1200"/>
              </a:spcBef>
              <a:spcAft>
                <a:spcPts val="1000"/>
              </a:spcAft>
            </a:pPr>
            <a:r>
              <a:rPr lang="en-GB" sz="2000" dirty="0">
                <a:solidFill>
                  <a:schemeClr val="tx1"/>
                </a:solidFill>
                <a:latin typeface="+mn-lt"/>
                <a:cs typeface="Calibri" panose="020F0502020204030204" pitchFamily="34" charset="0"/>
              </a:rPr>
              <a:t>Around 1 in 7 people (15%) in the UK are estimated to be neurodivergent (ACAS)</a:t>
            </a:r>
          </a:p>
          <a:p>
            <a:pPr marL="0" indent="0" defTabSz="685800">
              <a:lnSpc>
                <a:spcPct val="100000"/>
              </a:lnSpc>
              <a:spcBef>
                <a:spcPts val="1200"/>
              </a:spcBef>
              <a:spcAft>
                <a:spcPts val="1000"/>
              </a:spcAft>
              <a:buNone/>
            </a:pPr>
            <a:endParaRPr lang="en-GB" sz="1800" b="0" i="0" dirty="0">
              <a:solidFill>
                <a:schemeClr val="tx1"/>
              </a:solidFill>
              <a:effectLst/>
              <a:latin typeface="Calibri" panose="020F0502020204030204" pitchFamily="34" charset="0"/>
              <a:cs typeface="Calibri" panose="020F0502020204030204" pitchFamily="34" charset="0"/>
            </a:endParaRPr>
          </a:p>
          <a:p>
            <a:pPr defTabSz="685800">
              <a:lnSpc>
                <a:spcPct val="1000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defTabSz="685800">
              <a:lnSpc>
                <a:spcPts val="1500"/>
              </a:lnSpc>
              <a:spcBef>
                <a:spcPts val="1200"/>
              </a:spcBef>
              <a:spcAft>
                <a:spcPts val="1000"/>
              </a:spcAft>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20B7F45A-8E45-8E30-3EE3-996FDBEC8EEA}"/>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4EFDFA74-B886-280D-103F-D932D219BDED}"/>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17089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What do we mean by “Neurodiversity”</a:t>
            </a:r>
          </a:p>
          <a:p>
            <a:pPr defTabSz="685800">
              <a:lnSpc>
                <a:spcPct val="100000"/>
              </a:lnSpc>
              <a:spcBef>
                <a:spcPts val="1200"/>
              </a:spcBef>
              <a:spcAft>
                <a:spcPts val="1000"/>
              </a:spcAft>
            </a:pPr>
            <a:r>
              <a:rPr lang="en-GB" sz="2000" b="0" i="0" dirty="0">
                <a:solidFill>
                  <a:schemeClr val="tx1"/>
                </a:solidFill>
                <a:effectLst/>
                <a:latin typeface="Calibri" panose="020F0502020204030204" pitchFamily="34" charset="0"/>
                <a:cs typeface="Calibri" panose="020F0502020204030204" pitchFamily="34" charset="0"/>
              </a:rPr>
              <a:t>The list of conditions that come under the neurodiversity label can vary, but the ones most commonly known about are: </a:t>
            </a:r>
          </a:p>
          <a:p>
            <a:pPr lvl="1" defTabSz="685800">
              <a:lnSpc>
                <a:spcPct val="100000"/>
              </a:lnSpc>
              <a:spcBef>
                <a:spcPts val="1200"/>
              </a:spcBef>
              <a:spcAft>
                <a:spcPts val="1000"/>
              </a:spcAft>
            </a:pPr>
            <a:r>
              <a:rPr lang="en-GB" sz="2000" dirty="0">
                <a:solidFill>
                  <a:schemeClr val="tx1"/>
                </a:solidFill>
                <a:latin typeface="Calibri" panose="020F0502020204030204" pitchFamily="34" charset="0"/>
                <a:cs typeface="Calibri" panose="020F0502020204030204" pitchFamily="34" charset="0"/>
              </a:rPr>
              <a:t>Attent</a:t>
            </a:r>
            <a:r>
              <a:rPr lang="en-GB" sz="2000" b="0" i="0" dirty="0">
                <a:solidFill>
                  <a:schemeClr val="tx1"/>
                </a:solidFill>
                <a:effectLst/>
                <a:latin typeface="Calibri" panose="020F0502020204030204" pitchFamily="34" charset="0"/>
                <a:cs typeface="Calibri" panose="020F0502020204030204" pitchFamily="34" charset="0"/>
              </a:rPr>
              <a:t>ion deficit hyperactivity disorder (ADHD)</a:t>
            </a:r>
            <a:endParaRPr lang="en-GB" sz="2000" dirty="0">
              <a:solidFill>
                <a:schemeClr val="tx1"/>
              </a:solidFill>
              <a:latin typeface="Calibri" panose="020F0502020204030204" pitchFamily="34" charset="0"/>
              <a:cs typeface="Calibri" panose="020F0502020204030204" pitchFamily="34" charset="0"/>
            </a:endParaRPr>
          </a:p>
          <a:p>
            <a:pPr lvl="1" defTabSz="685800">
              <a:lnSpc>
                <a:spcPct val="100000"/>
              </a:lnSpc>
              <a:spcBef>
                <a:spcPts val="1200"/>
              </a:spcBef>
              <a:spcAft>
                <a:spcPts val="1000"/>
              </a:spcAft>
            </a:pPr>
            <a:r>
              <a:rPr lang="en-GB" sz="2000" b="0" i="0" dirty="0">
                <a:solidFill>
                  <a:schemeClr val="tx1"/>
                </a:solidFill>
                <a:effectLst/>
                <a:latin typeface="Calibri" panose="020F0502020204030204" pitchFamily="34" charset="0"/>
                <a:cs typeface="Calibri" panose="020F0502020204030204" pitchFamily="34" charset="0"/>
              </a:rPr>
              <a:t>Autistic spectrum disorder (ASD) – also known as autism</a:t>
            </a:r>
            <a:endParaRPr lang="en-GB" sz="2000" dirty="0">
              <a:solidFill>
                <a:schemeClr val="tx1"/>
              </a:solidFill>
              <a:latin typeface="Calibri" panose="020F0502020204030204" pitchFamily="34" charset="0"/>
              <a:cs typeface="Calibri" panose="020F0502020204030204" pitchFamily="34" charset="0"/>
            </a:endParaRPr>
          </a:p>
          <a:p>
            <a:pPr lvl="1" defTabSz="685800">
              <a:lnSpc>
                <a:spcPct val="100000"/>
              </a:lnSpc>
              <a:spcBef>
                <a:spcPts val="1200"/>
              </a:spcBef>
              <a:spcAft>
                <a:spcPts val="1000"/>
              </a:spcAft>
            </a:pPr>
            <a:r>
              <a:rPr lang="en-GB" sz="2000" b="0" i="0" dirty="0">
                <a:solidFill>
                  <a:schemeClr val="tx1"/>
                </a:solidFill>
                <a:effectLst/>
                <a:latin typeface="Calibri" panose="020F0502020204030204" pitchFamily="34" charset="0"/>
                <a:cs typeface="Calibri" panose="020F0502020204030204" pitchFamily="34" charset="0"/>
              </a:rPr>
              <a:t>Dyscalculia</a:t>
            </a:r>
          </a:p>
          <a:p>
            <a:pPr lvl="1" defTabSz="685800">
              <a:lnSpc>
                <a:spcPct val="100000"/>
              </a:lnSpc>
              <a:spcBef>
                <a:spcPts val="1200"/>
              </a:spcBef>
              <a:spcAft>
                <a:spcPts val="1000"/>
              </a:spcAft>
            </a:pPr>
            <a:r>
              <a:rPr lang="en-GB" sz="2000" b="0" i="0" dirty="0">
                <a:solidFill>
                  <a:schemeClr val="tx1"/>
                </a:solidFill>
                <a:effectLst/>
                <a:latin typeface="Calibri" panose="020F0502020204030204" pitchFamily="34" charset="0"/>
                <a:cs typeface="Calibri" panose="020F0502020204030204" pitchFamily="34" charset="0"/>
              </a:rPr>
              <a:t>Dyslexia</a:t>
            </a:r>
          </a:p>
          <a:p>
            <a:pPr lvl="1" defTabSz="685800">
              <a:lnSpc>
                <a:spcPct val="100000"/>
              </a:lnSpc>
              <a:spcBef>
                <a:spcPts val="1200"/>
              </a:spcBef>
              <a:spcAft>
                <a:spcPts val="1000"/>
              </a:spcAft>
            </a:pPr>
            <a:r>
              <a:rPr lang="en-GB" sz="2000" b="0" i="0" dirty="0">
                <a:solidFill>
                  <a:schemeClr val="tx1"/>
                </a:solidFill>
                <a:effectLst/>
                <a:latin typeface="Calibri" panose="020F0502020204030204" pitchFamily="34" charset="0"/>
                <a:cs typeface="Calibri" panose="020F0502020204030204" pitchFamily="34" charset="0"/>
              </a:rPr>
              <a:t>Developmental co-ordination disorder (DCD) – also known as dyspraxia. </a:t>
            </a:r>
          </a:p>
          <a:p>
            <a:pPr defTabSz="685800">
              <a:lnSpc>
                <a:spcPts val="1500"/>
              </a:lnSpc>
              <a:spcBef>
                <a:spcPts val="1200"/>
              </a:spcBef>
              <a:spcAft>
                <a:spcPts val="1000"/>
              </a:spcAft>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17765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Neurodiversity and Mental Health</a:t>
            </a:r>
            <a:endParaRPr lang="en-GB" sz="1800" dirty="0">
              <a:latin typeface="+mn-lt"/>
            </a:endParaRPr>
          </a:p>
          <a:p>
            <a:pPr fontAlgn="base"/>
            <a:r>
              <a:rPr lang="en-GB" sz="2000" b="0" i="0" dirty="0">
                <a:solidFill>
                  <a:schemeClr val="tx1"/>
                </a:solidFill>
                <a:effectLst/>
                <a:latin typeface="+mn-lt"/>
              </a:rPr>
              <a:t>Chronic mental health conditions are also included under the neurodiverse umbrella term, such as bipolar disorder and borderline personality disorder. </a:t>
            </a:r>
          </a:p>
          <a:p>
            <a:pPr fontAlgn="base"/>
            <a:r>
              <a:rPr lang="en-GB" sz="2000" dirty="0">
                <a:solidFill>
                  <a:schemeClr val="tx1"/>
                </a:solidFill>
                <a:latin typeface="+mn-lt"/>
              </a:rPr>
              <a:t>Many neurodiverse people are also affected by mental health difficulties due to: </a:t>
            </a:r>
          </a:p>
          <a:p>
            <a:pPr lvl="1" fontAlgn="base"/>
            <a:r>
              <a:rPr lang="en-GB" sz="2000" b="0" i="0" dirty="0">
                <a:solidFill>
                  <a:schemeClr val="tx1"/>
                </a:solidFill>
                <a:effectLst/>
                <a:latin typeface="+mn-lt"/>
              </a:rPr>
              <a:t>Negative att</a:t>
            </a:r>
            <a:r>
              <a:rPr lang="en-GB" sz="2000" dirty="0">
                <a:solidFill>
                  <a:schemeClr val="tx1"/>
                </a:solidFill>
                <a:latin typeface="+mn-lt"/>
              </a:rPr>
              <a:t>itudes from others leading to trauma and loneliness.</a:t>
            </a:r>
          </a:p>
          <a:p>
            <a:pPr lvl="1" fontAlgn="base"/>
            <a:r>
              <a:rPr lang="en-GB" sz="2000" dirty="0">
                <a:solidFill>
                  <a:schemeClr val="tx1"/>
                </a:solidFill>
                <a:latin typeface="+mn-lt"/>
              </a:rPr>
              <a:t>Navigating environments that do not meet sensory needs.  </a:t>
            </a:r>
          </a:p>
          <a:p>
            <a:pPr lvl="1" fontAlgn="base"/>
            <a:r>
              <a:rPr lang="en-GB" sz="2000" dirty="0">
                <a:solidFill>
                  <a:schemeClr val="tx1"/>
                </a:solidFill>
                <a:latin typeface="+mn-lt"/>
              </a:rPr>
              <a:t>Misdiagnosis and challenges with the diagnostic journey</a:t>
            </a:r>
          </a:p>
          <a:p>
            <a:pPr lvl="1" fontAlgn="base"/>
            <a:r>
              <a:rPr lang="en-GB" sz="2000" dirty="0">
                <a:solidFill>
                  <a:schemeClr val="tx1"/>
                </a:solidFill>
                <a:latin typeface="+mn-lt"/>
              </a:rPr>
              <a:t>Wary of disclosure</a:t>
            </a:r>
          </a:p>
          <a:p>
            <a:pPr lvl="1" fontAlgn="base"/>
            <a:r>
              <a:rPr lang="en-GB" sz="2000" dirty="0">
                <a:solidFill>
                  <a:schemeClr val="tx1"/>
                </a:solidFill>
                <a:latin typeface="+mn-lt"/>
              </a:rPr>
              <a:t>Barriers to support</a:t>
            </a:r>
          </a:p>
          <a:p>
            <a:pPr lvl="1"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3768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31ABD-60AC-2C00-0813-BFE180F239E6}"/>
            </a:ext>
          </a:extLst>
        </p:cNvPr>
        <p:cNvGrpSpPr/>
        <p:nvPr/>
      </p:nvGrpSpPr>
      <p:grpSpPr>
        <a:xfrm>
          <a:off x="0" y="0"/>
          <a:ext cx="0" cy="0"/>
          <a:chOff x="0" y="0"/>
          <a:chExt cx="0" cy="0"/>
        </a:xfrm>
      </p:grpSpPr>
      <p:sp>
        <p:nvSpPr>
          <p:cNvPr id="2" name="Text Placeholder 9">
            <a:extLst>
              <a:ext uri="{FF2B5EF4-FFF2-40B4-BE49-F238E27FC236}">
                <a16:creationId xmlns:a16="http://schemas.microsoft.com/office/drawing/2014/main" id="{3DAB03B1-D10A-3B16-6B72-0B2AF5D08A37}"/>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b="1" dirty="0">
                <a:solidFill>
                  <a:srgbClr val="C00000"/>
                </a:solidFill>
                <a:latin typeface="+mn-lt"/>
                <a:cs typeface="Arial"/>
              </a:rPr>
              <a:t>Neurodiversity and Burnout</a:t>
            </a:r>
          </a:p>
          <a:p>
            <a:pPr rtl="0" fontAlgn="base">
              <a:lnSpc>
                <a:spcPts val="1569"/>
              </a:lnSpc>
              <a:spcAft>
                <a:spcPts val="800"/>
              </a:spcAft>
              <a:buNone/>
            </a:pPr>
            <a:r>
              <a:rPr lang="en-US" sz="1800" b="0" i="0" dirty="0">
                <a:solidFill>
                  <a:srgbClr val="000000"/>
                </a:solidFill>
                <a:effectLst/>
                <a:latin typeface="+mn-lt"/>
              </a:rPr>
              <a:t>Burnout is a state of chronic physical and emotional exhaustion, often exacerbated by prolonged stress. While burnout can affect anyone, neurodiverse employees are at a higher risk for several reasons: </a:t>
            </a:r>
          </a:p>
          <a:p>
            <a:pPr fontAlgn="base">
              <a:lnSpc>
                <a:spcPts val="1569"/>
              </a:lnSpc>
              <a:spcAft>
                <a:spcPts val="800"/>
              </a:spcAft>
            </a:pPr>
            <a:r>
              <a:rPr lang="en-US" sz="1800" b="1" i="0" dirty="0">
                <a:solidFill>
                  <a:srgbClr val="000000"/>
                </a:solidFill>
                <a:effectLst/>
                <a:latin typeface="+mn-lt"/>
              </a:rPr>
              <a:t>Masking and Cognitive Fatigue: </a:t>
            </a:r>
            <a:r>
              <a:rPr lang="en-US" sz="1800" b="0" i="0" dirty="0">
                <a:solidFill>
                  <a:srgbClr val="000000"/>
                </a:solidFill>
                <a:effectLst/>
                <a:latin typeface="+mn-lt"/>
              </a:rPr>
              <a:t>Many neurodiverse individuals engage in "masking"—suppressing natural behaviors or mimicking neurotypical behaviors to fit into workplace norms. This can be incredibly draining, as it requires constant self-monitoring and can lead to significant cognitive fatigue.  </a:t>
            </a:r>
          </a:p>
          <a:p>
            <a:pPr fontAlgn="base">
              <a:lnSpc>
                <a:spcPts val="1569"/>
              </a:lnSpc>
              <a:spcAft>
                <a:spcPts val="800"/>
              </a:spcAft>
            </a:pPr>
            <a:r>
              <a:rPr lang="en-US" sz="1800" b="1" i="0" dirty="0">
                <a:solidFill>
                  <a:srgbClr val="000000"/>
                </a:solidFill>
                <a:effectLst/>
                <a:latin typeface="+mn-lt"/>
              </a:rPr>
              <a:t>Sensory Overload: </a:t>
            </a:r>
            <a:r>
              <a:rPr lang="en-US" sz="1800" b="0" i="0" dirty="0">
                <a:solidFill>
                  <a:srgbClr val="000000"/>
                </a:solidFill>
                <a:effectLst/>
                <a:latin typeface="+mn-lt"/>
              </a:rPr>
              <a:t>Open office spaces, bright lights, noisy environments, and unpredictable interruptions can overwhelm neurodiverse individuals who are sensitive to sensory stimuli. Over time, this can contribute to both stress and exhaustion. </a:t>
            </a:r>
          </a:p>
          <a:p>
            <a:pPr fontAlgn="base">
              <a:lnSpc>
                <a:spcPts val="1569"/>
              </a:lnSpc>
              <a:spcAft>
                <a:spcPts val="800"/>
              </a:spcAft>
            </a:pPr>
            <a:r>
              <a:rPr lang="en-US" sz="1800" b="1" i="0" dirty="0">
                <a:solidFill>
                  <a:srgbClr val="000000"/>
                </a:solidFill>
                <a:effectLst/>
                <a:latin typeface="+mn-lt"/>
              </a:rPr>
              <a:t>Rigid Structures and Lack of Flexibility: </a:t>
            </a:r>
            <a:r>
              <a:rPr lang="en-US" sz="1800" b="0" i="0" dirty="0">
                <a:solidFill>
                  <a:srgbClr val="000000"/>
                </a:solidFill>
                <a:effectLst/>
                <a:latin typeface="+mn-lt"/>
              </a:rPr>
              <a:t>Neurodiverse individuals, especially those with conditions like ADHD or autism, may struggle with rigid structures, leading to frustration and burnout.  </a:t>
            </a:r>
          </a:p>
          <a:p>
            <a:pPr fontAlgn="base">
              <a:lnSpc>
                <a:spcPts val="1569"/>
              </a:lnSpc>
              <a:spcAft>
                <a:spcPts val="800"/>
              </a:spcAft>
            </a:pPr>
            <a:r>
              <a:rPr lang="en-US" sz="1800" b="1" i="0" dirty="0" err="1">
                <a:solidFill>
                  <a:srgbClr val="000000"/>
                </a:solidFill>
                <a:effectLst/>
                <a:latin typeface="+mn-lt"/>
              </a:rPr>
              <a:t>Unrecognised</a:t>
            </a:r>
            <a:r>
              <a:rPr lang="en-US" sz="1800" b="1" i="0" dirty="0">
                <a:solidFill>
                  <a:srgbClr val="000000"/>
                </a:solidFill>
                <a:effectLst/>
                <a:latin typeface="+mn-lt"/>
              </a:rPr>
              <a:t> Effort: </a:t>
            </a:r>
            <a:r>
              <a:rPr lang="en-US" sz="1800" b="0" i="0" dirty="0">
                <a:solidFill>
                  <a:srgbClr val="000000"/>
                </a:solidFill>
                <a:effectLst/>
                <a:latin typeface="+mn-lt"/>
              </a:rPr>
              <a:t>Many neurodiverse employees go the extra mile to perform at the same level as their neurotypical peers. If their additional efforts are </a:t>
            </a:r>
            <a:r>
              <a:rPr lang="en-US" sz="1800" b="0" i="0" dirty="0" err="1">
                <a:solidFill>
                  <a:srgbClr val="000000"/>
                </a:solidFill>
                <a:effectLst/>
                <a:latin typeface="+mn-lt"/>
              </a:rPr>
              <a:t>unrecognised</a:t>
            </a:r>
            <a:r>
              <a:rPr lang="en-US" sz="1800" b="0" i="0" dirty="0">
                <a:solidFill>
                  <a:srgbClr val="000000"/>
                </a:solidFill>
                <a:effectLst/>
                <a:latin typeface="+mn-lt"/>
              </a:rPr>
              <a:t>, it can feel discouraging, exacerbating feelings of being misunderstood and underappreciated. </a:t>
            </a:r>
          </a:p>
          <a:p>
            <a:pPr defTabSz="685800">
              <a:lnSpc>
                <a:spcPts val="1500"/>
              </a:lnSpc>
              <a:spcBef>
                <a:spcPts val="1200"/>
              </a:spcBef>
              <a:spcAft>
                <a:spcPts val="1000"/>
              </a:spcAft>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03375EA3-1A39-F390-AF4F-F87CEC97D4A7}"/>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A69E6A44-56E3-33DB-430A-34D9D5DF09F2}"/>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8461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822849" y="1101532"/>
            <a:ext cx="10153653" cy="4837810"/>
          </a:xfrm>
        </p:spPr>
        <p:txBody>
          <a:bodyPr>
            <a:noAutofit/>
          </a:bodyPr>
          <a:lstStyle/>
          <a:p>
            <a:pPr marL="0" indent="0" defTabSz="685800">
              <a:lnSpc>
                <a:spcPct val="100000"/>
              </a:lnSpc>
              <a:spcBef>
                <a:spcPts val="1200"/>
              </a:spcBef>
              <a:spcAft>
                <a:spcPts val="1000"/>
              </a:spcAft>
              <a:buNone/>
            </a:pPr>
            <a:r>
              <a:rPr lang="en-US" sz="3200" b="1" dirty="0">
                <a:solidFill>
                  <a:srgbClr val="C00000"/>
                </a:solidFill>
                <a:latin typeface="+mn-lt"/>
                <a:cs typeface="Arial"/>
              </a:rPr>
              <a:t>Common challenges and workplace adjustments for neurodiverse employees</a:t>
            </a:r>
            <a:endParaRPr lang="en-US" sz="3200" b="1" dirty="0">
              <a:solidFill>
                <a:srgbClr val="C00000"/>
              </a:solidFill>
              <a:latin typeface="+mn-lt"/>
              <a:ea typeface="Calibri"/>
              <a:cs typeface="Arial"/>
            </a:endParaRPr>
          </a:p>
          <a:p>
            <a:pPr defTabSz="685800">
              <a:lnSpc>
                <a:spcPts val="1500"/>
              </a:lnSpc>
              <a:spcBef>
                <a:spcPts val="1200"/>
              </a:spcBef>
              <a:spcAft>
                <a:spcPts val="1000"/>
              </a:spcAft>
            </a:pPr>
            <a:r>
              <a:rPr lang="en-GB" sz="2000" dirty="0">
                <a:solidFill>
                  <a:schemeClr val="tx1"/>
                </a:solidFill>
                <a:latin typeface="+mn-lt"/>
                <a:cs typeface="Arial"/>
              </a:rPr>
              <a:t>Memory</a:t>
            </a:r>
          </a:p>
          <a:p>
            <a:pPr defTabSz="685800">
              <a:lnSpc>
                <a:spcPts val="1500"/>
              </a:lnSpc>
              <a:spcBef>
                <a:spcPts val="1200"/>
              </a:spcBef>
              <a:spcAft>
                <a:spcPts val="1000"/>
              </a:spcAft>
            </a:pPr>
            <a:r>
              <a:rPr lang="en-GB" sz="2000" dirty="0">
                <a:solidFill>
                  <a:schemeClr val="tx1"/>
                </a:solidFill>
                <a:latin typeface="+mn-lt"/>
                <a:ea typeface="Calibri"/>
                <a:cs typeface="Calibri"/>
              </a:rPr>
              <a:t>Organisation, planning and time management</a:t>
            </a:r>
            <a:endParaRPr lang="en-GB" sz="2000" dirty="0">
              <a:solidFill>
                <a:schemeClr val="tx1"/>
              </a:solidFill>
              <a:latin typeface="+mn-lt"/>
            </a:endParaRPr>
          </a:p>
          <a:p>
            <a:pPr defTabSz="685800">
              <a:lnSpc>
                <a:spcPts val="1500"/>
              </a:lnSpc>
              <a:spcBef>
                <a:spcPts val="1200"/>
              </a:spcBef>
              <a:spcAft>
                <a:spcPts val="1000"/>
              </a:spcAft>
            </a:pPr>
            <a:r>
              <a:rPr lang="en-GB" sz="2000" dirty="0">
                <a:solidFill>
                  <a:schemeClr val="tx1"/>
                </a:solidFill>
                <a:latin typeface="+mn-lt"/>
                <a:ea typeface="Calibri"/>
                <a:cs typeface="Calibri"/>
              </a:rPr>
              <a:t>Reading, writing and numeracy</a:t>
            </a:r>
            <a:endParaRPr lang="en-GB" sz="2000" dirty="0">
              <a:solidFill>
                <a:schemeClr val="tx1"/>
              </a:solidFill>
              <a:latin typeface="+mn-lt"/>
            </a:endParaRPr>
          </a:p>
          <a:p>
            <a:pPr defTabSz="685800">
              <a:lnSpc>
                <a:spcPts val="1500"/>
              </a:lnSpc>
              <a:spcBef>
                <a:spcPts val="1200"/>
              </a:spcBef>
              <a:spcAft>
                <a:spcPts val="1000"/>
              </a:spcAft>
            </a:pPr>
            <a:r>
              <a:rPr lang="en-GB" sz="2000" dirty="0">
                <a:solidFill>
                  <a:schemeClr val="tx1"/>
                </a:solidFill>
                <a:latin typeface="+mn-lt"/>
                <a:ea typeface="Calibri"/>
                <a:cs typeface="Calibri"/>
              </a:rPr>
              <a:t>Focus and concentration</a:t>
            </a:r>
            <a:endParaRPr lang="en-GB" sz="2000" dirty="0">
              <a:solidFill>
                <a:schemeClr val="tx1"/>
              </a:solidFill>
              <a:latin typeface="+mn-lt"/>
            </a:endParaRPr>
          </a:p>
          <a:p>
            <a:pPr defTabSz="685800">
              <a:lnSpc>
                <a:spcPts val="1500"/>
              </a:lnSpc>
              <a:spcBef>
                <a:spcPts val="1200"/>
              </a:spcBef>
              <a:spcAft>
                <a:spcPts val="1000"/>
              </a:spcAft>
            </a:pPr>
            <a:r>
              <a:rPr lang="en-GB" sz="2000" dirty="0">
                <a:solidFill>
                  <a:schemeClr val="tx1"/>
                </a:solidFill>
                <a:latin typeface="+mn-lt"/>
                <a:ea typeface="Calibri"/>
                <a:cs typeface="Calibri"/>
              </a:rPr>
              <a:t>Routine and structure</a:t>
            </a:r>
            <a:endParaRPr lang="en-GB" sz="2000" dirty="0">
              <a:latin typeface="+mn-lt"/>
            </a:endParaRPr>
          </a:p>
          <a:p>
            <a:pPr defTabSz="685800">
              <a:lnSpc>
                <a:spcPts val="1500"/>
              </a:lnSpc>
              <a:spcBef>
                <a:spcPts val="1200"/>
              </a:spcBef>
              <a:spcAft>
                <a:spcPts val="1000"/>
              </a:spcAft>
            </a:pPr>
            <a:r>
              <a:rPr lang="en-GB" sz="2000" dirty="0">
                <a:solidFill>
                  <a:schemeClr val="tx1"/>
                </a:solidFill>
                <a:latin typeface="+mn-lt"/>
                <a:ea typeface="Calibri"/>
                <a:cs typeface="Calibri"/>
              </a:rPr>
              <a:t>Verbal communication and social interaction</a:t>
            </a:r>
            <a:endParaRPr lang="en-GB" sz="2000" dirty="0">
              <a:solidFill>
                <a:schemeClr val="tx1"/>
              </a:solidFill>
              <a:latin typeface="+mn-lt"/>
            </a:endParaRPr>
          </a:p>
          <a:p>
            <a:pPr defTabSz="685800">
              <a:lnSpc>
                <a:spcPts val="1500"/>
              </a:lnSpc>
              <a:spcBef>
                <a:spcPts val="1200"/>
              </a:spcBef>
              <a:spcAft>
                <a:spcPts val="1000"/>
              </a:spcAft>
            </a:pPr>
            <a:r>
              <a:rPr lang="en-GB" sz="2000" dirty="0">
                <a:solidFill>
                  <a:schemeClr val="tx1"/>
                </a:solidFill>
                <a:latin typeface="+mn-lt"/>
                <a:ea typeface="Calibri"/>
                <a:cs typeface="Calibri"/>
              </a:rPr>
              <a:t>Impulsivity and hyperactivity</a:t>
            </a:r>
            <a:endParaRPr lang="en-GB" sz="2000" dirty="0">
              <a:solidFill>
                <a:schemeClr val="tx1"/>
              </a:solidFill>
              <a:latin typeface="+mn-lt"/>
            </a:endParaRPr>
          </a:p>
          <a:p>
            <a:pPr marL="0" indent="0" defTabSz="685800">
              <a:lnSpc>
                <a:spcPts val="1500"/>
              </a:lnSpc>
              <a:spcBef>
                <a:spcPts val="1200"/>
              </a:spcBef>
              <a:spcAft>
                <a:spcPts val="1000"/>
              </a:spcAft>
              <a:buNone/>
            </a:pPr>
            <a:endParaRPr lang="en-GB" sz="2400" b="1" dirty="0">
              <a:solidFill>
                <a:schemeClr val="tx1"/>
              </a:solidFill>
              <a:latin typeface="+mn-lt"/>
              <a:ea typeface="Calibri"/>
              <a:cs typeface="Calibri"/>
            </a:endParaRPr>
          </a:p>
          <a:p>
            <a:pPr marL="0" indent="0" defTabSz="685800">
              <a:lnSpc>
                <a:spcPts val="1500"/>
              </a:lnSpc>
              <a:spcBef>
                <a:spcPts val="1200"/>
              </a:spcBef>
              <a:spcAft>
                <a:spcPts val="1000"/>
              </a:spcAft>
              <a:buNone/>
            </a:pPr>
            <a:endParaRPr lang="en-GB" sz="1800" dirty="0">
              <a:solidFill>
                <a:schemeClr val="tx1"/>
              </a:solidFill>
              <a:latin typeface="+mn-lt"/>
              <a:ea typeface="Calibri"/>
              <a:cs typeface="Arial"/>
            </a:endParaRPr>
          </a:p>
          <a:p>
            <a:pPr marL="0" indent="0" algn="l">
              <a:lnSpc>
                <a:spcPts val="1500"/>
              </a:lnSpc>
              <a:spcBef>
                <a:spcPts val="1200"/>
              </a:spcBef>
              <a:spcAft>
                <a:spcPts val="1000"/>
              </a:spcAft>
              <a:buNone/>
            </a:pPr>
            <a:endParaRPr lang="en-US" sz="2000" b="1" i="0" dirty="0">
              <a:solidFill>
                <a:schemeClr val="tx1"/>
              </a:solidFill>
              <a:effectLst/>
              <a:latin typeface="+mn-lt"/>
              <a:ea typeface="Calibri" panose="020F0502020204030204"/>
              <a:cs typeface="Arial"/>
            </a:endParaRPr>
          </a:p>
          <a:p>
            <a:pPr marL="0" indent="0" defTabSz="685800">
              <a:lnSpc>
                <a:spcPts val="1500"/>
              </a:lnSpc>
              <a:spcBef>
                <a:spcPts val="1200"/>
              </a:spcBef>
              <a:spcAft>
                <a:spcPts val="1000"/>
              </a:spcAft>
              <a:buNone/>
            </a:pPr>
            <a:endParaRPr lang="en-GB" sz="2000" dirty="0">
              <a:solidFill>
                <a:schemeClr val="tx1"/>
              </a:solidFill>
              <a:latin typeface="+mn-lt"/>
              <a:ea typeface="Calibri" panose="020F0502020204030204"/>
              <a:cs typeface="Calibri"/>
            </a:endParaRPr>
          </a:p>
          <a:p>
            <a:pPr fontAlgn="base"/>
            <a:endParaRPr lang="en-GB" sz="2000" dirty="0">
              <a:solidFill>
                <a:schemeClr val="tx1"/>
              </a:solidFill>
              <a:latin typeface="+mn-lt"/>
              <a:ea typeface="Calibri" panose="020F0502020204030204"/>
              <a:cs typeface="Calibri"/>
            </a:endParaRPr>
          </a:p>
          <a:p>
            <a:pPr marL="457200" indent="-457200" defTabSz="685800">
              <a:lnSpc>
                <a:spcPts val="1800"/>
              </a:lnSpc>
              <a:spcBef>
                <a:spcPts val="450"/>
              </a:spcBef>
              <a:buClr>
                <a:srgbClr val="FF0000"/>
              </a:buClr>
              <a:buSzPct val="110000"/>
            </a:pPr>
            <a:endParaRPr lang="en-GB" dirty="0">
              <a:solidFill>
                <a:schemeClr val="tx1"/>
              </a:solidFill>
              <a:latin typeface="+mn-lt"/>
              <a:ea typeface="Calibri" panose="020F0502020204030204"/>
              <a:cs typeface="Calibri"/>
            </a:endParaRPr>
          </a:p>
          <a:p>
            <a:pPr marL="1600200" lvl="2" indent="-457200" defTabSz="685800"/>
            <a:endParaRPr lang="en-GB" sz="2000" dirty="0">
              <a:solidFill>
                <a:schemeClr val="tx1"/>
              </a:solidFill>
              <a:latin typeface="+mn-lt"/>
              <a:ea typeface="Calibri" panose="020F0502020204030204"/>
              <a:cs typeface="Calibri" panose="020F0502020204030204"/>
            </a:endParaRPr>
          </a:p>
          <a:p>
            <a:pPr marL="457200" lvl="1" indent="-457200" defTabSz="685800">
              <a:buNone/>
            </a:pPr>
            <a:endParaRPr lang="en-GB" sz="2000" dirty="0">
              <a:solidFill>
                <a:schemeClr val="tx1"/>
              </a:solidFill>
              <a:latin typeface="+mn-lt"/>
              <a:ea typeface="Calibri" panose="020F0502020204030204"/>
              <a:cs typeface="Calibri" panose="020F0502020204030204"/>
            </a:endParaRPr>
          </a:p>
          <a:p>
            <a:pPr marL="0" indent="0" defTabSz="685800">
              <a:lnSpc>
                <a:spcPts val="2220"/>
              </a:lnSpc>
              <a:spcBef>
                <a:spcPts val="0"/>
              </a:spcBef>
              <a:spcAft>
                <a:spcPts val="600"/>
              </a:spcAft>
              <a:buNone/>
            </a:pPr>
            <a:endParaRPr lang="en-GB" sz="2000" dirty="0">
              <a:solidFill>
                <a:schemeClr val="tx1"/>
              </a:solidFill>
              <a:latin typeface="+mn-lt"/>
              <a:ea typeface="Calibri" panose="020F0502020204030204"/>
              <a:cs typeface="Arial" pitchFamily="34"/>
            </a:endParaRPr>
          </a:p>
          <a:p>
            <a:pPr marL="0" indent="0" defTabSz="685800">
              <a:lnSpc>
                <a:spcPts val="2220"/>
              </a:lnSpc>
              <a:spcBef>
                <a:spcPts val="0"/>
              </a:spcBef>
              <a:spcAft>
                <a:spcPts val="400"/>
              </a:spcAft>
              <a:buNone/>
            </a:pPr>
            <a:endParaRPr lang="en-GB" sz="2000" dirty="0">
              <a:solidFill>
                <a:schemeClr val="tx1"/>
              </a:solidFill>
              <a:latin typeface="+mn-lt"/>
              <a:ea typeface="Calibri" panose="020F050202020403020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45746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139D1-A340-2379-D166-32461F31DE66}"/>
            </a:ext>
          </a:extLst>
        </p:cNvPr>
        <p:cNvGrpSpPr/>
        <p:nvPr/>
      </p:nvGrpSpPr>
      <p:grpSpPr>
        <a:xfrm>
          <a:off x="0" y="0"/>
          <a:ext cx="0" cy="0"/>
          <a:chOff x="0" y="0"/>
          <a:chExt cx="0" cy="0"/>
        </a:xfrm>
      </p:grpSpPr>
      <p:sp>
        <p:nvSpPr>
          <p:cNvPr id="2" name="Text Placeholder 9">
            <a:extLst>
              <a:ext uri="{FF2B5EF4-FFF2-40B4-BE49-F238E27FC236}">
                <a16:creationId xmlns:a16="http://schemas.microsoft.com/office/drawing/2014/main" id="{6A622FFF-8BB5-DECD-4B26-01FA96E0B80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GB" b="1" dirty="0">
                <a:solidFill>
                  <a:srgbClr val="C00000"/>
                </a:solidFill>
                <a:latin typeface="+mn-lt"/>
                <a:cs typeface="Arial"/>
              </a:rPr>
              <a:t>Memory: Common challenges</a:t>
            </a:r>
            <a:endParaRPr lang="en-GB" b="1" dirty="0">
              <a:solidFill>
                <a:srgbClr val="C00000"/>
              </a:solidFill>
              <a:latin typeface="+mn-lt"/>
              <a:ea typeface="Calibri"/>
              <a:cs typeface="Arial"/>
            </a:endParaRPr>
          </a:p>
          <a:p>
            <a:pPr marL="0" indent="0" defTabSz="685800">
              <a:lnSpc>
                <a:spcPts val="1500"/>
              </a:lnSpc>
              <a:spcBef>
                <a:spcPts val="1200"/>
              </a:spcBef>
              <a:spcAft>
                <a:spcPts val="1000"/>
              </a:spcAft>
              <a:buNone/>
            </a:pPr>
            <a:r>
              <a:rPr lang="en-GB" sz="1800" dirty="0">
                <a:solidFill>
                  <a:schemeClr val="tx1"/>
                </a:solidFill>
                <a:latin typeface="+mn-lt"/>
                <a:cs typeface="Arial"/>
              </a:rPr>
              <a:t>Short-term working memory is a common challenge for many neurodivergent individuals and can impact work in many ways including:</a:t>
            </a:r>
          </a:p>
          <a:p>
            <a:pPr defTabSz="685800">
              <a:lnSpc>
                <a:spcPts val="1500"/>
              </a:lnSpc>
              <a:spcBef>
                <a:spcPts val="1200"/>
              </a:spcBef>
              <a:spcAft>
                <a:spcPts val="1000"/>
              </a:spcAft>
            </a:pPr>
            <a:r>
              <a:rPr lang="en-GB" sz="1800" dirty="0">
                <a:solidFill>
                  <a:schemeClr val="tx1"/>
                </a:solidFill>
                <a:latin typeface="+mn-lt"/>
                <a:cs typeface="Arial"/>
              </a:rPr>
              <a:t>Learning new skills and information</a:t>
            </a:r>
          </a:p>
          <a:p>
            <a:pPr defTabSz="685800">
              <a:lnSpc>
                <a:spcPts val="1500"/>
              </a:lnSpc>
              <a:spcBef>
                <a:spcPts val="1200"/>
              </a:spcBef>
              <a:spcAft>
                <a:spcPts val="1000"/>
              </a:spcAft>
            </a:pPr>
            <a:r>
              <a:rPr lang="en-GB" sz="1800" dirty="0">
                <a:solidFill>
                  <a:schemeClr val="tx1"/>
                </a:solidFill>
                <a:latin typeface="+mn-lt"/>
                <a:cs typeface="Arial"/>
              </a:rPr>
              <a:t>Copying down information may take longer or contain mistakes</a:t>
            </a:r>
          </a:p>
          <a:p>
            <a:pPr defTabSz="685800">
              <a:lnSpc>
                <a:spcPts val="1500"/>
              </a:lnSpc>
              <a:spcBef>
                <a:spcPts val="1200"/>
              </a:spcBef>
              <a:spcAft>
                <a:spcPts val="1000"/>
              </a:spcAft>
            </a:pPr>
            <a:r>
              <a:rPr lang="en-GB" sz="1800" dirty="0">
                <a:solidFill>
                  <a:schemeClr val="tx1"/>
                </a:solidFill>
                <a:latin typeface="+mn-lt"/>
                <a:cs typeface="Arial"/>
              </a:rPr>
              <a:t>Notes from meetings or conversations may miss information or contain mistakes</a:t>
            </a:r>
          </a:p>
          <a:p>
            <a:pPr defTabSz="685800">
              <a:lnSpc>
                <a:spcPts val="1500"/>
              </a:lnSpc>
              <a:spcBef>
                <a:spcPts val="1200"/>
              </a:spcBef>
              <a:spcAft>
                <a:spcPts val="1000"/>
              </a:spcAft>
            </a:pPr>
            <a:r>
              <a:rPr lang="en-GB" sz="1800" dirty="0">
                <a:solidFill>
                  <a:schemeClr val="tx1"/>
                </a:solidFill>
                <a:latin typeface="+mn-lt"/>
                <a:cs typeface="Arial"/>
              </a:rPr>
              <a:t>May find it harder to follow instructions and directions – some steps may be missing or in the wrong order</a:t>
            </a:r>
          </a:p>
          <a:p>
            <a:pPr defTabSz="685800">
              <a:lnSpc>
                <a:spcPts val="1500"/>
              </a:lnSpc>
              <a:spcBef>
                <a:spcPts val="1200"/>
              </a:spcBef>
              <a:spcAft>
                <a:spcPts val="1000"/>
              </a:spcAft>
            </a:pPr>
            <a:r>
              <a:rPr lang="en-GB" sz="1800" dirty="0">
                <a:solidFill>
                  <a:schemeClr val="tx1"/>
                </a:solidFill>
                <a:latin typeface="+mn-lt"/>
                <a:cs typeface="Arial"/>
              </a:rPr>
              <a:t>Difficulty remembering information shared verbally – such as instructions and numbers</a:t>
            </a:r>
          </a:p>
          <a:p>
            <a:pPr defTabSz="685800">
              <a:lnSpc>
                <a:spcPts val="1500"/>
              </a:lnSpc>
              <a:spcBef>
                <a:spcPts val="1200"/>
              </a:spcBef>
              <a:spcAft>
                <a:spcPts val="1000"/>
              </a:spcAft>
            </a:pPr>
            <a:r>
              <a:rPr lang="en-GB" sz="1800" dirty="0">
                <a:solidFill>
                  <a:schemeClr val="tx1"/>
                </a:solidFill>
                <a:latin typeface="+mn-lt"/>
                <a:cs typeface="Arial"/>
              </a:rPr>
              <a:t>Difficulty following processes in the correct order or missing steps in the process</a:t>
            </a:r>
          </a:p>
          <a:p>
            <a:pPr defTabSz="685800">
              <a:lnSpc>
                <a:spcPts val="1500"/>
              </a:lnSpc>
              <a:spcBef>
                <a:spcPts val="1200"/>
              </a:spcBef>
              <a:spcAft>
                <a:spcPts val="1000"/>
              </a:spcAft>
            </a:pPr>
            <a:r>
              <a:rPr lang="en-GB" sz="1800" dirty="0">
                <a:solidFill>
                  <a:schemeClr val="tx1"/>
                </a:solidFill>
                <a:latin typeface="+mn-lt"/>
                <a:cs typeface="Arial"/>
              </a:rPr>
              <a:t>Forgetting where they are in completing a task.</a:t>
            </a:r>
            <a:endParaRPr lang="en-US" sz="1800" dirty="0">
              <a:solidFill>
                <a:schemeClr val="tx1"/>
              </a:solidFill>
              <a:latin typeface="+mn-lt"/>
              <a:cs typeface="Arial"/>
            </a:endParaRPr>
          </a:p>
          <a:p>
            <a:pPr marL="0" indent="0" defTabSz="685800">
              <a:lnSpc>
                <a:spcPts val="1500"/>
              </a:lnSpc>
              <a:spcBef>
                <a:spcPts val="1200"/>
              </a:spcBef>
              <a:spcAft>
                <a:spcPts val="1000"/>
              </a:spcAft>
              <a:buNone/>
            </a:pPr>
            <a:endParaRPr lang="en-US" sz="2000" b="1" dirty="0">
              <a:solidFill>
                <a:schemeClr val="tx1"/>
              </a:solidFill>
              <a:latin typeface="+mn-lt"/>
              <a:cs typeface="Arial"/>
            </a:endParaRPr>
          </a:p>
          <a:p>
            <a:pPr marL="0" indent="0" defTabSz="685800">
              <a:lnSpc>
                <a:spcPts val="1500"/>
              </a:lnSpc>
              <a:spcBef>
                <a:spcPts val="1200"/>
              </a:spcBef>
              <a:spcAft>
                <a:spcPts val="1000"/>
              </a:spcAft>
              <a:buNone/>
            </a:pPr>
            <a:endParaRPr lang="en-GB" sz="2000" dirty="0">
              <a:solidFill>
                <a:schemeClr val="tx1"/>
              </a:solidFill>
              <a:latin typeface="+mn-lt"/>
            </a:endParaRPr>
          </a:p>
          <a:p>
            <a:pPr algn="l" fontAlgn="base"/>
            <a:endParaRPr lang="en-GB" sz="2000" b="0" i="0" dirty="0">
              <a:solidFill>
                <a:schemeClr val="tx1"/>
              </a:solidFill>
              <a:effectLst/>
              <a:latin typeface="+mn-lt"/>
            </a:endParaRPr>
          </a:p>
          <a:p>
            <a:pPr marL="457200" indent="-457200" defTabSz="685800">
              <a:lnSpc>
                <a:spcPts val="1800"/>
              </a:lnSpc>
              <a:spcBef>
                <a:spcPts val="450"/>
              </a:spcBef>
              <a:buClr>
                <a:srgbClr val="FF0000"/>
              </a:buClr>
              <a:buSzPct val="110000"/>
            </a:pPr>
            <a:endParaRPr lang="en-GB" sz="2000" dirty="0">
              <a:solidFill>
                <a:schemeClr val="tx1"/>
              </a:solidFill>
              <a:latin typeface="+mn-lt"/>
              <a:cs typeface="Calibri"/>
            </a:endParaRPr>
          </a:p>
          <a:p>
            <a:pPr marL="1600200" lvl="2" indent="-457200"/>
            <a:endParaRPr lang="en-GB" dirty="0">
              <a:solidFill>
                <a:schemeClr val="tx1"/>
              </a:solidFill>
              <a:latin typeface="+mn-lt"/>
              <a:cs typeface="Calibri"/>
            </a:endParaRPr>
          </a:p>
          <a:p>
            <a:pPr marL="457200" lvl="1" indent="-457200" defTabSz="685800">
              <a:buNone/>
            </a:pPr>
            <a:endParaRPr lang="en-GB" sz="2000" dirty="0">
              <a:solidFill>
                <a:schemeClr val="tx1"/>
              </a:solidFill>
              <a:latin typeface="+mn-lt"/>
              <a:cs typeface="Calibri"/>
            </a:endParaRPr>
          </a:p>
          <a:p>
            <a:pPr marL="0" lvl="0" indent="0" defTabSz="685800">
              <a:lnSpc>
                <a:spcPts val="2220"/>
              </a:lnSpc>
              <a:spcBef>
                <a:spcPts val="0"/>
              </a:spcBef>
              <a:spcAft>
                <a:spcPts val="600"/>
              </a:spcAft>
              <a:buNone/>
            </a:pPr>
            <a:endParaRPr lang="en-GB" sz="2000" dirty="0">
              <a:solidFill>
                <a:schemeClr val="tx1"/>
              </a:solidFill>
              <a:latin typeface="+mn-lt"/>
              <a:cs typeface="Arial" pitchFamily="34"/>
            </a:endParaRPr>
          </a:p>
          <a:p>
            <a:pPr marL="0" indent="0" defTabSz="685800">
              <a:lnSpc>
                <a:spcPts val="2220"/>
              </a:lnSpc>
              <a:spcBef>
                <a:spcPts val="0"/>
              </a:spcBef>
              <a:spcAft>
                <a:spcPts val="400"/>
              </a:spcAft>
              <a:buNone/>
            </a:pPr>
            <a:endParaRPr lang="en-GB" sz="2000" dirty="0">
              <a:solidFill>
                <a:schemeClr val="tx1"/>
              </a:solidFill>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A498BE65-E94B-6D55-2922-4FC5952C1BB6}"/>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5E1E2F66-839D-03C5-1919-D399FD2EA5A6}"/>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16699507"/>
      </p:ext>
    </p:extLst>
  </p:cSld>
  <p:clrMapOvr>
    <a:masterClrMapping/>
  </p:clrMapOvr>
</p:sld>
</file>

<file path=ppt/theme/theme1.xml><?xml version="1.0" encoding="utf-8"?>
<a:theme xmlns:a="http://schemas.openxmlformats.org/drawingml/2006/main" name="Introduc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4095</TotalTime>
  <Words>8945</Words>
  <Application>Microsoft Office PowerPoint</Application>
  <PresentationFormat>Widescreen</PresentationFormat>
  <Paragraphs>526</Paragraphs>
  <Slides>26</Slides>
  <Notes>26</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Introduction</vt:lpstr>
      <vt:lpstr>Office Theme</vt:lpstr>
      <vt:lpstr>LSE Manager Forum: Demystifying Disability in the workplace   Tuesday 18 March 11am to 12noon  Support and adjustments for neurodiverse employees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Mu,LH</cp:lastModifiedBy>
  <cp:revision>136</cp:revision>
  <dcterms:created xsi:type="dcterms:W3CDTF">2023-10-17T08:26:21Z</dcterms:created>
  <dcterms:modified xsi:type="dcterms:W3CDTF">2025-03-31T12:55:14Z</dcterms:modified>
</cp:coreProperties>
</file>