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4"/>
    <p:sldMasterId id="2147483665" r:id="rId5"/>
  </p:sldMasterIdLst>
  <p:notesMasterIdLst>
    <p:notesMasterId r:id="rId22"/>
  </p:notesMasterIdLst>
  <p:sldIdLst>
    <p:sldId id="262" r:id="rId6"/>
    <p:sldId id="261" r:id="rId7"/>
    <p:sldId id="276" r:id="rId8"/>
    <p:sldId id="279" r:id="rId9"/>
    <p:sldId id="270" r:id="rId10"/>
    <p:sldId id="280" r:id="rId11"/>
    <p:sldId id="275" r:id="rId12"/>
    <p:sldId id="281" r:id="rId13"/>
    <p:sldId id="260" r:id="rId14"/>
    <p:sldId id="277" r:id="rId15"/>
    <p:sldId id="282" r:id="rId16"/>
    <p:sldId id="278" r:id="rId17"/>
    <p:sldId id="273" r:id="rId18"/>
    <p:sldId id="283" r:id="rId19"/>
    <p:sldId id="267" r:id="rId20"/>
    <p:sldId id="257" r:id="rId21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EC17206-5D87-DB43-B9E7-CE35BA911BB9}" name="Mu,LH" initials="Mu" userId="S::l.h.mu@lse.ac.uk::05cf046a-1d2c-4ca6-ac70-4e7d1193e538" providerId="AD"/>
  <p188:author id="{B6346C55-81B4-59CE-7636-6528F0819F10}" name="Mu,LH" initials="LM" userId="S::L.H.Mu@lse.ac.uk::05cf046a-1d2c-4ca6-ac70-4e7d1193e538" providerId="AD"/>
  <p188:author id="{8D5E78F6-FF11-2A23-E004-B0B93E4C8980}" name="Azebiah,B" initials="Az" userId="S::b.azebiah@lse.ac.uk::4bd1c0dc-4685-44e6-9d23-b4af34b87f77" providerId="AD"/>
  <p188:author id="{13A54CFC-67F5-508E-2607-07B1AC16B08A}" name="Bulut,B" initials="Bu" userId="S::b.bulut@lse.ac.uk::ef22fff4-413b-4bb1-9a96-4617a7684fd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CAA760-1948-8695-66AB-E3D843FF977C}" v="2" dt="2025-03-31T13:35:00.9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252" autoAdjust="0"/>
  </p:normalViewPr>
  <p:slideViewPr>
    <p:cSldViewPr snapToGrid="0">
      <p:cViewPr varScale="1">
        <p:scale>
          <a:sx n="95" d="100"/>
          <a:sy n="95" d="100"/>
        </p:scale>
        <p:origin x="11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,LH" userId="05cf046a-1d2c-4ca6-ac70-4e7d1193e538" providerId="ADAL" clId="{558C5490-942F-43BC-AA3D-FE54987256BB}"/>
    <pc:docChg chg="undo redo custSel addSld delSld modSld sldOrd">
      <pc:chgData name="Mu,LH" userId="05cf046a-1d2c-4ca6-ac70-4e7d1193e538" providerId="ADAL" clId="{558C5490-942F-43BC-AA3D-FE54987256BB}" dt="2025-01-14T17:30:11.236" v="3671" actId="403"/>
      <pc:docMkLst>
        <pc:docMk/>
      </pc:docMkLst>
      <pc:sldChg chg="del">
        <pc:chgData name="Mu,LH" userId="05cf046a-1d2c-4ca6-ac70-4e7d1193e538" providerId="ADAL" clId="{558C5490-942F-43BC-AA3D-FE54987256BB}" dt="2025-01-09T11:05:42.748" v="714" actId="47"/>
        <pc:sldMkLst>
          <pc:docMk/>
          <pc:sldMk cId="2680717988" sldId="259"/>
        </pc:sldMkLst>
      </pc:sldChg>
      <pc:sldChg chg="addSp modSp mod modNotesTx">
        <pc:chgData name="Mu,LH" userId="05cf046a-1d2c-4ca6-ac70-4e7d1193e538" providerId="ADAL" clId="{558C5490-942F-43BC-AA3D-FE54987256BB}" dt="2025-01-09T11:35:07.685" v="2594" actId="20577"/>
        <pc:sldMkLst>
          <pc:docMk/>
          <pc:sldMk cId="2656963586" sldId="260"/>
        </pc:sldMkLst>
        <pc:spChg chg="mod">
          <ac:chgData name="Mu,LH" userId="05cf046a-1d2c-4ca6-ac70-4e7d1193e538" providerId="ADAL" clId="{558C5490-942F-43BC-AA3D-FE54987256BB}" dt="2025-01-09T10:31:51.443" v="704" actId="6549"/>
          <ac:spMkLst>
            <pc:docMk/>
            <pc:sldMk cId="2656963586" sldId="260"/>
            <ac:spMk id="6" creationId="{2CB11DCE-19C1-070B-E973-E34C5DAA579E}"/>
          </ac:spMkLst>
        </pc:spChg>
      </pc:sldChg>
      <pc:sldChg chg="modSp mod">
        <pc:chgData name="Mu,LH" userId="05cf046a-1d2c-4ca6-ac70-4e7d1193e538" providerId="ADAL" clId="{558C5490-942F-43BC-AA3D-FE54987256BB}" dt="2025-01-10T12:26:19.516" v="2746"/>
        <pc:sldMkLst>
          <pc:docMk/>
          <pc:sldMk cId="768710060" sldId="261"/>
        </pc:sldMkLst>
        <pc:spChg chg="mod">
          <ac:chgData name="Mu,LH" userId="05cf046a-1d2c-4ca6-ac70-4e7d1193e538" providerId="ADAL" clId="{558C5490-942F-43BC-AA3D-FE54987256BB}" dt="2025-01-10T12:26:19.516" v="2746"/>
          <ac:spMkLst>
            <pc:docMk/>
            <pc:sldMk cId="768710060" sldId="261"/>
            <ac:spMk id="2" creationId="{270C8970-319E-677D-2BAF-48D4EEF29771}"/>
          </ac:spMkLst>
        </pc:spChg>
      </pc:sldChg>
      <pc:sldChg chg="modSp mod">
        <pc:chgData name="Mu,LH" userId="05cf046a-1d2c-4ca6-ac70-4e7d1193e538" providerId="ADAL" clId="{558C5490-942F-43BC-AA3D-FE54987256BB}" dt="2025-01-02T16:16:21.956" v="70" actId="20577"/>
        <pc:sldMkLst>
          <pc:docMk/>
          <pc:sldMk cId="2260191945" sldId="262"/>
        </pc:sldMkLst>
        <pc:spChg chg="mod">
          <ac:chgData name="Mu,LH" userId="05cf046a-1d2c-4ca6-ac70-4e7d1193e538" providerId="ADAL" clId="{558C5490-942F-43BC-AA3D-FE54987256BB}" dt="2025-01-02T16:16:21.956" v="70" actId="20577"/>
          <ac:spMkLst>
            <pc:docMk/>
            <pc:sldMk cId="2260191945" sldId="262"/>
            <ac:spMk id="2" creationId="{75A7FEE1-B1DF-8DA1-AB10-5F90FB9F2796}"/>
          </ac:spMkLst>
        </pc:spChg>
      </pc:sldChg>
      <pc:sldChg chg="addSp modSp mod">
        <pc:chgData name="Mu,LH" userId="05cf046a-1d2c-4ca6-ac70-4e7d1193e538" providerId="ADAL" clId="{558C5490-942F-43BC-AA3D-FE54987256BB}" dt="2025-01-14T17:26:29.929" v="3665" actId="20577"/>
        <pc:sldMkLst>
          <pc:docMk/>
          <pc:sldMk cId="3482502011" sldId="267"/>
        </pc:sldMkLst>
        <pc:spChg chg="mod">
          <ac:chgData name="Mu,LH" userId="05cf046a-1d2c-4ca6-ac70-4e7d1193e538" providerId="ADAL" clId="{558C5490-942F-43BC-AA3D-FE54987256BB}" dt="2025-01-14T17:26:29.929" v="3665" actId="20577"/>
          <ac:spMkLst>
            <pc:docMk/>
            <pc:sldMk cId="3482502011" sldId="267"/>
            <ac:spMk id="5" creationId="{98E22EA0-310F-E1FB-6311-7BA6158849E8}"/>
          </ac:spMkLst>
        </pc:spChg>
        <pc:spChg chg="add mod">
          <ac:chgData name="Mu,LH" userId="05cf046a-1d2c-4ca6-ac70-4e7d1193e538" providerId="ADAL" clId="{558C5490-942F-43BC-AA3D-FE54987256BB}" dt="2025-01-14T17:26:07.610" v="3629" actId="6549"/>
          <ac:spMkLst>
            <pc:docMk/>
            <pc:sldMk cId="3482502011" sldId="267"/>
            <ac:spMk id="6" creationId="{F4755D18-1F5B-8EC1-D11E-FF61793949A3}"/>
          </ac:spMkLst>
        </pc:spChg>
      </pc:sldChg>
      <pc:sldChg chg="del">
        <pc:chgData name="Mu,LH" userId="05cf046a-1d2c-4ca6-ac70-4e7d1193e538" providerId="ADAL" clId="{558C5490-942F-43BC-AA3D-FE54987256BB}" dt="2025-01-09T10:32:50.410" v="706" actId="47"/>
        <pc:sldMkLst>
          <pc:docMk/>
          <pc:sldMk cId="1863768070" sldId="268"/>
        </pc:sldMkLst>
      </pc:sldChg>
      <pc:sldChg chg="del">
        <pc:chgData name="Mu,LH" userId="05cf046a-1d2c-4ca6-ac70-4e7d1193e538" providerId="ADAL" clId="{558C5490-942F-43BC-AA3D-FE54987256BB}" dt="2025-01-09T11:05:36.234" v="711" actId="47"/>
        <pc:sldMkLst>
          <pc:docMk/>
          <pc:sldMk cId="397176296" sldId="269"/>
        </pc:sldMkLst>
      </pc:sldChg>
      <pc:sldChg chg="addSp delSp modSp mod ord modNotesTx">
        <pc:chgData name="Mu,LH" userId="05cf046a-1d2c-4ca6-ac70-4e7d1193e538" providerId="ADAL" clId="{558C5490-942F-43BC-AA3D-FE54987256BB}" dt="2025-01-14T12:18:32.493" v="3184" actId="6549"/>
        <pc:sldMkLst>
          <pc:docMk/>
          <pc:sldMk cId="3457462218" sldId="270"/>
        </pc:sldMkLst>
        <pc:spChg chg="mod">
          <ac:chgData name="Mu,LH" userId="05cf046a-1d2c-4ca6-ac70-4e7d1193e538" providerId="ADAL" clId="{558C5490-942F-43BC-AA3D-FE54987256BB}" dt="2025-01-14T12:18:32.493" v="3184" actId="6549"/>
          <ac:spMkLst>
            <pc:docMk/>
            <pc:sldMk cId="3457462218" sldId="270"/>
            <ac:spMk id="2" creationId="{270C8970-319E-677D-2BAF-48D4EEF29771}"/>
          </ac:spMkLst>
        </pc:spChg>
        <pc:picChg chg="add del mod">
          <ac:chgData name="Mu,LH" userId="05cf046a-1d2c-4ca6-ac70-4e7d1193e538" providerId="ADAL" clId="{558C5490-942F-43BC-AA3D-FE54987256BB}" dt="2025-01-14T12:10:50.284" v="2902" actId="478"/>
          <ac:picMkLst>
            <pc:docMk/>
            <pc:sldMk cId="3457462218" sldId="270"/>
            <ac:picMk id="6" creationId="{269855CF-B023-62F7-4F54-332F5115777C}"/>
          </ac:picMkLst>
        </pc:picChg>
      </pc:sldChg>
      <pc:sldChg chg="del">
        <pc:chgData name="Mu,LH" userId="05cf046a-1d2c-4ca6-ac70-4e7d1193e538" providerId="ADAL" clId="{558C5490-942F-43BC-AA3D-FE54987256BB}" dt="2025-01-09T11:05:24.455" v="709" actId="47"/>
        <pc:sldMkLst>
          <pc:docMk/>
          <pc:sldMk cId="3400819424" sldId="271"/>
        </pc:sldMkLst>
      </pc:sldChg>
      <pc:sldChg chg="del">
        <pc:chgData name="Mu,LH" userId="05cf046a-1d2c-4ca6-ac70-4e7d1193e538" providerId="ADAL" clId="{558C5490-942F-43BC-AA3D-FE54987256BB}" dt="2025-01-09T11:05:25.664" v="710" actId="47"/>
        <pc:sldMkLst>
          <pc:docMk/>
          <pc:sldMk cId="3633585560" sldId="272"/>
        </pc:sldMkLst>
      </pc:sldChg>
      <pc:sldChg chg="modSp del mod">
        <pc:chgData name="Mu,LH" userId="05cf046a-1d2c-4ca6-ac70-4e7d1193e538" providerId="ADAL" clId="{558C5490-942F-43BC-AA3D-FE54987256BB}" dt="2025-01-14T17:29:34.586" v="3668" actId="1076"/>
        <pc:sldMkLst>
          <pc:docMk/>
          <pc:sldMk cId="1367938591" sldId="273"/>
        </pc:sldMkLst>
        <pc:spChg chg="mod">
          <ac:chgData name="Mu,LH" userId="05cf046a-1d2c-4ca6-ac70-4e7d1193e538" providerId="ADAL" clId="{558C5490-942F-43BC-AA3D-FE54987256BB}" dt="2025-01-14T17:29:34.586" v="3668" actId="1076"/>
          <ac:spMkLst>
            <pc:docMk/>
            <pc:sldMk cId="1367938591" sldId="273"/>
            <ac:spMk id="2" creationId="{6BE86673-BDEA-4108-7DF7-D75421CD528C}"/>
          </ac:spMkLst>
        </pc:spChg>
        <pc:spChg chg="mod">
          <ac:chgData name="Mu,LH" userId="05cf046a-1d2c-4ca6-ac70-4e7d1193e538" providerId="ADAL" clId="{558C5490-942F-43BC-AA3D-FE54987256BB}" dt="2025-01-14T17:29:31.736" v="3667" actId="1076"/>
          <ac:spMkLst>
            <pc:docMk/>
            <pc:sldMk cId="1367938591" sldId="273"/>
            <ac:spMk id="6" creationId="{2CB11DCE-19C1-070B-E973-E34C5DAA579E}"/>
          </ac:spMkLst>
        </pc:spChg>
      </pc:sldChg>
      <pc:sldChg chg="del">
        <pc:chgData name="Mu,LH" userId="05cf046a-1d2c-4ca6-ac70-4e7d1193e538" providerId="ADAL" clId="{558C5490-942F-43BC-AA3D-FE54987256BB}" dt="2025-01-09T11:05:39.579" v="713" actId="47"/>
        <pc:sldMkLst>
          <pc:docMk/>
          <pc:sldMk cId="405918951" sldId="274"/>
        </pc:sldMkLst>
      </pc:sldChg>
      <pc:sldChg chg="modSp mod modNotesTx">
        <pc:chgData name="Mu,LH" userId="05cf046a-1d2c-4ca6-ac70-4e7d1193e538" providerId="ADAL" clId="{558C5490-942F-43BC-AA3D-FE54987256BB}" dt="2025-01-14T17:04:56.534" v="3316" actId="6549"/>
        <pc:sldMkLst>
          <pc:docMk/>
          <pc:sldMk cId="241258747" sldId="275"/>
        </pc:sldMkLst>
        <pc:spChg chg="mod">
          <ac:chgData name="Mu,LH" userId="05cf046a-1d2c-4ca6-ac70-4e7d1193e538" providerId="ADAL" clId="{558C5490-942F-43BC-AA3D-FE54987256BB}" dt="2025-01-07T16:09:44.819" v="676" actId="2711"/>
          <ac:spMkLst>
            <pc:docMk/>
            <pc:sldMk cId="241258747" sldId="275"/>
            <ac:spMk id="2" creationId="{59A3CED1-F098-054A-A301-F67D2FD76E04}"/>
          </ac:spMkLst>
        </pc:spChg>
      </pc:sldChg>
      <pc:sldChg chg="modSp mod">
        <pc:chgData name="Mu,LH" userId="05cf046a-1d2c-4ca6-ac70-4e7d1193e538" providerId="ADAL" clId="{558C5490-942F-43BC-AA3D-FE54987256BB}" dt="2025-01-03T14:56:50.319" v="675" actId="20577"/>
        <pc:sldMkLst>
          <pc:docMk/>
          <pc:sldMk cId="1523101853" sldId="276"/>
        </pc:sldMkLst>
        <pc:spChg chg="mod">
          <ac:chgData name="Mu,LH" userId="05cf046a-1d2c-4ca6-ac70-4e7d1193e538" providerId="ADAL" clId="{558C5490-942F-43BC-AA3D-FE54987256BB}" dt="2025-01-03T14:56:50.319" v="675" actId="20577"/>
          <ac:spMkLst>
            <pc:docMk/>
            <pc:sldMk cId="1523101853" sldId="276"/>
            <ac:spMk id="2" creationId="{37411668-D764-FFF3-D1AA-54A03A16F4F6}"/>
          </ac:spMkLst>
        </pc:spChg>
      </pc:sldChg>
      <pc:sldChg chg="modSp add mod">
        <pc:chgData name="Mu,LH" userId="05cf046a-1d2c-4ca6-ac70-4e7d1193e538" providerId="ADAL" clId="{558C5490-942F-43BC-AA3D-FE54987256BB}" dt="2025-01-14T17:30:11.236" v="3671" actId="403"/>
        <pc:sldMkLst>
          <pc:docMk/>
          <pc:sldMk cId="497613936" sldId="277"/>
        </pc:sldMkLst>
        <pc:spChg chg="mod">
          <ac:chgData name="Mu,LH" userId="05cf046a-1d2c-4ca6-ac70-4e7d1193e538" providerId="ADAL" clId="{558C5490-942F-43BC-AA3D-FE54987256BB}" dt="2025-01-09T12:14:24.279" v="2603" actId="20577"/>
          <ac:spMkLst>
            <pc:docMk/>
            <pc:sldMk cId="497613936" sldId="277"/>
            <ac:spMk id="2" creationId="{84375929-F726-E937-94BA-0FCD67884E67}"/>
          </ac:spMkLst>
        </pc:spChg>
        <pc:spChg chg="mod">
          <ac:chgData name="Mu,LH" userId="05cf046a-1d2c-4ca6-ac70-4e7d1193e538" providerId="ADAL" clId="{558C5490-942F-43BC-AA3D-FE54987256BB}" dt="2025-01-14T17:30:11.236" v="3671" actId="403"/>
          <ac:spMkLst>
            <pc:docMk/>
            <pc:sldMk cId="497613936" sldId="277"/>
            <ac:spMk id="6" creationId="{E952E619-607D-C9A3-A09D-4BDD3844B625}"/>
          </ac:spMkLst>
        </pc:spChg>
      </pc:sldChg>
      <pc:sldChg chg="modSp add mod">
        <pc:chgData name="Mu,LH" userId="05cf046a-1d2c-4ca6-ac70-4e7d1193e538" providerId="ADAL" clId="{558C5490-942F-43BC-AA3D-FE54987256BB}" dt="2025-01-14T17:29:46.717" v="3669" actId="404"/>
        <pc:sldMkLst>
          <pc:docMk/>
          <pc:sldMk cId="842382427" sldId="278"/>
        </pc:sldMkLst>
        <pc:spChg chg="mod">
          <ac:chgData name="Mu,LH" userId="05cf046a-1d2c-4ca6-ac70-4e7d1193e538" providerId="ADAL" clId="{558C5490-942F-43BC-AA3D-FE54987256BB}" dt="2025-01-14T17:29:46.717" v="3669" actId="404"/>
          <ac:spMkLst>
            <pc:docMk/>
            <pc:sldMk cId="842382427" sldId="278"/>
            <ac:spMk id="2" creationId="{1F356E7D-ED08-F0DD-E47C-ED7B2B1A7AF2}"/>
          </ac:spMkLst>
        </pc:spChg>
        <pc:spChg chg="mod">
          <ac:chgData name="Mu,LH" userId="05cf046a-1d2c-4ca6-ac70-4e7d1193e538" providerId="ADAL" clId="{558C5490-942F-43BC-AA3D-FE54987256BB}" dt="2025-01-14T17:20:50.547" v="3556" actId="2710"/>
          <ac:spMkLst>
            <pc:docMk/>
            <pc:sldMk cId="842382427" sldId="278"/>
            <ac:spMk id="6" creationId="{A138AFD9-8864-5BB6-F2E5-90FCE9230DF6}"/>
          </ac:spMkLst>
        </pc:spChg>
      </pc:sldChg>
      <pc:sldChg chg="addSp delSp modSp add mod ord modNotesTx">
        <pc:chgData name="Mu,LH" userId="05cf046a-1d2c-4ca6-ac70-4e7d1193e538" providerId="ADAL" clId="{558C5490-942F-43BC-AA3D-FE54987256BB}" dt="2025-01-14T17:04:31.459" v="3314" actId="6549"/>
        <pc:sldMkLst>
          <pc:docMk/>
          <pc:sldMk cId="3197853461" sldId="279"/>
        </pc:sldMkLst>
        <pc:spChg chg="mod">
          <ac:chgData name="Mu,LH" userId="05cf046a-1d2c-4ca6-ac70-4e7d1193e538" providerId="ADAL" clId="{558C5490-942F-43BC-AA3D-FE54987256BB}" dt="2025-01-14T17:04:21.556" v="3313" actId="20577"/>
          <ac:spMkLst>
            <pc:docMk/>
            <pc:sldMk cId="3197853461" sldId="279"/>
            <ac:spMk id="2" creationId="{5380BF5A-258D-2323-0127-E5F628A6F0B0}"/>
          </ac:spMkLst>
        </pc:spChg>
        <pc:spChg chg="add mod">
          <ac:chgData name="Mu,LH" userId="05cf046a-1d2c-4ca6-ac70-4e7d1193e538" providerId="ADAL" clId="{558C5490-942F-43BC-AA3D-FE54987256BB}" dt="2025-01-09T17:43:07.320" v="2725" actId="20577"/>
          <ac:spMkLst>
            <pc:docMk/>
            <pc:sldMk cId="3197853461" sldId="279"/>
            <ac:spMk id="6" creationId="{7E1EF809-EBA9-CCAC-C81D-A25BF19A23A7}"/>
          </ac:spMkLst>
        </pc:spChg>
        <pc:spChg chg="add mod">
          <ac:chgData name="Mu,LH" userId="05cf046a-1d2c-4ca6-ac70-4e7d1193e538" providerId="ADAL" clId="{558C5490-942F-43BC-AA3D-FE54987256BB}" dt="2025-01-09T17:44:29.114" v="2735" actId="12"/>
          <ac:spMkLst>
            <pc:docMk/>
            <pc:sldMk cId="3197853461" sldId="279"/>
            <ac:spMk id="7" creationId="{3E55E2A6-5DC7-FCFC-822B-4AE5FA2B5AEC}"/>
          </ac:spMkLst>
        </pc:spChg>
      </pc:sldChg>
      <pc:sldChg chg="addSp modSp add mod modNotesTx">
        <pc:chgData name="Mu,LH" userId="05cf046a-1d2c-4ca6-ac70-4e7d1193e538" providerId="ADAL" clId="{558C5490-942F-43BC-AA3D-FE54987256BB}" dt="2025-01-14T17:04:50.975" v="3315" actId="6549"/>
        <pc:sldMkLst>
          <pc:docMk/>
          <pc:sldMk cId="4251289609" sldId="280"/>
        </pc:sldMkLst>
        <pc:spChg chg="mod">
          <ac:chgData name="Mu,LH" userId="05cf046a-1d2c-4ca6-ac70-4e7d1193e538" providerId="ADAL" clId="{558C5490-942F-43BC-AA3D-FE54987256BB}" dt="2025-01-14T17:00:11.710" v="3307" actId="6549"/>
          <ac:spMkLst>
            <pc:docMk/>
            <pc:sldMk cId="4251289609" sldId="280"/>
            <ac:spMk id="2" creationId="{2A5CBFF1-AC60-973C-D489-664234F7F397}"/>
          </ac:spMkLst>
        </pc:spChg>
        <pc:spChg chg="add">
          <ac:chgData name="Mu,LH" userId="05cf046a-1d2c-4ca6-ac70-4e7d1193e538" providerId="ADAL" clId="{558C5490-942F-43BC-AA3D-FE54987256BB}" dt="2025-01-14T11:58:24.912" v="2843"/>
          <ac:spMkLst>
            <pc:docMk/>
            <pc:sldMk cId="4251289609" sldId="280"/>
            <ac:spMk id="5" creationId="{C9437521-4D52-310F-EA89-F1B253746273}"/>
          </ac:spMkLst>
        </pc:spChg>
      </pc:sldChg>
      <pc:sldChg chg="modSp mod modNotesTx">
        <pc:chgData name="Mu,LH" userId="05cf046a-1d2c-4ca6-ac70-4e7d1193e538" providerId="ADAL" clId="{558C5490-942F-43BC-AA3D-FE54987256BB}" dt="2025-01-14T17:05:36.931" v="3371" actId="20577"/>
        <pc:sldMkLst>
          <pc:docMk/>
          <pc:sldMk cId="3264690733" sldId="281"/>
        </pc:sldMkLst>
        <pc:spChg chg="mod">
          <ac:chgData name="Mu,LH" userId="05cf046a-1d2c-4ca6-ac70-4e7d1193e538" providerId="ADAL" clId="{558C5490-942F-43BC-AA3D-FE54987256BB}" dt="2025-01-14T17:05:36.931" v="3371" actId="20577"/>
          <ac:spMkLst>
            <pc:docMk/>
            <pc:sldMk cId="3264690733" sldId="281"/>
            <ac:spMk id="2" creationId="{59A3CED1-F098-054A-A301-F67D2FD76E04}"/>
          </ac:spMkLst>
        </pc:spChg>
      </pc:sldChg>
      <pc:sldChg chg="modSp mod">
        <pc:chgData name="Mu,LH" userId="05cf046a-1d2c-4ca6-ac70-4e7d1193e538" providerId="ADAL" clId="{558C5490-942F-43BC-AA3D-FE54987256BB}" dt="2025-01-14T17:29:57.007" v="3670" actId="404"/>
        <pc:sldMkLst>
          <pc:docMk/>
          <pc:sldMk cId="3937650273" sldId="282"/>
        </pc:sldMkLst>
        <pc:spChg chg="mod">
          <ac:chgData name="Mu,LH" userId="05cf046a-1d2c-4ca6-ac70-4e7d1193e538" providerId="ADAL" clId="{558C5490-942F-43BC-AA3D-FE54987256BB}" dt="2025-01-14T17:29:57.007" v="3670" actId="404"/>
          <ac:spMkLst>
            <pc:docMk/>
            <pc:sldMk cId="3937650273" sldId="282"/>
            <ac:spMk id="2" creationId="{84375929-F726-E937-94BA-0FCD67884E67}"/>
          </ac:spMkLst>
        </pc:spChg>
        <pc:spChg chg="mod">
          <ac:chgData name="Mu,LH" userId="05cf046a-1d2c-4ca6-ac70-4e7d1193e538" providerId="ADAL" clId="{558C5490-942F-43BC-AA3D-FE54987256BB}" dt="2025-01-14T17:21:27.181" v="3603" actId="20577"/>
          <ac:spMkLst>
            <pc:docMk/>
            <pc:sldMk cId="3937650273" sldId="282"/>
            <ac:spMk id="6" creationId="{E952E619-607D-C9A3-A09D-4BDD3844B625}"/>
          </ac:spMkLst>
        </pc:spChg>
      </pc:sldChg>
      <pc:sldChg chg="modSp add mod">
        <pc:chgData name="Mu,LH" userId="05cf046a-1d2c-4ca6-ac70-4e7d1193e538" providerId="ADAL" clId="{558C5490-942F-43BC-AA3D-FE54987256BB}" dt="2025-01-14T17:29:18.360" v="3666" actId="1076"/>
        <pc:sldMkLst>
          <pc:docMk/>
          <pc:sldMk cId="3320213631" sldId="283"/>
        </pc:sldMkLst>
        <pc:spChg chg="mod">
          <ac:chgData name="Mu,LH" userId="05cf046a-1d2c-4ca6-ac70-4e7d1193e538" providerId="ADAL" clId="{558C5490-942F-43BC-AA3D-FE54987256BB}" dt="2025-01-14T17:29:18.360" v="3666" actId="1076"/>
          <ac:spMkLst>
            <pc:docMk/>
            <pc:sldMk cId="3320213631" sldId="283"/>
            <ac:spMk id="6" creationId="{881C3A59-7F38-8B85-5D1D-CDBC2A50E18F}"/>
          </ac:spMkLst>
        </pc:spChg>
      </pc:sldChg>
    </pc:docChg>
  </pc:docChgLst>
  <pc:docChgLst>
    <pc:chgData name="Mu,LH" userId="S::l.h.mu@lse.ac.uk::05cf046a-1d2c-4ca6-ac70-4e7d1193e538" providerId="AD" clId="Web-{8DE62ACA-F425-4939-105A-69BE835F3DDE}"/>
    <pc:docChg chg="modSld">
      <pc:chgData name="Mu,LH" userId="S::l.h.mu@lse.ac.uk::05cf046a-1d2c-4ca6-ac70-4e7d1193e538" providerId="AD" clId="Web-{8DE62ACA-F425-4939-105A-69BE835F3DDE}" dt="2025-01-14T09:47:50.446" v="26" actId="20577"/>
      <pc:docMkLst>
        <pc:docMk/>
      </pc:docMkLst>
      <pc:sldChg chg="modSp">
        <pc:chgData name="Mu,LH" userId="S::l.h.mu@lse.ac.uk::05cf046a-1d2c-4ca6-ac70-4e7d1193e538" providerId="AD" clId="Web-{8DE62ACA-F425-4939-105A-69BE835F3DDE}" dt="2025-01-14T09:47:08.226" v="21" actId="20577"/>
        <pc:sldMkLst>
          <pc:docMk/>
          <pc:sldMk cId="768710060" sldId="261"/>
        </pc:sldMkLst>
        <pc:spChg chg="mod">
          <ac:chgData name="Mu,LH" userId="S::l.h.mu@lse.ac.uk::05cf046a-1d2c-4ca6-ac70-4e7d1193e538" providerId="AD" clId="Web-{8DE62ACA-F425-4939-105A-69BE835F3DDE}" dt="2025-01-14T09:47:08.226" v="21" actId="20577"/>
          <ac:spMkLst>
            <pc:docMk/>
            <pc:sldMk cId="768710060" sldId="261"/>
            <ac:spMk id="2" creationId="{270C8970-319E-677D-2BAF-48D4EEF29771}"/>
          </ac:spMkLst>
        </pc:spChg>
      </pc:sldChg>
      <pc:sldChg chg="modSp">
        <pc:chgData name="Mu,LH" userId="S::l.h.mu@lse.ac.uk::05cf046a-1d2c-4ca6-ac70-4e7d1193e538" providerId="AD" clId="Web-{8DE62ACA-F425-4939-105A-69BE835F3DDE}" dt="2025-01-14T09:47:38.290" v="25" actId="20577"/>
        <pc:sldMkLst>
          <pc:docMk/>
          <pc:sldMk cId="1523101853" sldId="276"/>
        </pc:sldMkLst>
        <pc:spChg chg="mod">
          <ac:chgData name="Mu,LH" userId="S::l.h.mu@lse.ac.uk::05cf046a-1d2c-4ca6-ac70-4e7d1193e538" providerId="AD" clId="Web-{8DE62ACA-F425-4939-105A-69BE835F3DDE}" dt="2025-01-14T09:47:38.290" v="25" actId="20577"/>
          <ac:spMkLst>
            <pc:docMk/>
            <pc:sldMk cId="1523101853" sldId="276"/>
            <ac:spMk id="2" creationId="{37411668-D764-FFF3-D1AA-54A03A16F4F6}"/>
          </ac:spMkLst>
        </pc:spChg>
      </pc:sldChg>
      <pc:sldChg chg="modSp">
        <pc:chgData name="Mu,LH" userId="S::l.h.mu@lse.ac.uk::05cf046a-1d2c-4ca6-ac70-4e7d1193e538" providerId="AD" clId="Web-{8DE62ACA-F425-4939-105A-69BE835F3DDE}" dt="2025-01-14T09:47:50.446" v="26" actId="20577"/>
        <pc:sldMkLst>
          <pc:docMk/>
          <pc:sldMk cId="4251289609" sldId="280"/>
        </pc:sldMkLst>
        <pc:spChg chg="mod">
          <ac:chgData name="Mu,LH" userId="S::l.h.mu@lse.ac.uk::05cf046a-1d2c-4ca6-ac70-4e7d1193e538" providerId="AD" clId="Web-{8DE62ACA-F425-4939-105A-69BE835F3DDE}" dt="2025-01-14T09:47:50.446" v="26" actId="20577"/>
          <ac:spMkLst>
            <pc:docMk/>
            <pc:sldMk cId="4251289609" sldId="280"/>
            <ac:spMk id="2" creationId="{2A5CBFF1-AC60-973C-D489-664234F7F397}"/>
          </ac:spMkLst>
        </pc:spChg>
      </pc:sldChg>
    </pc:docChg>
  </pc:docChgLst>
  <pc:docChgLst>
    <pc:chgData name="Azebiah,B" userId="S::b.azebiah@lse.ac.uk::4bd1c0dc-4685-44e6-9d23-b4af34b87f77" providerId="AD" clId="Web-{FB6B5CBA-9F3E-F793-4D05-C8FB54AA3916}"/>
    <pc:docChg chg="mod modSld">
      <pc:chgData name="Azebiah,B" userId="S::b.azebiah@lse.ac.uk::4bd1c0dc-4685-44e6-9d23-b4af34b87f77" providerId="AD" clId="Web-{FB6B5CBA-9F3E-F793-4D05-C8FB54AA3916}" dt="2025-01-15T11:37:40.807" v="11" actId="20577"/>
      <pc:docMkLst>
        <pc:docMk/>
      </pc:docMkLst>
      <pc:sldChg chg="modSp modCm">
        <pc:chgData name="Azebiah,B" userId="S::b.azebiah@lse.ac.uk::4bd1c0dc-4685-44e6-9d23-b4af34b87f77" providerId="AD" clId="Web-{FB6B5CBA-9F3E-F793-4D05-C8FB54AA3916}" dt="2025-01-15T11:37:40.807" v="11" actId="20577"/>
        <pc:sldMkLst>
          <pc:docMk/>
          <pc:sldMk cId="241258747" sldId="275"/>
        </pc:sldMkLst>
        <pc:spChg chg="mod">
          <ac:chgData name="Azebiah,B" userId="S::b.azebiah@lse.ac.uk::4bd1c0dc-4685-44e6-9d23-b4af34b87f77" providerId="AD" clId="Web-{FB6B5CBA-9F3E-F793-4D05-C8FB54AA3916}" dt="2025-01-15T11:37:40.807" v="11" actId="20577"/>
          <ac:spMkLst>
            <pc:docMk/>
            <pc:sldMk cId="241258747" sldId="275"/>
            <ac:spMk id="2" creationId="{59A3CED1-F098-054A-A301-F67D2FD76E04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zebiah,B" userId="S::b.azebiah@lse.ac.uk::4bd1c0dc-4685-44e6-9d23-b4af34b87f77" providerId="AD" clId="Web-{FB6B5CBA-9F3E-F793-4D05-C8FB54AA3916}" dt="2025-01-15T11:37:04.305" v="10" actId="20577"/>
              <pc2:cmMkLst xmlns:pc2="http://schemas.microsoft.com/office/powerpoint/2019/9/main/command">
                <pc:docMk/>
                <pc:sldMk cId="241258747" sldId="275"/>
                <pc2:cmMk id="{4D804D50-BCAE-49C8-AF7A-AE8857EA57F4}"/>
              </pc2:cmMkLst>
            </pc226:cmChg>
          </p:ext>
        </pc:extLst>
      </pc:sldChg>
    </pc:docChg>
  </pc:docChgLst>
  <pc:docChgLst>
    <pc:chgData name="Mu,LH" userId="S::l.h.mu@lse.ac.uk::05cf046a-1d2c-4ca6-ac70-4e7d1193e538" providerId="AD" clId="Web-{23CAA760-1948-8695-66AB-E3D843FF977C}"/>
    <pc:docChg chg="modSld">
      <pc:chgData name="Mu,LH" userId="S::l.h.mu@lse.ac.uk::05cf046a-1d2c-4ca6-ac70-4e7d1193e538" providerId="AD" clId="Web-{23CAA760-1948-8695-66AB-E3D843FF977C}" dt="2025-03-31T13:35:00.957" v="0" actId="20577"/>
      <pc:docMkLst>
        <pc:docMk/>
      </pc:docMkLst>
      <pc:sldChg chg="modSp">
        <pc:chgData name="Mu,LH" userId="S::l.h.mu@lse.ac.uk::05cf046a-1d2c-4ca6-ac70-4e7d1193e538" providerId="AD" clId="Web-{23CAA760-1948-8695-66AB-E3D843FF977C}" dt="2025-03-31T13:35:00.957" v="0" actId="20577"/>
        <pc:sldMkLst>
          <pc:docMk/>
          <pc:sldMk cId="3482502011" sldId="267"/>
        </pc:sldMkLst>
        <pc:spChg chg="mod">
          <ac:chgData name="Mu,LH" userId="S::l.h.mu@lse.ac.uk::05cf046a-1d2c-4ca6-ac70-4e7d1193e538" providerId="AD" clId="Web-{23CAA760-1948-8695-66AB-E3D843FF977C}" dt="2025-03-31T13:35:00.957" v="0" actId="20577"/>
          <ac:spMkLst>
            <pc:docMk/>
            <pc:sldMk cId="3482502011" sldId="267"/>
            <ac:spMk id="6" creationId="{F4755D18-1F5B-8EC1-D11E-FF61793949A3}"/>
          </ac:spMkLst>
        </pc:spChg>
      </pc:sldChg>
    </pc:docChg>
  </pc:docChgLst>
  <pc:docChgLst>
    <pc:chgData name="Bulut,B" userId="S::b.bulut@lse.ac.uk::ef22fff4-413b-4bb1-9a96-4617a7684fd4" providerId="AD" clId="Web-{3E7485B3-6E87-6BF7-3255-40B1F9CA4987}"/>
    <pc:docChg chg="mod">
      <pc:chgData name="Bulut,B" userId="S::b.bulut@lse.ac.uk::ef22fff4-413b-4bb1-9a96-4617a7684fd4" providerId="AD" clId="Web-{3E7485B3-6E87-6BF7-3255-40B1F9CA4987}" dt="2025-01-15T14:29:30.252" v="0"/>
      <pc:docMkLst>
        <pc:docMk/>
      </pc:docMkLst>
    </pc:docChg>
  </pc:docChgLst>
  <pc:docChgLst>
    <pc:chgData name="Mu,LH" userId="S::l.h.mu@lse.ac.uk::05cf046a-1d2c-4ca6-ac70-4e7d1193e538" providerId="AD" clId="Web-{0BA43815-E7F9-0172-CE83-C07BA668F891}"/>
    <pc:docChg chg="mod modSld">
      <pc:chgData name="Mu,LH" userId="S::l.h.mu@lse.ac.uk::05cf046a-1d2c-4ca6-ac70-4e7d1193e538" providerId="AD" clId="Web-{0BA43815-E7F9-0172-CE83-C07BA668F891}" dt="2025-01-22T10:20:36.282" v="47" actId="14100"/>
      <pc:docMkLst>
        <pc:docMk/>
      </pc:docMkLst>
      <pc:sldChg chg="modSp modCm">
        <pc:chgData name="Mu,LH" userId="S::l.h.mu@lse.ac.uk::05cf046a-1d2c-4ca6-ac70-4e7d1193e538" providerId="AD" clId="Web-{0BA43815-E7F9-0172-CE83-C07BA668F891}" dt="2025-01-22T10:20:36.282" v="47" actId="14100"/>
        <pc:sldMkLst>
          <pc:docMk/>
          <pc:sldMk cId="3937650273" sldId="282"/>
        </pc:sldMkLst>
        <pc:spChg chg="mod">
          <ac:chgData name="Mu,LH" userId="S::l.h.mu@lse.ac.uk::05cf046a-1d2c-4ca6-ac70-4e7d1193e538" providerId="AD" clId="Web-{0BA43815-E7F9-0172-CE83-C07BA668F891}" dt="2025-01-22T10:20:36.282" v="47" actId="14100"/>
          <ac:spMkLst>
            <pc:docMk/>
            <pc:sldMk cId="3937650273" sldId="282"/>
            <ac:spMk id="6" creationId="{E952E619-607D-C9A3-A09D-4BDD3844B62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Mu,LH" userId="S::l.h.mu@lse.ac.uk::05cf046a-1d2c-4ca6-ac70-4e7d1193e538" providerId="AD" clId="Web-{0BA43815-E7F9-0172-CE83-C07BA668F891}" dt="2025-01-22T10:20:32.516" v="45" actId="20577"/>
              <pc2:cmMkLst xmlns:pc2="http://schemas.microsoft.com/office/powerpoint/2019/9/main/command">
                <pc:docMk/>
                <pc:sldMk cId="3937650273" sldId="282"/>
                <pc2:cmMk id="{3999C8F0-7188-4F1D-BDCB-71FE1535BF7D}"/>
              </pc2:cmMkLst>
            </pc226:cmChg>
          </p:ext>
        </pc:extLst>
      </pc:sldChg>
    </pc:docChg>
  </pc:docChgLst>
  <pc:docChgLst>
    <pc:chgData name="Mu,LH" userId="S::l.h.mu@lse.ac.uk::05cf046a-1d2c-4ca6-ac70-4e7d1193e538" providerId="AD" clId="Web-{E9A1EC4F-2E88-1D47-BF1D-30F280A43E6A}"/>
    <pc:docChg chg="modSld sldOrd">
      <pc:chgData name="Mu,LH" userId="S::l.h.mu@lse.ac.uk::05cf046a-1d2c-4ca6-ac70-4e7d1193e538" providerId="AD" clId="Web-{E9A1EC4F-2E88-1D47-BF1D-30F280A43E6A}" dt="2025-01-07T16:08:42.324" v="67" actId="20577"/>
      <pc:docMkLst>
        <pc:docMk/>
      </pc:docMkLst>
      <pc:sldChg chg="modSp">
        <pc:chgData name="Mu,LH" userId="S::l.h.mu@lse.ac.uk::05cf046a-1d2c-4ca6-ac70-4e7d1193e538" providerId="AD" clId="Web-{E9A1EC4F-2E88-1D47-BF1D-30F280A43E6A}" dt="2025-01-07T16:08:42.324" v="67" actId="20577"/>
        <pc:sldMkLst>
          <pc:docMk/>
          <pc:sldMk cId="2656963586" sldId="260"/>
        </pc:sldMkLst>
        <pc:spChg chg="mod">
          <ac:chgData name="Mu,LH" userId="S::l.h.mu@lse.ac.uk::05cf046a-1d2c-4ca6-ac70-4e7d1193e538" providerId="AD" clId="Web-{E9A1EC4F-2E88-1D47-BF1D-30F280A43E6A}" dt="2025-01-07T16:08:01.650" v="46" actId="20577"/>
          <ac:spMkLst>
            <pc:docMk/>
            <pc:sldMk cId="2656963586" sldId="260"/>
            <ac:spMk id="2" creationId="{6BE86673-BDEA-4108-7DF7-D75421CD528C}"/>
          </ac:spMkLst>
        </pc:spChg>
        <pc:spChg chg="mod">
          <ac:chgData name="Mu,LH" userId="S::l.h.mu@lse.ac.uk::05cf046a-1d2c-4ca6-ac70-4e7d1193e538" providerId="AD" clId="Web-{E9A1EC4F-2E88-1D47-BF1D-30F280A43E6A}" dt="2025-01-07T16:08:42.324" v="67" actId="20577"/>
          <ac:spMkLst>
            <pc:docMk/>
            <pc:sldMk cId="2656963586" sldId="260"/>
            <ac:spMk id="6" creationId="{2CB11DCE-19C1-070B-E973-E34C5DAA579E}"/>
          </ac:spMkLst>
        </pc:spChg>
      </pc:sldChg>
      <pc:sldChg chg="modSp">
        <pc:chgData name="Mu,LH" userId="S::l.h.mu@lse.ac.uk::05cf046a-1d2c-4ca6-ac70-4e7d1193e538" providerId="AD" clId="Web-{E9A1EC4F-2E88-1D47-BF1D-30F280A43E6A}" dt="2025-01-07T15:33:10.331" v="24" actId="20577"/>
        <pc:sldMkLst>
          <pc:docMk/>
          <pc:sldMk cId="768710060" sldId="261"/>
        </pc:sldMkLst>
        <pc:spChg chg="mod">
          <ac:chgData name="Mu,LH" userId="S::l.h.mu@lse.ac.uk::05cf046a-1d2c-4ca6-ac70-4e7d1193e538" providerId="AD" clId="Web-{E9A1EC4F-2E88-1D47-BF1D-30F280A43E6A}" dt="2025-01-07T15:33:10.331" v="24" actId="20577"/>
          <ac:spMkLst>
            <pc:docMk/>
            <pc:sldMk cId="768710060" sldId="261"/>
            <ac:spMk id="2" creationId="{270C8970-319E-677D-2BAF-48D4EEF29771}"/>
          </ac:spMkLst>
        </pc:spChg>
      </pc:sldChg>
      <pc:sldChg chg="modSp">
        <pc:chgData name="Mu,LH" userId="S::l.h.mu@lse.ac.uk::05cf046a-1d2c-4ca6-ac70-4e7d1193e538" providerId="AD" clId="Web-{E9A1EC4F-2E88-1D47-BF1D-30F280A43E6A}" dt="2025-01-07T15:38:19.578" v="40" actId="20577"/>
        <pc:sldMkLst>
          <pc:docMk/>
          <pc:sldMk cId="3457462218" sldId="270"/>
        </pc:sldMkLst>
        <pc:spChg chg="mod">
          <ac:chgData name="Mu,LH" userId="S::l.h.mu@lse.ac.uk::05cf046a-1d2c-4ca6-ac70-4e7d1193e538" providerId="AD" clId="Web-{E9A1EC4F-2E88-1D47-BF1D-30F280A43E6A}" dt="2025-01-07T15:38:19.578" v="40" actId="20577"/>
          <ac:spMkLst>
            <pc:docMk/>
            <pc:sldMk cId="3457462218" sldId="270"/>
            <ac:spMk id="2" creationId="{270C8970-319E-677D-2BAF-48D4EEF29771}"/>
          </ac:spMkLst>
        </pc:spChg>
      </pc:sldChg>
      <pc:sldChg chg="ord">
        <pc:chgData name="Mu,LH" userId="S::l.h.mu@lse.ac.uk::05cf046a-1d2c-4ca6-ac70-4e7d1193e538" providerId="AD" clId="Web-{E9A1EC4F-2E88-1D47-BF1D-30F280A43E6A}" dt="2025-01-07T15:11:05.075" v="1"/>
        <pc:sldMkLst>
          <pc:docMk/>
          <pc:sldMk cId="241258747" sldId="275"/>
        </pc:sldMkLst>
      </pc:sldChg>
    </pc:docChg>
  </pc:docChgLst>
  <pc:docChgLst>
    <pc:chgData name="Mu,LH" userId="05cf046a-1d2c-4ca6-ac70-4e7d1193e538" providerId="ADAL" clId="{51232558-959E-4536-A47B-AB6BED645A0D}"/>
    <pc:docChg chg="undo redo custSel addSld modSld">
      <pc:chgData name="Mu,LH" userId="05cf046a-1d2c-4ca6-ac70-4e7d1193e538" providerId="ADAL" clId="{51232558-959E-4536-A47B-AB6BED645A0D}" dt="2025-01-22T14:45:46.214" v="2017" actId="6549"/>
      <pc:docMkLst>
        <pc:docMk/>
      </pc:docMkLst>
      <pc:sldChg chg="modNotesTx">
        <pc:chgData name="Mu,LH" userId="05cf046a-1d2c-4ca6-ac70-4e7d1193e538" providerId="ADAL" clId="{51232558-959E-4536-A47B-AB6BED645A0D}" dt="2025-01-22T14:45:46.214" v="2017" actId="6549"/>
        <pc:sldMkLst>
          <pc:docMk/>
          <pc:sldMk cId="4204191023" sldId="257"/>
        </pc:sldMkLst>
      </pc:sldChg>
      <pc:sldChg chg="modSp mod modNotesTx">
        <pc:chgData name="Mu,LH" userId="05cf046a-1d2c-4ca6-ac70-4e7d1193e538" providerId="ADAL" clId="{51232558-959E-4536-A47B-AB6BED645A0D}" dt="2025-01-22T14:45:16.444" v="2012" actId="6549"/>
        <pc:sldMkLst>
          <pc:docMk/>
          <pc:sldMk cId="2656963586" sldId="260"/>
        </pc:sldMkLst>
        <pc:spChg chg="mod">
          <ac:chgData name="Mu,LH" userId="05cf046a-1d2c-4ca6-ac70-4e7d1193e538" providerId="ADAL" clId="{51232558-959E-4536-A47B-AB6BED645A0D}" dt="2025-01-13T16:47:00.360" v="1472" actId="20577"/>
          <ac:spMkLst>
            <pc:docMk/>
            <pc:sldMk cId="2656963586" sldId="260"/>
            <ac:spMk id="2" creationId="{6BE86673-BDEA-4108-7DF7-D75421CD528C}"/>
          </ac:spMkLst>
        </pc:spChg>
        <pc:spChg chg="mod">
          <ac:chgData name="Mu,LH" userId="05cf046a-1d2c-4ca6-ac70-4e7d1193e538" providerId="ADAL" clId="{51232558-959E-4536-A47B-AB6BED645A0D}" dt="2025-01-13T16:49:18.200" v="1572" actId="20577"/>
          <ac:spMkLst>
            <pc:docMk/>
            <pc:sldMk cId="2656963586" sldId="260"/>
            <ac:spMk id="6" creationId="{2CB11DCE-19C1-070B-E973-E34C5DAA579E}"/>
          </ac:spMkLst>
        </pc:spChg>
      </pc:sldChg>
      <pc:sldChg chg="modSp mod modNotesTx">
        <pc:chgData name="Mu,LH" userId="05cf046a-1d2c-4ca6-ac70-4e7d1193e538" providerId="ADAL" clId="{51232558-959E-4536-A47B-AB6BED645A0D}" dt="2025-01-22T14:44:42.074" v="2007" actId="6549"/>
        <pc:sldMkLst>
          <pc:docMk/>
          <pc:sldMk cId="768710060" sldId="261"/>
        </pc:sldMkLst>
        <pc:spChg chg="mod">
          <ac:chgData name="Mu,LH" userId="05cf046a-1d2c-4ca6-ac70-4e7d1193e538" providerId="ADAL" clId="{51232558-959E-4536-A47B-AB6BED645A0D}" dt="2025-01-13T13:58:01.779" v="63" actId="20577"/>
          <ac:spMkLst>
            <pc:docMk/>
            <pc:sldMk cId="768710060" sldId="261"/>
            <ac:spMk id="2" creationId="{270C8970-319E-677D-2BAF-48D4EEF29771}"/>
          </ac:spMkLst>
        </pc:spChg>
      </pc:sldChg>
      <pc:sldChg chg="modNotesTx">
        <pc:chgData name="Mu,LH" userId="05cf046a-1d2c-4ca6-ac70-4e7d1193e538" providerId="ADAL" clId="{51232558-959E-4536-A47B-AB6BED645A0D}" dt="2025-01-22T14:45:42.207" v="2016" actId="6549"/>
        <pc:sldMkLst>
          <pc:docMk/>
          <pc:sldMk cId="3482502011" sldId="267"/>
        </pc:sldMkLst>
      </pc:sldChg>
      <pc:sldChg chg="modNotesTx">
        <pc:chgData name="Mu,LH" userId="05cf046a-1d2c-4ca6-ac70-4e7d1193e538" providerId="ADAL" clId="{51232558-959E-4536-A47B-AB6BED645A0D}" dt="2025-01-22T14:45:02.160" v="2010" actId="6549"/>
        <pc:sldMkLst>
          <pc:docMk/>
          <pc:sldMk cId="3457462218" sldId="270"/>
        </pc:sldMkLst>
      </pc:sldChg>
      <pc:sldChg chg="modNotesTx">
        <pc:chgData name="Mu,LH" userId="05cf046a-1d2c-4ca6-ac70-4e7d1193e538" providerId="ADAL" clId="{51232558-959E-4536-A47B-AB6BED645A0D}" dt="2025-01-22T14:45:37.351" v="2014" actId="6549"/>
        <pc:sldMkLst>
          <pc:docMk/>
          <pc:sldMk cId="1367938591" sldId="273"/>
        </pc:sldMkLst>
      </pc:sldChg>
      <pc:sldChg chg="modSp mod">
        <pc:chgData name="Mu,LH" userId="05cf046a-1d2c-4ca6-ac70-4e7d1193e538" providerId="ADAL" clId="{51232558-959E-4536-A47B-AB6BED645A0D}" dt="2025-01-13T15:50:06.372" v="382" actId="404"/>
        <pc:sldMkLst>
          <pc:docMk/>
          <pc:sldMk cId="241258747" sldId="275"/>
        </pc:sldMkLst>
        <pc:spChg chg="mod">
          <ac:chgData name="Mu,LH" userId="05cf046a-1d2c-4ca6-ac70-4e7d1193e538" providerId="ADAL" clId="{51232558-959E-4536-A47B-AB6BED645A0D}" dt="2025-01-13T15:50:06.372" v="382" actId="404"/>
          <ac:spMkLst>
            <pc:docMk/>
            <pc:sldMk cId="241258747" sldId="275"/>
            <ac:spMk id="2" creationId="{59A3CED1-F098-054A-A301-F67D2FD76E04}"/>
          </ac:spMkLst>
        </pc:spChg>
      </pc:sldChg>
      <pc:sldChg chg="modNotesTx">
        <pc:chgData name="Mu,LH" userId="05cf046a-1d2c-4ca6-ac70-4e7d1193e538" providerId="ADAL" clId="{51232558-959E-4536-A47B-AB6BED645A0D}" dt="2025-01-22T14:44:45.634" v="2008" actId="6549"/>
        <pc:sldMkLst>
          <pc:docMk/>
          <pc:sldMk cId="1523101853" sldId="276"/>
        </pc:sldMkLst>
      </pc:sldChg>
      <pc:sldChg chg="modSp mod modNotesTx">
        <pc:chgData name="Mu,LH" userId="05cf046a-1d2c-4ca6-ac70-4e7d1193e538" providerId="ADAL" clId="{51232558-959E-4536-A47B-AB6BED645A0D}" dt="2025-01-22T14:45:19.618" v="2013" actId="6549"/>
        <pc:sldMkLst>
          <pc:docMk/>
          <pc:sldMk cId="497613936" sldId="277"/>
        </pc:sldMkLst>
        <pc:spChg chg="mod">
          <ac:chgData name="Mu,LH" userId="05cf046a-1d2c-4ca6-ac70-4e7d1193e538" providerId="ADAL" clId="{51232558-959E-4536-A47B-AB6BED645A0D}" dt="2025-01-13T16:49:27.806" v="1573" actId="1076"/>
          <ac:spMkLst>
            <pc:docMk/>
            <pc:sldMk cId="497613936" sldId="277"/>
            <ac:spMk id="2" creationId="{84375929-F726-E937-94BA-0FCD67884E67}"/>
          </ac:spMkLst>
        </pc:spChg>
        <pc:spChg chg="mod">
          <ac:chgData name="Mu,LH" userId="05cf046a-1d2c-4ca6-ac70-4e7d1193e538" providerId="ADAL" clId="{51232558-959E-4536-A47B-AB6BED645A0D}" dt="2025-01-15T10:18:14.115" v="2005" actId="20577"/>
          <ac:spMkLst>
            <pc:docMk/>
            <pc:sldMk cId="497613936" sldId="277"/>
            <ac:spMk id="6" creationId="{E952E619-607D-C9A3-A09D-4BDD3844B625}"/>
          </ac:spMkLst>
        </pc:spChg>
      </pc:sldChg>
      <pc:sldChg chg="modSp mod">
        <pc:chgData name="Mu,LH" userId="05cf046a-1d2c-4ca6-ac70-4e7d1193e538" providerId="ADAL" clId="{51232558-959E-4536-A47B-AB6BED645A0D}" dt="2025-01-13T14:05:22.646" v="80" actId="20577"/>
        <pc:sldMkLst>
          <pc:docMk/>
          <pc:sldMk cId="3197853461" sldId="279"/>
        </pc:sldMkLst>
        <pc:spChg chg="mod">
          <ac:chgData name="Mu,LH" userId="05cf046a-1d2c-4ca6-ac70-4e7d1193e538" providerId="ADAL" clId="{51232558-959E-4536-A47B-AB6BED645A0D}" dt="2025-01-13T14:05:22.646" v="80" actId="20577"/>
          <ac:spMkLst>
            <pc:docMk/>
            <pc:sldMk cId="3197853461" sldId="279"/>
            <ac:spMk id="6" creationId="{7E1EF809-EBA9-CCAC-C81D-A25BF19A23A7}"/>
          </ac:spMkLst>
        </pc:spChg>
      </pc:sldChg>
      <pc:sldChg chg="modNotesTx">
        <pc:chgData name="Mu,LH" userId="05cf046a-1d2c-4ca6-ac70-4e7d1193e538" providerId="ADAL" clId="{51232558-959E-4536-A47B-AB6BED645A0D}" dt="2025-01-22T14:44:58.851" v="2009" actId="6549"/>
        <pc:sldMkLst>
          <pc:docMk/>
          <pc:sldMk cId="4251289609" sldId="280"/>
        </pc:sldMkLst>
      </pc:sldChg>
      <pc:sldChg chg="addSp modSp add mod modNotesTx">
        <pc:chgData name="Mu,LH" userId="05cf046a-1d2c-4ca6-ac70-4e7d1193e538" providerId="ADAL" clId="{51232558-959E-4536-A47B-AB6BED645A0D}" dt="2025-01-22T14:45:08.450" v="2011" actId="6549"/>
        <pc:sldMkLst>
          <pc:docMk/>
          <pc:sldMk cId="3264690733" sldId="281"/>
        </pc:sldMkLst>
        <pc:spChg chg="mod">
          <ac:chgData name="Mu,LH" userId="05cf046a-1d2c-4ca6-ac70-4e7d1193e538" providerId="ADAL" clId="{51232558-959E-4536-A47B-AB6BED645A0D}" dt="2025-01-13T16:46:24.454" v="1462" actId="20577"/>
          <ac:spMkLst>
            <pc:docMk/>
            <pc:sldMk cId="3264690733" sldId="281"/>
            <ac:spMk id="2" creationId="{59A3CED1-F098-054A-A301-F67D2FD76E04}"/>
          </ac:spMkLst>
        </pc:spChg>
        <pc:spChg chg="add mod">
          <ac:chgData name="Mu,LH" userId="05cf046a-1d2c-4ca6-ac70-4e7d1193e538" providerId="ADAL" clId="{51232558-959E-4536-A47B-AB6BED645A0D}" dt="2025-01-13T16:46:05.904" v="1456"/>
          <ac:spMkLst>
            <pc:docMk/>
            <pc:sldMk cId="3264690733" sldId="281"/>
            <ac:spMk id="5" creationId="{3343F0E8-D791-8C37-38EF-70D1A6FF7FE9}"/>
          </ac:spMkLst>
        </pc:spChg>
      </pc:sldChg>
      <pc:sldChg chg="modSp add mod modNotesTx">
        <pc:chgData name="Mu,LH" userId="05cf046a-1d2c-4ca6-ac70-4e7d1193e538" providerId="ADAL" clId="{51232558-959E-4536-A47B-AB6BED645A0D}" dt="2025-01-15T10:18:35.190" v="2006" actId="6549"/>
        <pc:sldMkLst>
          <pc:docMk/>
          <pc:sldMk cId="3937650273" sldId="282"/>
        </pc:sldMkLst>
        <pc:spChg chg="mod">
          <ac:chgData name="Mu,LH" userId="05cf046a-1d2c-4ca6-ac70-4e7d1193e538" providerId="ADAL" clId="{51232558-959E-4536-A47B-AB6BED645A0D}" dt="2025-01-13T16:51:12.088" v="1582" actId="20577"/>
          <ac:spMkLst>
            <pc:docMk/>
            <pc:sldMk cId="3937650273" sldId="282"/>
            <ac:spMk id="2" creationId="{84375929-F726-E937-94BA-0FCD67884E67}"/>
          </ac:spMkLst>
        </pc:spChg>
        <pc:spChg chg="mod">
          <ac:chgData name="Mu,LH" userId="05cf046a-1d2c-4ca6-ac70-4e7d1193e538" providerId="ADAL" clId="{51232558-959E-4536-A47B-AB6BED645A0D}" dt="2025-01-15T10:17:31.939" v="1897" actId="20577"/>
          <ac:spMkLst>
            <pc:docMk/>
            <pc:sldMk cId="3937650273" sldId="282"/>
            <ac:spMk id="6" creationId="{E952E619-607D-C9A3-A09D-4BDD3844B625}"/>
          </ac:spMkLst>
        </pc:spChg>
      </pc:sldChg>
      <pc:sldChg chg="modNotesTx">
        <pc:chgData name="Mu,LH" userId="05cf046a-1d2c-4ca6-ac70-4e7d1193e538" providerId="ADAL" clId="{51232558-959E-4536-A47B-AB6BED645A0D}" dt="2025-01-22T14:45:39.824" v="2015" actId="6549"/>
        <pc:sldMkLst>
          <pc:docMk/>
          <pc:sldMk cId="3320213631" sldId="283"/>
        </pc:sldMkLst>
      </pc:sldChg>
    </pc:docChg>
  </pc:docChgLst>
  <pc:docChgLst>
    <pc:chgData name="Mu,LH" userId="S::l.h.mu@lse.ac.uk::05cf046a-1d2c-4ca6-ac70-4e7d1193e538" providerId="AD" clId="Web-{27D863E1-EDE8-FB35-89E6-FE83EB5ADC48}"/>
    <pc:docChg chg="modSld">
      <pc:chgData name="Mu,LH" userId="S::l.h.mu@lse.ac.uk::05cf046a-1d2c-4ca6-ac70-4e7d1193e538" providerId="AD" clId="Web-{27D863E1-EDE8-FB35-89E6-FE83EB5ADC48}" dt="2025-02-11T16:33:42.762" v="12" actId="20577"/>
      <pc:docMkLst>
        <pc:docMk/>
      </pc:docMkLst>
      <pc:sldChg chg="modSp">
        <pc:chgData name="Mu,LH" userId="S::l.h.mu@lse.ac.uk::05cf046a-1d2c-4ca6-ac70-4e7d1193e538" providerId="AD" clId="Web-{27D863E1-EDE8-FB35-89E6-FE83EB5ADC48}" dt="2025-02-11T16:33:42.762" v="12" actId="20577"/>
        <pc:sldMkLst>
          <pc:docMk/>
          <pc:sldMk cId="3264690733" sldId="281"/>
        </pc:sldMkLst>
        <pc:spChg chg="mod">
          <ac:chgData name="Mu,LH" userId="S::l.h.mu@lse.ac.uk::05cf046a-1d2c-4ca6-ac70-4e7d1193e538" providerId="AD" clId="Web-{27D863E1-EDE8-FB35-89E6-FE83EB5ADC48}" dt="2025-02-11T16:33:42.762" v="12" actId="20577"/>
          <ac:spMkLst>
            <pc:docMk/>
            <pc:sldMk cId="3264690733" sldId="281"/>
            <ac:spMk id="2" creationId="{59A3CED1-F098-054A-A301-F67D2FD76E04}"/>
          </ac:spMkLst>
        </pc:spChg>
      </pc:sldChg>
    </pc:docChg>
  </pc:docChgLst>
  <pc:docChgLst>
    <pc:chgData name="Mu,LH" userId="S::l.h.mu@lse.ac.uk::05cf046a-1d2c-4ca6-ac70-4e7d1193e538" providerId="AD" clId="Web-{456C3B56-4B71-DBEE-DDFB-64AB5662DDF5}"/>
    <pc:docChg chg="modSld sldOrd">
      <pc:chgData name="Mu,LH" userId="S::l.h.mu@lse.ac.uk::05cf046a-1d2c-4ca6-ac70-4e7d1193e538" providerId="AD" clId="Web-{456C3B56-4B71-DBEE-DDFB-64AB5662DDF5}" dt="2025-01-14T16:58:50.364" v="105" actId="20577"/>
      <pc:docMkLst>
        <pc:docMk/>
      </pc:docMkLst>
      <pc:sldChg chg="modSp">
        <pc:chgData name="Mu,LH" userId="S::l.h.mu@lse.ac.uk::05cf046a-1d2c-4ca6-ac70-4e7d1193e538" providerId="AD" clId="Web-{456C3B56-4B71-DBEE-DDFB-64AB5662DDF5}" dt="2025-01-14T16:58:50.364" v="105" actId="20577"/>
        <pc:sldMkLst>
          <pc:docMk/>
          <pc:sldMk cId="2656963586" sldId="260"/>
        </pc:sldMkLst>
        <pc:spChg chg="mod">
          <ac:chgData name="Mu,LH" userId="S::l.h.mu@lse.ac.uk::05cf046a-1d2c-4ca6-ac70-4e7d1193e538" providerId="AD" clId="Web-{456C3B56-4B71-DBEE-DDFB-64AB5662DDF5}" dt="2025-01-14T16:58:50.364" v="105" actId="20577"/>
          <ac:spMkLst>
            <pc:docMk/>
            <pc:sldMk cId="2656963586" sldId="260"/>
            <ac:spMk id="6" creationId="{2CB11DCE-19C1-070B-E973-E34C5DAA579E}"/>
          </ac:spMkLst>
        </pc:spChg>
      </pc:sldChg>
      <pc:sldChg chg="modSp">
        <pc:chgData name="Mu,LH" userId="S::l.h.mu@lse.ac.uk::05cf046a-1d2c-4ca6-ac70-4e7d1193e538" providerId="AD" clId="Web-{456C3B56-4B71-DBEE-DDFB-64AB5662DDF5}" dt="2025-01-14T16:58:03.644" v="99" actId="20577"/>
        <pc:sldMkLst>
          <pc:docMk/>
          <pc:sldMk cId="768710060" sldId="261"/>
        </pc:sldMkLst>
        <pc:spChg chg="mod">
          <ac:chgData name="Mu,LH" userId="S::l.h.mu@lse.ac.uk::05cf046a-1d2c-4ca6-ac70-4e7d1193e538" providerId="AD" clId="Web-{456C3B56-4B71-DBEE-DDFB-64AB5662DDF5}" dt="2025-01-14T16:58:03.644" v="99" actId="20577"/>
          <ac:spMkLst>
            <pc:docMk/>
            <pc:sldMk cId="768710060" sldId="261"/>
            <ac:spMk id="2" creationId="{270C8970-319E-677D-2BAF-48D4EEF29771}"/>
          </ac:spMkLst>
        </pc:spChg>
      </pc:sldChg>
      <pc:sldChg chg="modSp">
        <pc:chgData name="Mu,LH" userId="S::l.h.mu@lse.ac.uk::05cf046a-1d2c-4ca6-ac70-4e7d1193e538" providerId="AD" clId="Web-{456C3B56-4B71-DBEE-DDFB-64AB5662DDF5}" dt="2025-01-14T16:58:23.551" v="100" actId="1076"/>
        <pc:sldMkLst>
          <pc:docMk/>
          <pc:sldMk cId="241258747" sldId="275"/>
        </pc:sldMkLst>
        <pc:spChg chg="mod">
          <ac:chgData name="Mu,LH" userId="S::l.h.mu@lse.ac.uk::05cf046a-1d2c-4ca6-ac70-4e7d1193e538" providerId="AD" clId="Web-{456C3B56-4B71-DBEE-DDFB-64AB5662DDF5}" dt="2025-01-14T16:58:23.551" v="100" actId="1076"/>
          <ac:spMkLst>
            <pc:docMk/>
            <pc:sldMk cId="241258747" sldId="275"/>
            <ac:spMk id="2" creationId="{59A3CED1-F098-054A-A301-F67D2FD76E04}"/>
          </ac:spMkLst>
        </pc:spChg>
      </pc:sldChg>
      <pc:sldChg chg="ord">
        <pc:chgData name="Mu,LH" userId="S::l.h.mu@lse.ac.uk::05cf046a-1d2c-4ca6-ac70-4e7d1193e538" providerId="AD" clId="Web-{456C3B56-4B71-DBEE-DDFB-64AB5662DDF5}" dt="2025-01-14T16:54:46.358" v="84"/>
        <pc:sldMkLst>
          <pc:docMk/>
          <pc:sldMk cId="1523101853" sldId="276"/>
        </pc:sldMkLst>
      </pc:sldChg>
      <pc:sldChg chg="modSp ord">
        <pc:chgData name="Mu,LH" userId="S::l.h.mu@lse.ac.uk::05cf046a-1d2c-4ca6-ac70-4e7d1193e538" providerId="AD" clId="Web-{456C3B56-4B71-DBEE-DDFB-64AB5662DDF5}" dt="2025-01-14T16:55:40.250" v="89" actId="1076"/>
        <pc:sldMkLst>
          <pc:docMk/>
          <pc:sldMk cId="3197853461" sldId="279"/>
        </pc:sldMkLst>
        <pc:spChg chg="mod">
          <ac:chgData name="Mu,LH" userId="S::l.h.mu@lse.ac.uk::05cf046a-1d2c-4ca6-ac70-4e7d1193e538" providerId="AD" clId="Web-{456C3B56-4B71-DBEE-DDFB-64AB5662DDF5}" dt="2025-01-14T16:55:36.203" v="88" actId="1076"/>
          <ac:spMkLst>
            <pc:docMk/>
            <pc:sldMk cId="3197853461" sldId="279"/>
            <ac:spMk id="2" creationId="{5380BF5A-258D-2323-0127-E5F628A6F0B0}"/>
          </ac:spMkLst>
        </pc:spChg>
        <pc:spChg chg="mod">
          <ac:chgData name="Mu,LH" userId="S::l.h.mu@lse.ac.uk::05cf046a-1d2c-4ca6-ac70-4e7d1193e538" providerId="AD" clId="Web-{456C3B56-4B71-DBEE-DDFB-64AB5662DDF5}" dt="2025-01-14T16:55:25.406" v="87" actId="20577"/>
          <ac:spMkLst>
            <pc:docMk/>
            <pc:sldMk cId="3197853461" sldId="279"/>
            <ac:spMk id="6" creationId="{7E1EF809-EBA9-CCAC-C81D-A25BF19A23A7}"/>
          </ac:spMkLst>
        </pc:spChg>
        <pc:spChg chg="mod">
          <ac:chgData name="Mu,LH" userId="S::l.h.mu@lse.ac.uk::05cf046a-1d2c-4ca6-ac70-4e7d1193e538" providerId="AD" clId="Web-{456C3B56-4B71-DBEE-DDFB-64AB5662DDF5}" dt="2025-01-14T16:55:40.250" v="89" actId="1076"/>
          <ac:spMkLst>
            <pc:docMk/>
            <pc:sldMk cId="3197853461" sldId="279"/>
            <ac:spMk id="7" creationId="{3E55E2A6-5DC7-FCFC-822B-4AE5FA2B5AEC}"/>
          </ac:spMkLst>
        </pc:spChg>
      </pc:sldChg>
      <pc:sldChg chg="modSp">
        <pc:chgData name="Mu,LH" userId="S::l.h.mu@lse.ac.uk::05cf046a-1d2c-4ca6-ac70-4e7d1193e538" providerId="AD" clId="Web-{456C3B56-4B71-DBEE-DDFB-64AB5662DDF5}" dt="2025-01-14T16:42:14.980" v="83" actId="20577"/>
        <pc:sldMkLst>
          <pc:docMk/>
          <pc:sldMk cId="4251289609" sldId="280"/>
        </pc:sldMkLst>
        <pc:spChg chg="mod">
          <ac:chgData name="Mu,LH" userId="S::l.h.mu@lse.ac.uk::05cf046a-1d2c-4ca6-ac70-4e7d1193e538" providerId="AD" clId="Web-{456C3B56-4B71-DBEE-DDFB-64AB5662DDF5}" dt="2025-01-14T16:42:14.980" v="83" actId="20577"/>
          <ac:spMkLst>
            <pc:docMk/>
            <pc:sldMk cId="4251289609" sldId="280"/>
            <ac:spMk id="2" creationId="{2A5CBFF1-AC60-973C-D489-664234F7F397}"/>
          </ac:spMkLst>
        </pc:spChg>
      </pc:sldChg>
      <pc:sldChg chg="modSp">
        <pc:chgData name="Mu,LH" userId="S::l.h.mu@lse.ac.uk::05cf046a-1d2c-4ca6-ac70-4e7d1193e538" providerId="AD" clId="Web-{456C3B56-4B71-DBEE-DDFB-64AB5662DDF5}" dt="2025-01-14T16:58:30.629" v="101" actId="1076"/>
        <pc:sldMkLst>
          <pc:docMk/>
          <pc:sldMk cId="3264690733" sldId="281"/>
        </pc:sldMkLst>
        <pc:spChg chg="mod">
          <ac:chgData name="Mu,LH" userId="S::l.h.mu@lse.ac.uk::05cf046a-1d2c-4ca6-ac70-4e7d1193e538" providerId="AD" clId="Web-{456C3B56-4B71-DBEE-DDFB-64AB5662DDF5}" dt="2025-01-14T16:58:30.629" v="101" actId="1076"/>
          <ac:spMkLst>
            <pc:docMk/>
            <pc:sldMk cId="3264690733" sldId="281"/>
            <ac:spMk id="2" creationId="{59A3CED1-F098-054A-A301-F67D2FD76E0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4106D-D44D-49BD-8FDC-2D1684259F2C}" type="datetimeFigureOut">
              <a:t>3/31/2025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C9A2C2-3DC4-4391-8537-D13CB8B95CB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237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9A2C2-3DC4-4391-8537-D13CB8B95CB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9864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43847-3AB4-E87F-FE01-C898B72C4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C37DCB-4720-6E0E-754C-319DF45053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FC35E0-4ACE-9E71-0864-993CD36611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E57FB9-BFCF-6AE7-4255-AFDD6DFC9FE5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10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922908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43847-3AB4-E87F-FE01-C898B72C4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C37DCB-4720-6E0E-754C-319DF45053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FC35E0-4ACE-9E71-0864-993CD36611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E57FB9-BFCF-6AE7-4255-AFDD6DFC9FE5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11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11003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094FC3-30C7-8DC1-BA2B-AEFF0F7F77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4C47DF-75FB-8C50-D8B1-23E04AE6C4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90E274-0352-2D17-88C1-517E00DAD75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33FD19-55C8-D1A4-48F7-3F01C880CA2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12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461559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13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55576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6F5600-F6BB-3C3A-6927-A4748FAAD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C59CF6-6D12-814D-2896-C12AB44685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0C4AF3-60F5-8F50-DAF7-117E2567466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E06F13-DC33-EBD0-C021-A858587B7FD6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14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63372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30AD1F-5DE1-24E9-D642-FDF2486606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244467-F5B5-3551-BDFD-422F41CDB2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marL="914400" lvl="1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35982-9974-62AE-51C0-9515118DF95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04E6EFB-F4EB-4694-A711-65C169508C27}" type="slidenum">
              <a:t>15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4803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C9A2C2-3DC4-4391-8537-D13CB8B95CB6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447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8DA15C-A8ED-D024-6EB3-1751AEA672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F07C66-CAA5-748B-9834-96BBCC15FCE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99333D-0116-FFD9-B6EE-E6EFBC32F3D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75A084-8E44-4A64-AD5D-E4687F13F5FA}" type="slidenum">
              <a:t>2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25499-D92B-E8B9-0ECC-654313E85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068B9C-9AE6-FBD6-B7E4-BB3F2F72F0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D16A09-4C07-37B4-E29F-8D8C44DE764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073590-EA7A-244B-1ED8-0094ED1C8D3D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75A084-8E44-4A64-AD5D-E4687F13F5FA}" type="slidenum">
              <a:t>3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3320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433682-AF2F-D78C-D71C-3D872DE70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D7570A-A1F2-7DD1-C368-82EE32B470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C27348-03F1-0C40-30E0-6399B3637D2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C7B9A4-5557-A5F4-2643-F3B4E43160E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75A084-8E44-4A64-AD5D-E4687F13F5FA}" type="slidenum">
              <a:t>4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460787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8DA15C-A8ED-D024-6EB3-1751AEA672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F07C66-CAA5-748B-9834-96BBCC15FCE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99333D-0116-FFD9-B6EE-E6EFBC32F3D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75A084-8E44-4A64-AD5D-E4687F13F5FA}" type="slidenum">
              <a:t>5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6407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87AAD-ECA8-28F9-A8E6-AB0D5F799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C2C7D4-E8DF-9B46-E193-3C201FB1C7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D727EB-96F4-E0DE-97AA-DE544AB244E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F56D60-B3BC-3B15-CBD1-3E80895B1210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75A084-8E44-4A64-AD5D-E4687F13F5FA}" type="slidenum">
              <a:t>6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8958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3416A-16E9-143A-F476-BE536116D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DAA2A1-7017-4BC2-90B8-EB0E717091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52E421-34EB-EF70-9896-C3F053D023E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976CD6-714B-872E-FF05-7F84479AB8DD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75A084-8E44-4A64-AD5D-E4687F13F5FA}" type="slidenum">
              <a:t>7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69174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3416A-16E9-143A-F476-BE536116D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DAA2A1-7017-4BC2-90B8-EB0E717091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52E421-34EB-EF70-9896-C3F053D023E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976CD6-714B-872E-FF05-7F84479AB8DD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75A084-8E44-4A64-AD5D-E4687F13F5FA}" type="slidenum">
              <a:t>8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649920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EAC1BD-63D0-DD56-26EC-395DB5274C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20A1B-FA53-554D-3378-9D91000070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800" y="4400549"/>
            <a:ext cx="5486400" cy="3600450"/>
          </a:xfrm>
          <a:noFill/>
          <a:ln>
            <a:noFill/>
          </a:ln>
        </p:spPr>
        <p:txBody>
          <a:bodyPr wrap="square" anchor="t" anchorCtr="0" compatLnSpc="1">
            <a:noAutofit/>
          </a:bodyPr>
          <a:lstStyle/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ADC71-7AA9-5C3D-DFE3-58F11B08411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6E5D-1F36-40FF-AC5D-C17B579E1432}" type="slidenum">
              <a:t>9</a:t>
            </a:fld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.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52AC4-7804-E5A1-ED65-BFFAA807087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1304921"/>
            <a:ext cx="10153653" cy="1214158"/>
          </a:xfrm>
        </p:spPr>
        <p:txBody>
          <a:bodyPr lIns="90004" tIns="0" rIns="0" bIns="0" anchor="b"/>
          <a:lstStyle>
            <a:lvl1pPr>
              <a:defRPr sz="4400" b="1">
                <a:latin typeface="Arial" pitchFamily="34"/>
                <a:ea typeface="Roboto" pitchFamily="2"/>
                <a:cs typeface="Arial" pitchFamily="34"/>
              </a:defRPr>
            </a:lvl1pPr>
          </a:lstStyle>
          <a:p>
            <a:pPr lvl="0"/>
            <a:r>
              <a:rPr lang="en-US"/>
              <a:t>Title of presentation 44pt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2DAC33-4431-A17B-71D1-D1AC0BBDF886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019171" y="2715073"/>
            <a:ext cx="10153653" cy="468154"/>
          </a:xfrm>
        </p:spPr>
        <p:txBody>
          <a:bodyPr/>
          <a:lstStyle>
            <a:lvl1pPr marL="0">
              <a:defRPr sz="2400" cap="all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Subtitle 24pt</a:t>
            </a:r>
            <a:endParaRPr lang="en-GB"/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9FA4760F-4B3F-2216-E7A6-B2880025B19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3594314"/>
            <a:ext cx="10153653" cy="2092384"/>
          </a:xfrm>
        </p:spPr>
        <p:txBody>
          <a:bodyPr>
            <a:noAutofit/>
          </a:bodyPr>
          <a:lstStyle>
            <a:lvl1pPr marL="0" defTabSz="685800">
              <a:lnSpc>
                <a:spcPts val="1800"/>
              </a:lnSpc>
              <a:spcBef>
                <a:spcPts val="450"/>
              </a:spcBef>
              <a:defRPr lang="en-GB" sz="1600">
                <a:latin typeface="Arial" pitchFamily="34"/>
                <a:cs typeface="Arial" pitchFamily="34"/>
              </a:defRPr>
            </a:lvl1pPr>
            <a:lvl2pPr marL="0" lvl="0" indent="0" defTabSz="685800">
              <a:lnSpc>
                <a:spcPts val="1800"/>
              </a:lnSpc>
              <a:spcBef>
                <a:spcPts val="450"/>
              </a:spcBef>
              <a:buNone/>
              <a:tabLst/>
              <a:defRPr lang="en-GB" sz="1600">
                <a:latin typeface="Arial" pitchFamily="34"/>
                <a:cs typeface="Arial" pitchFamily="34"/>
              </a:defRPr>
            </a:lvl2pPr>
            <a:lvl3pPr marL="0" lvl="0" indent="0" defTabSz="685800">
              <a:lnSpc>
                <a:spcPts val="1800"/>
              </a:lnSpc>
              <a:spcBef>
                <a:spcPts val="450"/>
              </a:spcBef>
              <a:buNone/>
              <a:tabLst/>
              <a:defRPr lang="en-GB" sz="1600">
                <a:latin typeface="Arial" pitchFamily="34"/>
                <a:cs typeface="Arial" pitchFamily="34"/>
              </a:defRPr>
            </a:lvl3pPr>
          </a:lstStyle>
          <a:p>
            <a:pPr lvl="0"/>
            <a:r>
              <a:rPr lang="en-GB"/>
              <a:t>Speakers: [Title Forname Surname], [Department], [LSE] or [Institution]</a:t>
            </a:r>
          </a:p>
          <a:p>
            <a:pPr lvl="0"/>
            <a:endParaRPr lang="en-GB"/>
          </a:p>
          <a:p>
            <a:pPr lvl="0"/>
            <a:r>
              <a:rPr lang="en-GB"/>
              <a:t>Chair:        [Title Forname Surname], [Department], [LSE] or [Institution]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77FF936F-6451-EB0C-FF9F-ACF721D0991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357" y="5893152"/>
            <a:ext cx="3236153" cy="279440"/>
          </a:xfrm>
        </p:spPr>
        <p:txBody>
          <a:bodyPr lIns="0" tIns="0" rIns="0" bIns="0"/>
          <a:lstStyle>
            <a:lvl1pPr>
              <a:defRPr sz="1500" b="1">
                <a:solidFill>
                  <a:srgbClr val="E0112B"/>
                </a:solidFill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lse.ac.uk/department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5277EAFB-225E-85BF-B2A6-09656AD0ED5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3" y="6195416"/>
            <a:ext cx="5613785" cy="440055"/>
          </a:xfrm>
        </p:spPr>
        <p:txBody>
          <a:bodyPr anchor="ctr"/>
          <a:lstStyle>
            <a:lvl1pPr algn="r">
              <a:defRPr sz="1800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Department/Institute/Centre name  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46ECB3A3-E76E-965C-F7C9-152162884C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4796" y="6166201"/>
            <a:ext cx="3236262" cy="243166"/>
          </a:xfrm>
        </p:spPr>
        <p:txBody>
          <a:bodyPr lIns="0" tIns="0" rIns="0" bIns="0"/>
          <a:lstStyle>
            <a:lvl1pPr>
              <a:defRPr sz="1100">
                <a:solidFill>
                  <a:srgbClr val="E0112B"/>
                </a:solidFill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@LSE/</a:t>
            </a:r>
          </a:p>
        </p:txBody>
      </p:sp>
    </p:spTree>
    <p:extLst>
      <p:ext uri="{BB962C8B-B14F-4D97-AF65-F5344CB8AC3E}">
        <p14:creationId xmlns:p14="http://schemas.microsoft.com/office/powerpoint/2010/main" val="11353477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3E45F-CCA5-D913-C24C-EBFD7B3750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C87B25-5078-D6C0-C0B6-DC0D56FEF785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0B5421-066A-6756-AF70-51DD82E84E5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3A399D-51D8-9515-ADE8-7F6BC4DE850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3B8EA0-1354-4E64-8A8F-0FC1023DD71E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B8554B-C177-36AC-2F7E-51C27115C8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49E9B-3564-0B30-8E43-0D752EFA53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90C345-31FC-4413-A38A-A987B96DF61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BFB38-E84F-360C-9AA1-EC15829C519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D1C5A0-C64A-1C67-9D04-0336CBF90B73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09FB5-4E0F-B0C0-BDA1-BF0BF5AF139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ED2031-5866-4D19-9A45-13EC5D577F4D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E0FCA-2459-BEF8-3442-506E55E4C1A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B639B-A471-1F91-7BB9-3E2E7D70F0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0B1AD5A-2478-4015-9862-B5DB9CDFB91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605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6F2E0C-01FF-485A-F602-2177EE255E58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F17A9C-3B6C-D4AB-FC80-DC1B4CD38A2C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CAD46-9BD2-3064-AA07-F3E864D8554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0B4B14B-AA76-4E2A-820C-AD8EBAA362DD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3F0D8-00AE-BFC2-E13E-F90D50DF155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5D6A6-F972-3A07-A68E-017AC63C5B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431C381-850B-45EA-9242-78A04EF3CDC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654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.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68D72-132B-EECF-8923-64ABE01391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1304921"/>
            <a:ext cx="10153653" cy="1214158"/>
          </a:xfrm>
        </p:spPr>
        <p:txBody>
          <a:bodyPr lIns="90004" tIns="0" rIns="0" bIns="0" anchor="b"/>
          <a:lstStyle>
            <a:lvl1pPr>
              <a:defRPr b="1">
                <a:solidFill>
                  <a:srgbClr val="E0112B"/>
                </a:solidFill>
                <a:latin typeface="Arial" pitchFamily="34"/>
                <a:ea typeface="Roboto" pitchFamily="2"/>
                <a:cs typeface="Arial" pitchFamily="34"/>
              </a:defRPr>
            </a:lvl1pPr>
          </a:lstStyle>
          <a:p>
            <a:pPr lvl="0"/>
            <a:r>
              <a:rPr lang="en-US"/>
              <a:t>Title of presentation 44pt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098CBC-196E-198B-05A3-D2492ACEB18B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019171" y="2715073"/>
            <a:ext cx="10153653" cy="468154"/>
          </a:xfrm>
        </p:spPr>
        <p:txBody>
          <a:bodyPr/>
          <a:lstStyle>
            <a:lvl1pPr marL="0" indent="0">
              <a:buNone/>
              <a:defRPr sz="2400" cap="all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Subtitle 24pt</a:t>
            </a:r>
            <a:endParaRPr lang="en-GB"/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CCA7FBF8-DDED-6750-554E-DEA9FE24CBB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3594314"/>
            <a:ext cx="10153653" cy="2092384"/>
          </a:xfrm>
        </p:spPr>
        <p:txBody>
          <a:bodyPr>
            <a:noAutofit/>
          </a:bodyPr>
          <a:lstStyle>
            <a:lvl1pPr marL="0" indent="0" defTabSz="685800">
              <a:lnSpc>
                <a:spcPts val="1800"/>
              </a:lnSpc>
              <a:spcBef>
                <a:spcPts val="450"/>
              </a:spcBef>
              <a:buNone/>
              <a:defRPr lang="en-GB" sz="1600">
                <a:latin typeface="Arial" pitchFamily="34"/>
                <a:cs typeface="Arial" pitchFamily="34"/>
              </a:defRPr>
            </a:lvl1pPr>
            <a:lvl2pPr marL="0" lvl="0" indent="0" defTabSz="685800">
              <a:lnSpc>
                <a:spcPts val="1800"/>
              </a:lnSpc>
              <a:spcBef>
                <a:spcPts val="450"/>
              </a:spcBef>
              <a:buNone/>
              <a:defRPr lang="en-GB" sz="1600">
                <a:latin typeface="Arial" pitchFamily="34"/>
                <a:cs typeface="Arial" pitchFamily="34"/>
              </a:defRPr>
            </a:lvl2pPr>
            <a:lvl3pPr marL="0" lvl="0" indent="0" defTabSz="685800">
              <a:lnSpc>
                <a:spcPts val="1800"/>
              </a:lnSpc>
              <a:spcBef>
                <a:spcPts val="450"/>
              </a:spcBef>
              <a:buNone/>
              <a:defRPr lang="en-GB" sz="1600">
                <a:latin typeface="Arial" pitchFamily="34"/>
                <a:cs typeface="Arial" pitchFamily="34"/>
              </a:defRPr>
            </a:lvl3pPr>
          </a:lstStyle>
          <a:p>
            <a:pPr lvl="0"/>
            <a:r>
              <a:rPr lang="en-GB"/>
              <a:t>Speakers: [Title Forname Surname], [Department], [LSE] or [Institution]</a:t>
            </a:r>
          </a:p>
          <a:p>
            <a:pPr lvl="0"/>
            <a:endParaRPr lang="en-GB"/>
          </a:p>
          <a:p>
            <a:pPr lvl="0"/>
            <a:r>
              <a:rPr lang="en-GB"/>
              <a:t>Chair:        [Title Forname Surname], [Department], [LSE] or [Institution]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6566B4FD-D47D-A031-B0BB-D41C9C36AA1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357" y="5893152"/>
            <a:ext cx="3236153" cy="279440"/>
          </a:xfrm>
        </p:spPr>
        <p:txBody>
          <a:bodyPr lIns="0" tIns="0" rIns="0" bIns="0"/>
          <a:lstStyle>
            <a:lvl1pPr>
              <a:defRPr sz="1500" b="1">
                <a:solidFill>
                  <a:srgbClr val="E0112B"/>
                </a:solidFill>
                <a:latin typeface="Arial" pitchFamily="34"/>
                <a:ea typeface="Roboto" pitchFamily="2"/>
                <a:cs typeface="Arial" pitchFamily="34"/>
              </a:defRPr>
            </a:lvl1pPr>
          </a:lstStyle>
          <a:p>
            <a:pPr lvl="0"/>
            <a:r>
              <a:rPr lang="en-US"/>
              <a:t>lse.ac.uk/department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D9F6FAD9-AF4D-78EF-FD4F-089A05BB01D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3" y="6195416"/>
            <a:ext cx="5613785" cy="440055"/>
          </a:xfrm>
        </p:spPr>
        <p:txBody>
          <a:bodyPr anchor="ctr"/>
          <a:lstStyle>
            <a:lvl1pPr algn="r">
              <a:defRPr sz="1800"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Department/Institute/Centre name  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7F83C9B2-D4C4-6ADB-483F-30ABEE14A6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4796" y="6166201"/>
            <a:ext cx="3236262" cy="243166"/>
          </a:xfrm>
        </p:spPr>
        <p:txBody>
          <a:bodyPr lIns="0" tIns="0" rIns="0" bIns="0"/>
          <a:lstStyle>
            <a:lvl1pPr>
              <a:defRPr sz="1100">
                <a:solidFill>
                  <a:srgbClr val="E0112B"/>
                </a:solidFill>
                <a:latin typeface="Arial" pitchFamily="34"/>
                <a:ea typeface="Roboto" pitchFamily="2"/>
                <a:cs typeface="Arial" pitchFamily="34"/>
              </a:defRPr>
            </a:lvl1pPr>
          </a:lstStyle>
          <a:p>
            <a:pPr lvl="0"/>
            <a:r>
              <a:rPr lang="en-US"/>
              <a:t>@LSE/</a:t>
            </a:r>
          </a:p>
        </p:txBody>
      </p:sp>
    </p:spTree>
    <p:extLst>
      <p:ext uri="{BB962C8B-B14F-4D97-AF65-F5344CB8AC3E}">
        <p14:creationId xmlns:p14="http://schemas.microsoft.com/office/powerpoint/2010/main" val="83521447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61CB9-56BE-55A3-8379-87EA11F8418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D485BD-0635-D6A6-C8E7-DBE41206882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8682E-1968-8922-2480-CECB3E103D7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9601842-3CC6-48EB-8549-684CD5B55CCC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A0276-DC83-BDBF-0F6D-DD9EDB7F792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841F6-A326-64C2-5129-BDF9478CE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476099-848A-4844-8A04-76CF61F643D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4148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7822A-23E3-0BFB-5715-455D9E62A3D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A76CB-2D8D-FBF8-A0A0-CAEB173C7F5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C6BBD-9A59-9DBE-643F-6D5DC075BED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360AD8-2321-4858-AD3A-4129064D0321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067BE-3F78-AE1D-99CB-3CF5AC87978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85A87-40EF-FD9A-62E0-753E61083A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E56AC0-56C8-48AC-9DF6-11D022A1EAF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368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DC46F-1B8D-3A4C-BF7D-0D206A5D84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A2571D-F141-CE40-41A3-C959E29CC0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9663E-53BC-69B9-CEFF-89CA2EF24B8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2B39F3-091D-431F-ACB9-E9C63E80C488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D2044-3392-56BA-CBA0-E49D85B6E82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F86C5-F27D-A084-1C53-E8C7DA6569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D2FD65-7C5E-43BE-894E-95DA02B25D1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363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CEF5C-DD23-9F93-5AF7-85B03376520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4061E-4398-9D0F-830D-8DE1D7A6714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1C235C-893F-A6FE-B529-C4CE755A671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E95836-F4AF-0679-09F9-913168913DF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B52842-3020-4401-8823-FC02E6F238F0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912528-8F76-D5B2-B87A-6ADC5D666C2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F3D06E-18B3-5E32-DDBE-C8EFFD684D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EB7C6E-6EC3-4301-A42E-57484EAFDEF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922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CADA9-4F07-504D-9F66-E153B5905C7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BAC8BE-25D9-CBBC-6047-6FB7F7FD90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0C3F9C-18FF-F0EA-08CD-282EC08E02E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2BBC5A-0F37-672D-D77C-A502742FAF3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963AFD-7865-76A6-9B27-F7F5A8961DE5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615ACE-889E-FE11-3FB9-43D2B865386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6BF8926-405E-47E3-9B73-545111D8089A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F364ED-6BB8-80F8-5D1A-E4A9DEB2C5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E24653-3ACF-FAAA-97AE-BF374232C7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70D52E-0609-4A53-B61D-49890A216BC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654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810B4-E757-70A4-F32F-F2F0FF131B1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EB267C-852E-40D8-5494-C6A6C561EC2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ED479B-C5A1-4352-A7F1-687F8F585786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2B70CF-4D52-B8CF-B31A-AF265916AAD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53E434-A0BC-5503-6A44-475B29404F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EFA339-35FB-4A60-88A2-1A398C457A0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6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E82FA1-0534-E703-863E-A16E3E0BF40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3509B11-5BE4-406F-871E-6EF90A7F0E12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25159B-A011-CD30-E316-C9F92FC90C9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D3F871-97D8-0463-2192-D77C28ECFA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64880E-AD4B-4D09-94E9-3EB039F08C4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930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91800-6B30-9A9F-CDAC-462D8BD2D8E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1AAD1-C92E-5DC1-03C9-21C6EA59A61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F2A2EA-065E-7949-B751-7948975246D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04BE3C-FBDF-2DCB-A0AE-6FB7466C2F6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67F553-E195-4CCF-BC13-434545104285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E1F56D-7DDF-5506-222A-30C714ABB04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D16BD7-0C05-9819-04F9-ABF7599AB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B6F18E-72D9-4037-A70F-F254ECBB69B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976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4AA6A7-9607-C27D-701C-172702AB072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296859"/>
            <a:ext cx="10153653" cy="1403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1">
            <a:extLst>
              <a:ext uri="{FF2B5EF4-FFF2-40B4-BE49-F238E27FC236}">
                <a16:creationId xmlns:a16="http://schemas.microsoft.com/office/drawing/2014/main" id="{8C2E4533-E70D-64A5-59D0-28AD4103BF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marL="0" marR="0" lvl="0" indent="0" algn="l" defTabSz="914400" rtl="0" fontAlgn="auto" hangingPunct="1">
        <a:lnSpc>
          <a:spcPts val="5280"/>
        </a:lnSpc>
        <a:spcBef>
          <a:spcPts val="0"/>
        </a:spcBef>
        <a:spcAft>
          <a:spcPts val="0"/>
        </a:spcAft>
        <a:buNone/>
        <a:tabLst/>
        <a:defRPr lang="en-US" sz="3700" b="0" i="0" u="none" strike="noStrike" kern="1200" cap="none" spc="0" baseline="0">
          <a:solidFill>
            <a:srgbClr val="E0112B"/>
          </a:solidFill>
          <a:uFillTx/>
          <a:latin typeface="Roboto Medium" pitchFamily="2"/>
          <a:ea typeface="Roboto Medium" pitchFamily="2"/>
        </a:defRPr>
      </a:lvl1pPr>
    </p:titleStyle>
    <p:bodyStyle>
      <a:lvl1pPr marL="7936" marR="0" lvl="0" indent="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None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Roboto" pitchFamily="2"/>
          <a:ea typeface="Roboto" pitchFamily="2"/>
        </a:defRPr>
      </a:lvl1pPr>
      <a:lvl2pPr marL="184151" marR="0" lvl="1" indent="-176214" algn="l" defTabSz="899998" rtl="0" fontAlgn="auto" hangingPunct="1">
        <a:lnSpc>
          <a:spcPts val="3000"/>
        </a:lnSpc>
        <a:spcBef>
          <a:spcPts val="0"/>
        </a:spcBef>
        <a:spcAft>
          <a:spcPts val="0"/>
        </a:spcAft>
        <a:buClr>
          <a:srgbClr val="E0112B"/>
        </a:buClr>
        <a:buSzPct val="130000"/>
        <a:buFont typeface="Wingdings" pitchFamily="2"/>
        <a:buChar char="§"/>
        <a:tabLst>
          <a:tab pos="3995735" algn="l"/>
        </a:tabLst>
        <a:defRPr lang="en-US" sz="2000" b="0" i="0" u="none" strike="noStrike" kern="1200" cap="none" spc="0" baseline="0">
          <a:solidFill>
            <a:srgbClr val="000000"/>
          </a:solidFill>
          <a:uFillTx/>
          <a:latin typeface="Roboto" pitchFamily="2"/>
          <a:ea typeface="Roboto" pitchFamily="2"/>
        </a:defRPr>
      </a:lvl2pPr>
      <a:lvl3pPr marL="185742" marR="0" lvl="2" indent="177795" algn="l" defTabSz="899998" rtl="0" fontAlgn="auto" hangingPunct="1">
        <a:lnSpc>
          <a:spcPts val="3000"/>
        </a:lnSpc>
        <a:spcBef>
          <a:spcPts val="0"/>
        </a:spcBef>
        <a:spcAft>
          <a:spcPts val="0"/>
        </a:spcAft>
        <a:buClr>
          <a:srgbClr val="E0112B"/>
        </a:buClr>
        <a:buSzPct val="130000"/>
        <a:buFont typeface="Wingdings" pitchFamily="2"/>
        <a:buChar char="§"/>
        <a:tabLst>
          <a:tab pos="3995745" algn="l"/>
        </a:tabLst>
        <a:defRPr lang="en-US" sz="2000" b="0" i="0" u="none" strike="noStrike" kern="1200" cap="none" spc="0" baseline="0">
          <a:solidFill>
            <a:srgbClr val="000000"/>
          </a:solidFill>
          <a:uFillTx/>
          <a:latin typeface="Roboto" pitchFamily="2"/>
          <a:ea typeface="Roboto" pitchFamily="2"/>
        </a:defRPr>
      </a:lvl3pPr>
      <a:lvl4pPr marL="541333" marR="0" lvl="3" indent="-177795" algn="l" defTabSz="899998" rtl="0" fontAlgn="auto" hangingPunct="1">
        <a:lnSpc>
          <a:spcPts val="3000"/>
        </a:lnSpc>
        <a:spcBef>
          <a:spcPts val="0"/>
        </a:spcBef>
        <a:spcAft>
          <a:spcPts val="0"/>
        </a:spcAft>
        <a:buClr>
          <a:srgbClr val="E0112B"/>
        </a:buClr>
        <a:buSzPct val="130000"/>
        <a:buFont typeface="Wingdings" pitchFamily="2"/>
        <a:buChar char="§"/>
        <a:tabLst>
          <a:tab pos="3995735" algn="l"/>
        </a:tabLst>
        <a:defRPr lang="en-US" sz="1700" b="0" i="0" u="none" strike="noStrike" kern="1200" cap="none" spc="0" baseline="0">
          <a:solidFill>
            <a:srgbClr val="000000"/>
          </a:solidFill>
          <a:uFillTx/>
          <a:latin typeface="Roboto" pitchFamily="2"/>
          <a:ea typeface="Roboto" pitchFamily="2"/>
        </a:defRPr>
      </a:lvl4pPr>
      <a:lvl5pPr marL="717547" marR="0" lvl="4" indent="-176214" algn="l" defTabSz="899998" rtl="0" fontAlgn="auto" hangingPunct="1">
        <a:lnSpc>
          <a:spcPts val="3000"/>
        </a:lnSpc>
        <a:spcBef>
          <a:spcPts val="0"/>
        </a:spcBef>
        <a:spcAft>
          <a:spcPts val="0"/>
        </a:spcAft>
        <a:buClr>
          <a:srgbClr val="E0112B"/>
        </a:buClr>
        <a:buSzPct val="130000"/>
        <a:buFont typeface="Wingdings" pitchFamily="2"/>
        <a:buChar char="§"/>
        <a:tabLst>
          <a:tab pos="3995735" algn="l"/>
        </a:tabLst>
        <a:defRPr lang="en-US" sz="1700" b="0" i="0" u="none" strike="noStrike" kern="1200" cap="none" spc="0" baseline="0">
          <a:solidFill>
            <a:srgbClr val="000000"/>
          </a:solidFill>
          <a:uFillTx/>
          <a:latin typeface="Roboto" pitchFamily="2"/>
          <a:ea typeface="Roboto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BE904C-A247-D9B8-AFC5-85B1366269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93ECD-2E3E-CCDA-BD4D-5ED753E679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E06311-9AA3-AF43-7500-99B4A10B3689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52AFFB3D-35B5-4F6D-BDD9-049169A500D8}" type="datetime1">
              <a:rPr lang="en-GB"/>
              <a:pPr lvl="0"/>
              <a:t>31/03/2025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67343-ABCF-DB14-835F-B8DFF2C1859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47908E-F82B-A7D4-EA4F-AABA3BAAD52A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789D4CEC-DD9A-407E-8DC1-0101176610E0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info.lse.ac.uk/staff/divisions/Human-Resources/Access-to-Work-Toolkit/Access-to-Work-Toolkit" TargetMode="External"/><Relationship Id="rId4" Type="http://schemas.openxmlformats.org/officeDocument/2006/relationships/hyperlink" Target="https://info.lse.ac.uk/staff/divisions/Risk-and-Compliance-Unit/Health-and-Safety/when-working/workstation-safety-and-assessments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info.lse.ac.uk/staff/services/staff-counselling" TargetMode="External"/><Relationship Id="rId13" Type="http://schemas.openxmlformats.org/officeDocument/2006/relationships/hyperlink" Target="https://businessdisabilityforum.org.uk/knowledge-hub/toolkits/neurodiversity-toolkit/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info.lse.ac.uk/staff/divisions/Risk-and-Compliance-Unit/Health-and-Safety/when-working/workstation-safety-and-assessments" TargetMode="External"/><Relationship Id="rId12" Type="http://schemas.openxmlformats.org/officeDocument/2006/relationships/hyperlink" Target="https://www.gov.uk/access-to-work/apply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info.lse.ac.uk/staff/services/Policies-and-procedures/Assets/Documents/schPolDis.pdf" TargetMode="External"/><Relationship Id="rId11" Type="http://schemas.openxmlformats.org/officeDocument/2006/relationships/hyperlink" Target="https://info.lse.ac.uk/staff/divisions/Human-Resources/Wellness-Toolkit/Stress-Risk-Assessment-Template" TargetMode="External"/><Relationship Id="rId5" Type="http://schemas.openxmlformats.org/officeDocument/2006/relationships/hyperlink" Target="https://info.lse.ac.uk/staff/divisions/Human-Resources/Assets/Documents/Disability-support/Reasonable-Adjustments-Pocket-Guide-final-web-version.pdf" TargetMode="External"/><Relationship Id="rId10" Type="http://schemas.openxmlformats.org/officeDocument/2006/relationships/hyperlink" Target="https://hubofhope.co.uk/" TargetMode="External"/><Relationship Id="rId4" Type="http://schemas.openxmlformats.org/officeDocument/2006/relationships/hyperlink" Target="https://info.lse.ac.uk/staff/divisions/Human-Resources/The-sickness-absence-toolkit/Occupational-Health" TargetMode="External"/><Relationship Id="rId9" Type="http://schemas.openxmlformats.org/officeDocument/2006/relationships/hyperlink" Target="https://info.lse.ac.uk/staff/divisions/Human-Resources/Wellbeing-Pages-2020/Employee-Assistance-Programme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l.h.mu@lse.ac.uk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islation.gov.uk/ukpga/2010/15/section/6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se.gov.uk/statistics/causdis/?form=MG0AV3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.jpeg"/><Relationship Id="rId4" Type="http://schemas.openxmlformats.org/officeDocument/2006/relationships/hyperlink" Target="chrome-extension://efaidnbmnnnibpcajpcglclefindmkaj/https:/www.cipd.org/globalassets/media/knowledge/knowledge-hub/reports/2023-pdfs/8436-health-and-wellbeing-report-2023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library.parliament.uk/research-briefings/cbp-9602/?utm_source=chatgpt.co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.jpeg"/><Relationship Id="rId4" Type="http://schemas.openxmlformats.org/officeDocument/2006/relationships/hyperlink" Target="https://www.ons.gov.uk/peoplepopulationandcommunity/healthandsocialcare/disability/articles/outcomesfordisabledpeopleintheuk/2021?utm_source=chatgpt.co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.lse.ac.uk/staff/divisions/Human-Resources/The-sickness-absence-toolkit/Occupational-Health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.lse.ac.uk/staff/divisions/Human-Resources/The-sickness-absence-toolkit/Occupational-Health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.jpeg"/><Relationship Id="rId4" Type="http://schemas.openxmlformats.org/officeDocument/2006/relationships/hyperlink" Target="https://innovateoh.co.uk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>
            <a:extLst>
              <a:ext uri="{FF2B5EF4-FFF2-40B4-BE49-F238E27FC236}">
                <a16:creationId xmlns:a16="http://schemas.microsoft.com/office/drawing/2014/main" id="{75A7FEE1-B1DF-8DA1-AB10-5F90FB9F279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4001713"/>
            <a:ext cx="10153653" cy="599595"/>
          </a:xfrm>
        </p:spPr>
        <p:txBody>
          <a:bodyPr>
            <a:normAutofit fontScale="90000"/>
          </a:bodyPr>
          <a:lstStyle/>
          <a:p>
            <a:r>
              <a:rPr lang="en-GB" sz="3600">
                <a:solidFill>
                  <a:schemeClr val="tx1"/>
                </a:solidFill>
                <a:latin typeface="Calibri"/>
                <a:ea typeface="Roboto"/>
                <a:cs typeface="Calibri"/>
              </a:rPr>
              <a:t>LSE Manager Forum: Demystifying Disability in the workplace </a:t>
            </a:r>
            <a:br>
              <a:rPr lang="en-GB" sz="3600">
                <a:solidFill>
                  <a:schemeClr val="tx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</a:br>
            <a:br>
              <a:rPr lang="en-GB" sz="3600">
                <a:solidFill>
                  <a:schemeClr val="tx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</a:br>
            <a:r>
              <a:rPr lang="en-GB" sz="3600">
                <a:solidFill>
                  <a:schemeClr val="tx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  <a:t>Wednes</a:t>
            </a:r>
            <a:r>
              <a:rPr lang="en-GB" sz="3600">
                <a:solidFill>
                  <a:schemeClr val="tx1"/>
                </a:solidFill>
                <a:latin typeface="Calibri"/>
                <a:ea typeface="Roboto"/>
                <a:cs typeface="Calibri"/>
              </a:rPr>
              <a:t>day 22 January 11am to 12noon</a:t>
            </a:r>
            <a:br>
              <a:rPr lang="en-GB" sz="3600">
                <a:latin typeface="Calibri" panose="020F0502020204030204" pitchFamily="34" charset="0"/>
                <a:ea typeface="Roboto"/>
                <a:cs typeface="Calibri" panose="020F0502020204030204" pitchFamily="34" charset="0"/>
              </a:rPr>
            </a:br>
            <a:br>
              <a:rPr lang="en-GB" sz="36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5300">
                <a:latin typeface="Calibri"/>
                <a:ea typeface="Roboto"/>
                <a:cs typeface="Calibri"/>
              </a:rPr>
              <a:t>Occupational Health and Disability</a:t>
            </a: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308326E2-8BAD-7C65-8C0F-94EE9EE70F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B1008B71-F467-E789-875F-1B6ED8E46295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0191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4A7C3-0106-38C5-8B7E-ACA3A8EB2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84375929-F726-E937-94BA-0FCD67884E6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30750" y="1131551"/>
            <a:ext cx="10153653" cy="660516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3200" b="1">
                <a:solidFill>
                  <a:srgbClr val="E0112B"/>
                </a:solidFill>
                <a:latin typeface="Arial"/>
                <a:ea typeface="Roboto"/>
                <a:cs typeface="Arial"/>
              </a:rPr>
              <a:t>Occupational Health Referral Process</a:t>
            </a:r>
            <a:endParaRPr lang="en-GB" sz="3200">
              <a:solidFill>
                <a:srgbClr val="C00000"/>
              </a:solidFill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920EA089-3968-48E2-0041-1C5E63EABA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3C445CCA-DA68-0F50-1F6E-E3B96C907412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52E619-607D-C9A3-A09D-4BDD3844B625}"/>
              </a:ext>
            </a:extLst>
          </p:cNvPr>
          <p:cNvSpPr txBox="1"/>
          <p:nvPr/>
        </p:nvSpPr>
        <p:spPr>
          <a:xfrm>
            <a:off x="630750" y="1604247"/>
            <a:ext cx="10930496" cy="56323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2400" b="1"/>
              <a:t>Managers are advised to:</a:t>
            </a:r>
          </a:p>
          <a:p>
            <a:pPr marL="342900" lvl="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/>
              <a:t>Initially contact their HR Partner to discuss a potential referral to Occupational Health.</a:t>
            </a:r>
          </a:p>
          <a:p>
            <a:pPr marL="342900" lvl="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/>
              <a:t>Explore other suitable options for support and adjustments – i.e. </a:t>
            </a:r>
            <a:r>
              <a:rPr lang="en-GB" sz="2400">
                <a:hlinkClick r:id="rId4"/>
              </a:rPr>
              <a:t>Health &amp; Safety workstation assessments </a:t>
            </a:r>
            <a:r>
              <a:rPr lang="en-GB" sz="2400"/>
              <a:t>or </a:t>
            </a:r>
            <a:r>
              <a:rPr lang="en-GB" sz="2400">
                <a:hlinkClick r:id="rId5"/>
              </a:rPr>
              <a:t>Access to Work</a:t>
            </a:r>
            <a:endParaRPr lang="en-GB" sz="2400"/>
          </a:p>
          <a:p>
            <a:pPr marL="342900" lvl="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/>
              <a:t>Discuss with employee and request consent for the referral.</a:t>
            </a:r>
          </a:p>
          <a:p>
            <a:pPr marL="342900" lvl="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/>
              <a:t>Collaborate with employee in completing the referral and agree what questions should be asked.</a:t>
            </a:r>
          </a:p>
          <a:p>
            <a:pPr>
              <a:buClr>
                <a:srgbClr val="FF0000"/>
              </a:buClr>
            </a:pPr>
            <a:r>
              <a:rPr lang="en-US" sz="3600">
                <a:solidFill>
                  <a:srgbClr val="3A3D3F"/>
                </a:solidFill>
                <a:ea typeface="+mn-lt"/>
                <a:cs typeface="+mn-lt"/>
              </a:rPr>
              <a:t> </a:t>
            </a:r>
            <a:endParaRPr lang="en-GB" sz="4000"/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6139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4A7C3-0106-38C5-8B7E-ACA3A8EB2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84375929-F726-E937-94BA-0FCD67884E6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30750" y="1131551"/>
            <a:ext cx="10153653" cy="660516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b="1">
                <a:solidFill>
                  <a:srgbClr val="E0112B"/>
                </a:solidFill>
                <a:latin typeface="Arial"/>
                <a:ea typeface="Roboto"/>
                <a:cs typeface="Arial"/>
              </a:rPr>
              <a:t>Occupational Health Referral Process cont..</a:t>
            </a:r>
            <a:endParaRPr lang="en-GB">
              <a:solidFill>
                <a:srgbClr val="C00000"/>
              </a:solidFill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920EA089-3968-48E2-0041-1C5E63EABA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3C445CCA-DA68-0F50-1F6E-E3B96C907412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52E619-607D-C9A3-A09D-4BDD3844B625}"/>
              </a:ext>
            </a:extLst>
          </p:cNvPr>
          <p:cNvSpPr txBox="1"/>
          <p:nvPr/>
        </p:nvSpPr>
        <p:spPr>
          <a:xfrm>
            <a:off x="630750" y="1604247"/>
            <a:ext cx="10930496" cy="62170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2800" b="1"/>
              <a:t>What happens next:</a:t>
            </a:r>
          </a:p>
          <a:p>
            <a:pPr marL="342900" lvl="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/>
              <a:t>Employee is contacted to arrange the assessment – usually a remote call but in-person possible where required.</a:t>
            </a:r>
          </a:p>
          <a:p>
            <a:pPr marL="342900" lvl="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/>
              <a:t>A report with recommendations then received after the assessment.</a:t>
            </a:r>
            <a:endParaRPr lang="en-GB" sz="2400">
              <a:ea typeface="Calibri"/>
              <a:cs typeface="Calibri"/>
            </a:endParaRP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/>
              <a:t>Employee is sent report initially to review and have 5 working days to give consent to share. The report is auto released if no response from employee in that time period. </a:t>
            </a:r>
          </a:p>
          <a:p>
            <a:pPr marL="342900" lvl="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/>
              <a:t>Once shared, manager and employee should meet to discuss the report and recommendations. HR partnering team is available to support with next steps.</a:t>
            </a:r>
          </a:p>
          <a:p>
            <a:pPr>
              <a:buClr>
                <a:srgbClr val="FF0000"/>
              </a:buClr>
            </a:pPr>
            <a:r>
              <a:rPr lang="en-US" sz="3200">
                <a:solidFill>
                  <a:srgbClr val="3A3D3F"/>
                </a:solidFill>
                <a:ea typeface="+mn-lt"/>
                <a:cs typeface="+mn-lt"/>
              </a:rPr>
              <a:t> </a:t>
            </a:r>
            <a:endParaRPr lang="en-GB" sz="3600"/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650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931665-A9CA-7E20-777B-CACC0B329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1F356E7D-ED08-F0DD-E47C-ED7B2B1A7AF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3" y="1131551"/>
            <a:ext cx="10153653" cy="660516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b="1">
                <a:solidFill>
                  <a:srgbClr val="E0112B"/>
                </a:solidFill>
                <a:latin typeface="Arial"/>
                <a:ea typeface="Roboto"/>
                <a:cs typeface="Arial"/>
              </a:rPr>
              <a:t>Occupational Health – possible outcomes</a:t>
            </a:r>
            <a:endParaRPr lang="en-GB">
              <a:solidFill>
                <a:srgbClr val="C00000"/>
              </a:solidFill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78F8681A-9B13-E2AE-C9A3-871D946D76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07EFC1B-26D0-05DE-0CA1-CB6A159B5017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38AFD9-8864-5BB6-F2E5-90FCE9230DF6}"/>
              </a:ext>
            </a:extLst>
          </p:cNvPr>
          <p:cNvSpPr txBox="1"/>
          <p:nvPr/>
        </p:nvSpPr>
        <p:spPr>
          <a:xfrm>
            <a:off x="630750" y="1871375"/>
            <a:ext cx="10930496" cy="56323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3A3D3F"/>
                </a:solidFill>
                <a:ea typeface="+mn-lt"/>
                <a:cs typeface="+mn-lt"/>
              </a:rPr>
              <a:t>Suggestions for adjustments, support such as workplace strategy coaching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3A3D3F"/>
                </a:solidFill>
                <a:ea typeface="+mn-lt"/>
                <a:cs typeface="+mn-lt"/>
              </a:rPr>
              <a:t>Suggestions for amended duties, reduced workload, student contact </a:t>
            </a:r>
            <a:r>
              <a:rPr lang="en-US" sz="2400" err="1">
                <a:solidFill>
                  <a:srgbClr val="3A3D3F"/>
                </a:solidFill>
                <a:ea typeface="+mn-lt"/>
                <a:cs typeface="+mn-lt"/>
              </a:rPr>
              <a:t>etc</a:t>
            </a:r>
            <a:endParaRPr lang="en-US" sz="2400">
              <a:solidFill>
                <a:srgbClr val="3A3D3F"/>
              </a:solidFill>
              <a:ea typeface="+mn-lt"/>
              <a:cs typeface="+mn-lt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3A3D3F"/>
                </a:solidFill>
                <a:ea typeface="+mn-lt"/>
                <a:cs typeface="+mn-lt"/>
              </a:rPr>
              <a:t>May offer guidance on specific equipment or software that may be helpful – also may suggest Access to Work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3A3D3F"/>
                </a:solidFill>
                <a:ea typeface="+mn-lt"/>
                <a:cs typeface="+mn-lt"/>
              </a:rPr>
              <a:t>May refer to flexible working policy and procedures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3A3D3F"/>
                </a:solidFill>
                <a:ea typeface="+mn-lt"/>
                <a:cs typeface="+mn-lt"/>
              </a:rPr>
              <a:t>Managing return to work – phased returns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3A3D3F"/>
                </a:solidFill>
                <a:ea typeface="+mn-lt"/>
                <a:cs typeface="+mn-lt"/>
              </a:rPr>
              <a:t>Advice on managing temporary conditions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>
                <a:solidFill>
                  <a:srgbClr val="3A3D3F"/>
                </a:solidFill>
                <a:ea typeface="+mn-lt"/>
                <a:cs typeface="+mn-lt"/>
              </a:rPr>
              <a:t>Redeployment and redundancy</a:t>
            </a:r>
          </a:p>
          <a:p>
            <a:pPr>
              <a:buClr>
                <a:srgbClr val="FF0000"/>
              </a:buClr>
            </a:pPr>
            <a:endParaRPr lang="en-GB" sz="3600"/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382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6BE86673-BDEA-4108-7DF7-D75421CD528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43066" y="1159756"/>
            <a:ext cx="10153653" cy="660516"/>
          </a:xfrm>
        </p:spPr>
        <p:txBody>
          <a:bodyPr>
            <a:noAutofit/>
          </a:bodyPr>
          <a:lstStyle/>
          <a:p>
            <a:pPr marL="0" indent="0" defTabSz="6858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b="1">
                <a:solidFill>
                  <a:srgbClr val="E0112B"/>
                </a:solidFill>
                <a:latin typeface="Arial"/>
                <a:ea typeface="Roboto"/>
                <a:cs typeface="Arial"/>
              </a:rPr>
              <a:t>Discussing and implementing adjustments</a:t>
            </a:r>
            <a:endParaRPr lang="en-GB">
              <a:solidFill>
                <a:srgbClr val="C00000"/>
              </a:solidFill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843066" y="1922179"/>
            <a:ext cx="10930496" cy="39130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ea typeface="+mn-lt"/>
                <a:cs typeface="+mn-lt"/>
              </a:rPr>
              <a:t>Approach the conversation in a supportive and collaborative way.</a:t>
            </a:r>
          </a:p>
          <a:p>
            <a:pPr marL="285750" indent="-28575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>
                <a:ea typeface="+mn-lt"/>
                <a:cs typeface="+mn-lt"/>
              </a:rPr>
              <a:t>Remember, the process may have been stressful for the employee</a:t>
            </a:r>
          </a:p>
          <a:p>
            <a:pPr marL="285750" indent="-28575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>
                <a:ea typeface="+mn-lt"/>
                <a:cs typeface="+mn-lt"/>
              </a:rPr>
              <a:t>Document any agreed adjustments and share with employee</a:t>
            </a:r>
          </a:p>
          <a:p>
            <a:pPr marL="285750" indent="-28575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>
                <a:ea typeface="+mn-lt"/>
                <a:cs typeface="+mn-lt"/>
              </a:rPr>
              <a:t>Reviewing adjustments is crucial to success!​</a:t>
            </a:r>
          </a:p>
          <a:p>
            <a:pPr marL="285750" indent="-28575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>
                <a:ea typeface="+mn-lt"/>
                <a:cs typeface="+mn-lt"/>
              </a:rPr>
              <a:t>Access to Work is a great resource but does not replace our duty to make adjustments​</a:t>
            </a:r>
          </a:p>
          <a:p>
            <a:pPr marL="285750" indent="-28575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>
                <a:ea typeface="+mn-lt"/>
                <a:cs typeface="+mn-lt"/>
              </a:rPr>
              <a:t>Help and support is available!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9385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FE9C6-5715-019A-F7D8-839A37D08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A3F81EF8-4F15-E00B-F249-7C4971B5ED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3" y="1131551"/>
            <a:ext cx="10153653" cy="660516"/>
          </a:xfrm>
        </p:spPr>
        <p:txBody>
          <a:bodyPr>
            <a:noAutofit/>
          </a:bodyPr>
          <a:lstStyle/>
          <a:p>
            <a:pPr marL="0" indent="0" defTabSz="6858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b="1">
                <a:solidFill>
                  <a:srgbClr val="E0112B"/>
                </a:solidFill>
                <a:latin typeface="Arial"/>
                <a:ea typeface="Roboto"/>
                <a:cs typeface="Arial"/>
              </a:rPr>
              <a:t>Discussing and implementing adjustments</a:t>
            </a:r>
            <a:endParaRPr lang="en-GB">
              <a:solidFill>
                <a:srgbClr val="C00000"/>
              </a:solidFill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B38DB85C-40D1-B145-6E5C-4EB18C8D87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33099856-3077-01B7-7E65-013B8F8D1EB0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1C3A59-7F38-8B85-5D1D-CDBC2A50E18F}"/>
              </a:ext>
            </a:extLst>
          </p:cNvPr>
          <p:cNvSpPr txBox="1"/>
          <p:nvPr/>
        </p:nvSpPr>
        <p:spPr>
          <a:xfrm>
            <a:off x="1019173" y="1945764"/>
            <a:ext cx="10930496" cy="26776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buClr>
                <a:srgbClr val="FF0000"/>
              </a:buClr>
            </a:pPr>
            <a:r>
              <a:rPr lang="en-US" sz="2400" b="1">
                <a:ea typeface="+mn-lt"/>
                <a:cs typeface="+mn-lt"/>
              </a:rPr>
              <a:t>Ongoing review and support:​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>
              <a:ea typeface="+mn-lt"/>
              <a:cs typeface="+mn-lt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>
                <a:ea typeface="+mn-lt"/>
                <a:cs typeface="+mn-lt"/>
              </a:rPr>
              <a:t>​Document agreed adjustments and set date(s) to review​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>
              <a:ea typeface="+mn-lt"/>
              <a:cs typeface="+mn-lt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>
                <a:ea typeface="+mn-lt"/>
                <a:cs typeface="+mn-lt"/>
              </a:rPr>
              <a:t>Be open to trialing and adapting arrangements.​</a:t>
            </a: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sz="2400">
              <a:ea typeface="+mn-lt"/>
              <a:cs typeface="+mn-lt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>
                <a:ea typeface="+mn-lt"/>
                <a:cs typeface="+mn-lt"/>
              </a:rPr>
              <a:t>Respect confidentiality and personal preferences for sharing information.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2136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DCC53EAE-96A3-C2D8-6F48-34AE4008D7E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1358368"/>
            <a:ext cx="10153653" cy="4141253"/>
          </a:xfrm>
        </p:spPr>
        <p:txBody>
          <a:bodyPr>
            <a:noAutofit/>
          </a:bodyPr>
          <a:lstStyle/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457200" lvl="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400"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1600"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E35BC225-8D83-3676-A772-072EBBE34A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22E4AB57-1401-C8BA-F962-7672A57FCA54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E22EA0-310F-E1FB-6311-7BA6158849E8}"/>
              </a:ext>
            </a:extLst>
          </p:cNvPr>
          <p:cNvSpPr txBox="1"/>
          <p:nvPr/>
        </p:nvSpPr>
        <p:spPr>
          <a:xfrm>
            <a:off x="756412" y="1084556"/>
            <a:ext cx="5392139" cy="50577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3200" b="1">
                <a:solidFill>
                  <a:srgbClr val="C00000"/>
                </a:solidFill>
                <a:latin typeface="Arial"/>
                <a:ea typeface="Roboto"/>
                <a:cs typeface="Arial"/>
              </a:rPr>
              <a:t>Resources</a:t>
            </a:r>
            <a:r>
              <a:rPr kumimoji="0" lang="en-GB" sz="32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Roboto"/>
                <a:cs typeface="Arial"/>
              </a:rPr>
              <a:t> and support</a:t>
            </a: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kumimoji="0" lang="en-GB" sz="32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ea typeface="Roboto"/>
              <a:cs typeface="Arial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/>
                <a:hlinkClick r:id="rId4"/>
              </a:rPr>
              <a:t>LSE Occupational Health</a:t>
            </a:r>
            <a:endParaRPr lang="en-GB" sz="2400">
              <a:cs typeface="Arial"/>
              <a:hlinkClick r:id="rId5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/>
                <a:hlinkClick r:id="rId5"/>
              </a:rPr>
              <a:t>Reasonable Adjustments Pocket Guide</a:t>
            </a:r>
            <a:endParaRPr lang="en-GB" sz="2400">
              <a:cs typeface="Arial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/>
                <a:hlinkClick r:id="rId6"/>
              </a:rPr>
              <a:t>LSE Disability Policy</a:t>
            </a:r>
            <a:endParaRPr lang="en-GB" sz="2400">
              <a:cs typeface="Arial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/>
                <a:hlinkClick r:id="rId7"/>
              </a:rPr>
              <a:t>Health and Safety </a:t>
            </a:r>
            <a:endParaRPr lang="en-GB" sz="2400">
              <a:cs typeface="Arial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/>
                <a:hlinkClick r:id="rId8"/>
              </a:rPr>
              <a:t>LSE staff counselling</a:t>
            </a:r>
            <a:endParaRPr lang="en-GB" sz="2400">
              <a:cs typeface="Arial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/>
                <a:hlinkClick r:id="rId9"/>
              </a:rPr>
              <a:t>Employee Assistance Programme</a:t>
            </a:r>
            <a:endParaRPr lang="en-GB" sz="2400">
              <a:cs typeface="Arial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/>
                <a:hlinkClick r:id="rId10"/>
              </a:rPr>
              <a:t>Hub of hope</a:t>
            </a:r>
            <a:endParaRPr lang="en-GB" sz="2400">
              <a:cs typeface="Arial"/>
            </a:endParaRPr>
          </a:p>
          <a:p>
            <a:pPr marL="457200" indent="-45720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755D18-1F5B-8EC1-D11E-FF61793949A3}"/>
              </a:ext>
            </a:extLst>
          </p:cNvPr>
          <p:cNvSpPr txBox="1"/>
          <p:nvPr/>
        </p:nvSpPr>
        <p:spPr>
          <a:xfrm>
            <a:off x="6253655" y="1269636"/>
            <a:ext cx="5707117" cy="46628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1800">
              <a:cs typeface="Arial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/>
                <a:hlinkClick r:id="rId11"/>
              </a:rPr>
              <a:t>Stress risk assessment</a:t>
            </a:r>
            <a:endParaRPr lang="en-GB" sz="2400"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cs typeface="Arial"/>
              </a:rPr>
              <a:t>Consult with HR Partner or Staff Disability and Mental Health Adviser </a:t>
            </a:r>
            <a:endParaRPr lang="en-GB" sz="2400"/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b="0" i="0" strike="noStrike" dirty="0">
                <a:solidFill>
                  <a:srgbClr val="000000"/>
                </a:solidFill>
                <a:effectLst/>
                <a:cs typeface="Calibri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Access to Work</a:t>
            </a:r>
            <a:r>
              <a:rPr lang="en-GB" sz="2400" dirty="0">
                <a:solidFill>
                  <a:srgbClr val="000000"/>
                </a:solidFill>
                <a:cs typeface="Calibri"/>
                <a:hlinkClick r:id="rId12"/>
              </a:rPr>
              <a:t> Toolkit</a:t>
            </a:r>
            <a:endParaRPr lang="en-GB" sz="2400">
              <a:cs typeface="Calibri"/>
            </a:endParaRP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>
                <a:ea typeface="Times New Roman" panose="02020603050405020304" pitchFamily="18" charset="0"/>
                <a:cs typeface="Calibri"/>
              </a:rPr>
              <a:t>R</a:t>
            </a:r>
            <a:r>
              <a:rPr lang="en-GB" sz="2400">
                <a:effectLst/>
                <a:ea typeface="Times New Roman" panose="02020603050405020304" pitchFamily="18" charset="0"/>
                <a:cs typeface="Calibri"/>
              </a:rPr>
              <a:t>egister with the </a:t>
            </a:r>
            <a:r>
              <a:rPr lang="en-GB" sz="24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Calibri"/>
                <a:hlinkClick r:id="rId13"/>
              </a:rPr>
              <a:t>Business Disability Forum</a:t>
            </a:r>
            <a:r>
              <a:rPr lang="en-GB" sz="2400">
                <a:effectLst/>
                <a:ea typeface="Times New Roman" panose="02020603050405020304" pitchFamily="18" charset="0"/>
                <a:cs typeface="Calibri"/>
              </a:rPr>
              <a:t> (LSE are members) to access resources</a:t>
            </a:r>
            <a:endParaRPr lang="en-GB" sz="2400" b="0" i="0">
              <a:effectLst/>
              <a:cs typeface="Calibri"/>
            </a:endParaRP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02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EEF9C-1793-DF8A-4AD4-760C7EC769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19171" y="918843"/>
            <a:ext cx="10153653" cy="1214158"/>
          </a:xfrm>
        </p:spPr>
        <p:txBody>
          <a:bodyPr/>
          <a:lstStyle/>
          <a:p>
            <a:pPr lvl="0"/>
            <a:r>
              <a:rPr lang="en-GB">
                <a:latin typeface="Arial"/>
                <a:ea typeface="Roboto"/>
                <a:cs typeface="Arial"/>
              </a:rPr>
              <a:t>Thank you! </a:t>
            </a:r>
            <a:endParaRPr lang="en-GB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F67A9955-61B6-4FA5-88EA-0F84E48CA0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19171" y="2700232"/>
            <a:ext cx="10153653" cy="2986466"/>
          </a:xfrm>
        </p:spPr>
        <p:txBody>
          <a:bodyPr/>
          <a:lstStyle/>
          <a:p>
            <a:pPr lvl="0" algn="ctr"/>
            <a:r>
              <a:rPr lang="en-GB" sz="3600" b="1">
                <a:latin typeface="Arial"/>
                <a:ea typeface="Roboto"/>
                <a:cs typeface="Arial"/>
              </a:rPr>
              <a:t>Thoughts/suggestions/questions? </a:t>
            </a:r>
            <a:endParaRPr lang="en-GB" sz="3600" b="1"/>
          </a:p>
          <a:p>
            <a:pPr lvl="0" algn="ctr"/>
            <a:endParaRPr lang="en-GB" sz="3600" b="1"/>
          </a:p>
          <a:p>
            <a:pPr lvl="0"/>
            <a:endParaRPr lang="en-GB" sz="3600"/>
          </a:p>
          <a:p>
            <a:pPr lvl="0" algn="ctr"/>
            <a:r>
              <a:rPr lang="en-GB" sz="2400">
                <a:latin typeface="Arial"/>
                <a:ea typeface="Roboto"/>
                <a:cs typeface="Arial"/>
              </a:rPr>
              <a:t>Feel free to get in touch via </a:t>
            </a:r>
            <a:r>
              <a:rPr lang="en-GB" sz="2400">
                <a:latin typeface="Arial"/>
                <a:ea typeface="Roboto"/>
                <a:cs typeface="Arial"/>
                <a:hlinkClick r:id="rId3"/>
              </a:rPr>
              <a:t>l.h.mu@lse.ac.uk</a:t>
            </a:r>
            <a:r>
              <a:rPr lang="en-GB" sz="2400">
                <a:latin typeface="Arial"/>
                <a:ea typeface="Roboto"/>
                <a:cs typeface="Arial"/>
              </a:rPr>
              <a:t> </a:t>
            </a:r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4204191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70C8970-319E-677D-2BAF-48D4EEF29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45684" y="1197988"/>
            <a:ext cx="10153653" cy="5233278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sz="3200" b="1">
                <a:solidFill>
                  <a:srgbClr val="C00000"/>
                </a:solidFill>
                <a:latin typeface="+mn-lt"/>
                <a:cs typeface="Arial"/>
              </a:rPr>
              <a:t>Today's session</a:t>
            </a: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>
                <a:solidFill>
                  <a:schemeClr val="tx1"/>
                </a:solidFill>
                <a:latin typeface="+mn-lt"/>
                <a:ea typeface="Calibri"/>
                <a:cs typeface="Arial"/>
              </a:rPr>
              <a:t>Welcome and introductions</a:t>
            </a: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>
                <a:solidFill>
                  <a:schemeClr val="tx1"/>
                </a:solidFill>
                <a:latin typeface="+mn-lt"/>
                <a:ea typeface="Calibri"/>
                <a:cs typeface="Arial"/>
              </a:rPr>
              <a:t>Defining disability</a:t>
            </a: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Prevalence of work-related illness and disability in the UK</a:t>
            </a:r>
            <a:endParaRPr lang="en-US" sz="2400">
              <a:solidFill>
                <a:schemeClr val="tx1"/>
              </a:solidFill>
              <a:latin typeface="+mn-lt"/>
              <a:ea typeface="Calibri"/>
              <a:cs typeface="Arial"/>
            </a:endParaRP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>
                <a:solidFill>
                  <a:schemeClr val="tx1"/>
                </a:solidFill>
                <a:latin typeface="+mn-lt"/>
                <a:ea typeface="Calibri"/>
                <a:cs typeface="Arial"/>
              </a:rPr>
              <a:t>What is occupational health?</a:t>
            </a:r>
            <a:endParaRPr lang="en-US">
              <a:solidFill>
                <a:schemeClr val="tx1"/>
              </a:solidFill>
            </a:endParaRP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>
                <a:solidFill>
                  <a:schemeClr val="tx1"/>
                </a:solidFill>
                <a:latin typeface="+mn-lt"/>
                <a:ea typeface="Calibri"/>
                <a:cs typeface="Arial"/>
              </a:rPr>
              <a:t>Occupational health referrals </a:t>
            </a:r>
            <a:endParaRPr lang="en-US">
              <a:solidFill>
                <a:schemeClr val="tx1"/>
              </a:solidFill>
              <a:latin typeface="+mn-lt"/>
              <a:ea typeface="Calibri"/>
              <a:cs typeface="Calibri"/>
            </a:endParaRP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>
                <a:solidFill>
                  <a:schemeClr val="tx1"/>
                </a:solidFill>
                <a:ea typeface="Calibri"/>
                <a:cs typeface="Calibri"/>
              </a:rPr>
              <a:t>Possible referral outcomes</a:t>
            </a: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>
                <a:solidFill>
                  <a:schemeClr val="tx1"/>
                </a:solidFill>
                <a:latin typeface="+mn-lt"/>
                <a:ea typeface="Calibri"/>
                <a:cs typeface="Arial"/>
              </a:rPr>
              <a:t>Discussing and implementing adjustments</a:t>
            </a:r>
            <a:endParaRPr lang="en-US" sz="2400">
              <a:solidFill>
                <a:schemeClr val="tx1"/>
              </a:solidFill>
              <a:latin typeface="+mn-lt"/>
              <a:cs typeface="Arial"/>
            </a:endParaRP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>
                <a:solidFill>
                  <a:schemeClr val="tx1"/>
                </a:solidFill>
                <a:latin typeface="+mn-lt"/>
                <a:cs typeface="Arial"/>
              </a:rPr>
              <a:t>Resources and support available</a:t>
            </a:r>
            <a:endParaRPr lang="en-US" sz="2400">
              <a:solidFill>
                <a:schemeClr val="tx1"/>
              </a:solidFill>
              <a:latin typeface="+mn-lt"/>
              <a:ea typeface="Calibri"/>
              <a:cs typeface="Arial"/>
            </a:endParaRPr>
          </a:p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US" sz="2400">
                <a:solidFill>
                  <a:schemeClr val="tx1"/>
                </a:solidFill>
                <a:latin typeface="+mn-lt"/>
                <a:ea typeface="Calibri"/>
                <a:cs typeface="Arial"/>
              </a:rPr>
              <a:t>Questions/feedback</a:t>
            </a: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sz="3200" b="1">
              <a:solidFill>
                <a:srgbClr val="C00000"/>
              </a:solidFill>
              <a:latin typeface="+mn-lt"/>
              <a:ea typeface="Calibri" panose="020F0502020204030204"/>
              <a:cs typeface="Arial"/>
            </a:endParaRPr>
          </a:p>
          <a:p>
            <a:pPr marL="0" indent="0" algn="l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GB" sz="3200" b="0" i="0">
              <a:effectLst/>
              <a:latin typeface="+mn-lt"/>
              <a:ea typeface="Calibri" panose="020F0502020204030204"/>
              <a:cs typeface="Calibri" panose="020F0502020204030204"/>
            </a:endParaRPr>
          </a:p>
          <a:p>
            <a:pPr defTabSz="685800" fontAlgn="base"/>
            <a:endParaRPr lang="en-GB" sz="3200">
              <a:solidFill>
                <a:srgbClr val="4D4F53"/>
              </a:solidFill>
              <a:latin typeface="+mn-lt"/>
              <a:ea typeface="Calibri" panose="020F0502020204030204"/>
              <a:cs typeface="Calibri"/>
            </a:endParaRPr>
          </a:p>
          <a:p>
            <a:pPr marL="457200" indent="-4572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3200">
              <a:latin typeface="+mn-lt"/>
              <a:ea typeface="Calibri" panose="020F0502020204030204"/>
              <a:cs typeface="Calibri"/>
            </a:endParaRPr>
          </a:p>
          <a:p>
            <a:pPr marL="1600200" lvl="2" indent="-457200" defTabSz="685800"/>
            <a:endParaRPr lang="en-GB" sz="3200">
              <a:latin typeface="+mn-lt"/>
              <a:ea typeface="Calibri" panose="020F0502020204030204"/>
              <a:cs typeface="Calibri"/>
            </a:endParaRPr>
          </a:p>
          <a:p>
            <a:pPr marL="457200" lvl="1" indent="-457200" defTabSz="685800">
              <a:buNone/>
            </a:pPr>
            <a:endParaRPr lang="en-GB" sz="3200">
              <a:latin typeface="+mn-lt"/>
              <a:ea typeface="Calibri" panose="020F0502020204030204"/>
              <a:cs typeface="Calibri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3200">
              <a:latin typeface="+mn-lt"/>
              <a:ea typeface="Calibri" panose="020F0502020204030204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3200">
              <a:latin typeface="+mn-lt"/>
              <a:ea typeface="Calibri" panose="020F050202020403020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DB4BCFBC-4D2E-2196-0C28-A2ACBB085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EA749061-25DA-8439-CE79-DF381A5EEE89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8710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1F89A-1F48-B32B-49D7-B31107154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37411668-D764-FFF3-D1AA-54A03A16F4F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74621" y="1323381"/>
            <a:ext cx="10153653" cy="4886037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sz="3200" b="1">
                <a:solidFill>
                  <a:srgbClr val="C00000"/>
                </a:solidFill>
                <a:latin typeface="+mn-lt"/>
                <a:cs typeface="Arial"/>
              </a:rPr>
              <a:t>Definition of disability</a:t>
            </a:r>
            <a:endParaRPr lang="en-US" sz="3200" b="1">
              <a:solidFill>
                <a:srgbClr val="C00000"/>
              </a:solidFill>
              <a:latin typeface="+mn-lt"/>
              <a:ea typeface="Calibri"/>
              <a:cs typeface="Arial"/>
            </a:endParaRPr>
          </a:p>
          <a:p>
            <a:pPr marL="0" indent="0" algn="l">
              <a:lnSpc>
                <a:spcPct val="100000"/>
              </a:lnSpc>
              <a:spcAft>
                <a:spcPts val="1500"/>
              </a:spcAft>
              <a:buClr>
                <a:srgbClr val="FF0000"/>
              </a:buClr>
              <a:buNone/>
            </a:pPr>
            <a:r>
              <a:rPr lang="en-US" sz="2400" b="0" i="0">
                <a:solidFill>
                  <a:srgbClr val="3A3D3F"/>
                </a:solidFill>
                <a:effectLst/>
                <a:latin typeface="+mn-lt"/>
              </a:rPr>
              <a:t>The </a:t>
            </a:r>
            <a:r>
              <a:rPr lang="en-US" sz="2400" b="0" i="0" u="none" strike="noStrike">
                <a:solidFill>
                  <a:srgbClr val="3A3D3F"/>
                </a:solidFill>
                <a:effectLst/>
                <a:latin typeface="+mn-lt"/>
                <a:hlinkClick r:id="rId3"/>
              </a:rPr>
              <a:t>Equality Act 2010</a:t>
            </a:r>
            <a:r>
              <a:rPr lang="en-US" sz="2400" b="0" i="0">
                <a:solidFill>
                  <a:srgbClr val="3A3D3F"/>
                </a:solidFill>
                <a:effectLst/>
                <a:latin typeface="+mn-lt"/>
              </a:rPr>
              <a:t> definition of disability: </a:t>
            </a:r>
            <a:endParaRPr lang="en-US" sz="2400" b="0" i="0">
              <a:solidFill>
                <a:srgbClr val="3A3D3F"/>
              </a:solidFill>
              <a:effectLst/>
              <a:latin typeface="+mn-lt"/>
              <a:ea typeface="Calibri"/>
              <a:cs typeface="Calibri"/>
            </a:endParaRPr>
          </a:p>
          <a:p>
            <a:pPr marL="457200" lvl="1" indent="0">
              <a:lnSpc>
                <a:spcPct val="100000"/>
              </a:lnSpc>
              <a:spcAft>
                <a:spcPts val="1500"/>
              </a:spcAft>
              <a:buClr>
                <a:srgbClr val="FF0000"/>
              </a:buClr>
              <a:buNone/>
            </a:pPr>
            <a:r>
              <a:rPr lang="en-US" b="0" i="0">
                <a:solidFill>
                  <a:srgbClr val="3A3D3F"/>
                </a:solidFill>
                <a:effectLst/>
                <a:latin typeface="+mn-lt"/>
              </a:rPr>
              <a:t>“A physical or mental impairment which has a substantial and long-term (likely to last at least 12 months) adverse effect on a person’s ability to carry out normal day to day activities”. </a:t>
            </a:r>
            <a:endParaRPr lang="en-US" b="0" i="0">
              <a:solidFill>
                <a:srgbClr val="3A3D3F"/>
              </a:solidFill>
              <a:effectLst/>
              <a:latin typeface="+mn-lt"/>
              <a:ea typeface="Calibri"/>
              <a:cs typeface="Calibri"/>
            </a:endParaRPr>
          </a:p>
          <a:p>
            <a:pPr marL="0" indent="0" algn="l">
              <a:lnSpc>
                <a:spcPct val="100000"/>
              </a:lnSpc>
              <a:spcAft>
                <a:spcPts val="1500"/>
              </a:spcAft>
              <a:buClr>
                <a:srgbClr val="FF0000"/>
              </a:buClr>
              <a:buNone/>
            </a:pPr>
            <a:r>
              <a:rPr lang="en-US" sz="2400" b="0" i="0">
                <a:solidFill>
                  <a:srgbClr val="3A3D3F"/>
                </a:solidFill>
                <a:effectLst/>
                <a:latin typeface="+mn-lt"/>
              </a:rPr>
              <a:t>This definition includes those with neurodivergence, long-term health or mental health conditions. </a:t>
            </a:r>
            <a:endParaRPr lang="en-US" sz="2400" b="0" i="0">
              <a:solidFill>
                <a:srgbClr val="3A3D3F"/>
              </a:solidFill>
              <a:effectLst/>
              <a:latin typeface="+mn-lt"/>
              <a:ea typeface="Calibri"/>
              <a:cs typeface="Calibri"/>
            </a:endParaRPr>
          </a:p>
          <a:p>
            <a:pPr marL="0" indent="0">
              <a:buNone/>
            </a:pPr>
            <a:endParaRPr lang="en-US"/>
          </a:p>
          <a:p>
            <a:pPr algn="l" fontAlgn="base"/>
            <a:endParaRPr lang="en-GB" sz="2000" b="0" i="0">
              <a:solidFill>
                <a:schemeClr val="tx1"/>
              </a:solidFill>
              <a:effectLst/>
              <a:latin typeface="+mn-lt"/>
            </a:endParaRPr>
          </a:p>
          <a:p>
            <a:pPr marL="45720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000">
              <a:solidFill>
                <a:schemeClr val="tx1"/>
              </a:solidFill>
              <a:latin typeface="+mn-lt"/>
              <a:cs typeface="Calibri"/>
            </a:endParaRPr>
          </a:p>
          <a:p>
            <a:pPr marL="1600200" lvl="2" indent="-457200"/>
            <a:endParaRPr lang="en-GB">
              <a:solidFill>
                <a:schemeClr val="tx1"/>
              </a:solidFill>
              <a:latin typeface="+mn-lt"/>
              <a:cs typeface="Calibri"/>
            </a:endParaRPr>
          </a:p>
          <a:p>
            <a:pPr marL="457200" lvl="1" indent="-457200" defTabSz="685800">
              <a:buNone/>
            </a:pPr>
            <a:endParaRPr lang="en-GB" sz="2000">
              <a:solidFill>
                <a:schemeClr val="tx1"/>
              </a:solidFill>
              <a:latin typeface="+mn-lt"/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000">
              <a:solidFill>
                <a:schemeClr val="tx1"/>
              </a:solidFill>
              <a:latin typeface="+mn-lt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2000">
              <a:solidFill>
                <a:schemeClr val="tx1"/>
              </a:solidFill>
              <a:latin typeface="+mn-lt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866E56BA-D5A3-A5DC-4973-6EF9788774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F8E042EB-ACD6-1EBF-1ED2-DD028F322060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3101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3CD08-4ACA-82C0-4938-960BBAF03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5380BF5A-258D-2323-0127-E5F628A6F0B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84781" y="1005127"/>
            <a:ext cx="4610179" cy="5045553"/>
          </a:xfrm>
        </p:spPr>
        <p:txBody>
          <a:bodyPr>
            <a:noAutofit/>
          </a:bodyPr>
          <a:lstStyle/>
          <a:p>
            <a:pPr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rgbClr val="C00000"/>
              </a:solidFill>
              <a:latin typeface="+mn-lt"/>
              <a:cs typeface="Arial"/>
            </a:endParaRPr>
          </a:p>
          <a:p>
            <a:pPr lvl="0">
              <a:lnSpc>
                <a:spcPct val="116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Physical, mobility, visual or hearing disabilities,</a:t>
            </a:r>
          </a:p>
          <a:p>
            <a:pPr>
              <a:lnSpc>
                <a:spcPct val="116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Mental health conditions</a:t>
            </a:r>
            <a:endParaRPr lang="en-US" sz="2000">
              <a:latin typeface="+mn-lt"/>
            </a:endParaRPr>
          </a:p>
          <a:p>
            <a:pPr lvl="0">
              <a:lnSpc>
                <a:spcPct val="116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Neurodiverse conditions such as:</a:t>
            </a:r>
            <a:endParaRPr lang="en-GB" sz="200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16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dyslexia </a:t>
            </a:r>
            <a:endParaRPr lang="en-GB" sz="200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16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dyspraxia </a:t>
            </a:r>
            <a:endParaRPr lang="en-GB" sz="200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16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dyscalculia </a:t>
            </a:r>
            <a:endParaRPr lang="en-GB" sz="200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16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attention deficit (hyperactivity) disorder (AD(H)D) </a:t>
            </a:r>
            <a:endParaRPr lang="en-GB" sz="200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16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autistic spectrum conditions</a:t>
            </a:r>
            <a:endParaRPr lang="en-GB" sz="200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16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certain medical conditions </a:t>
            </a:r>
            <a:endParaRPr lang="en-GB" sz="200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/>
            <a:endParaRPr lang="en-GB" sz="2000" b="0" i="0">
              <a:solidFill>
                <a:schemeClr val="tx1"/>
              </a:solidFill>
              <a:effectLst/>
              <a:latin typeface="+mn-lt"/>
            </a:endParaRPr>
          </a:p>
          <a:p>
            <a:pPr marL="45720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000">
              <a:solidFill>
                <a:schemeClr val="tx1"/>
              </a:solidFill>
              <a:latin typeface="+mn-lt"/>
              <a:cs typeface="Calibri"/>
            </a:endParaRPr>
          </a:p>
          <a:p>
            <a:pPr marL="1600200" lvl="2" indent="-457200"/>
            <a:endParaRPr lang="en-GB">
              <a:solidFill>
                <a:schemeClr val="tx1"/>
              </a:solidFill>
              <a:latin typeface="+mn-lt"/>
              <a:cs typeface="Calibri"/>
            </a:endParaRPr>
          </a:p>
          <a:p>
            <a:pPr marL="457200" lvl="1" indent="-457200" defTabSz="685800">
              <a:buNone/>
            </a:pPr>
            <a:endParaRPr lang="en-GB" sz="2000">
              <a:solidFill>
                <a:schemeClr val="tx1"/>
              </a:solidFill>
              <a:latin typeface="+mn-lt"/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000">
              <a:solidFill>
                <a:schemeClr val="tx1"/>
              </a:solidFill>
              <a:latin typeface="+mn-lt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2000">
              <a:solidFill>
                <a:schemeClr val="tx1"/>
              </a:solidFill>
              <a:latin typeface="+mn-lt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7020CA78-7305-7E9B-CA5D-43245E7577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9F0AD8CD-6757-BC64-C94A-1CB2FDE6E3B8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1EF809-EBA9-CCAC-C81D-A25BF19A23A7}"/>
              </a:ext>
            </a:extLst>
          </p:cNvPr>
          <p:cNvSpPr txBox="1"/>
          <p:nvPr/>
        </p:nvSpPr>
        <p:spPr>
          <a:xfrm>
            <a:off x="781760" y="884261"/>
            <a:ext cx="9631680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i="0">
                <a:solidFill>
                  <a:srgbClr val="C00000"/>
                </a:solidFill>
                <a:effectLst/>
                <a:latin typeface="+mn-lt"/>
              </a:rPr>
              <a:t>The </a:t>
            </a:r>
            <a:r>
              <a:rPr lang="en-US" sz="2400" b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  <a:cs typeface="Times New Roman"/>
              </a:rPr>
              <a:t>Equality Act 2010 definition of disability includes these conditions: </a:t>
            </a:r>
            <a:endParaRPr lang="en-GB" sz="2400" b="1">
              <a:solidFill>
                <a:srgbClr val="C00000"/>
              </a:solidFill>
              <a:effectLst/>
              <a:latin typeface="+mn-lt"/>
              <a:ea typeface="Times New Roman" panose="02020603050405020304" pitchFamily="18" charset="0"/>
              <a:cs typeface="Times New Roman"/>
            </a:endParaRPr>
          </a:p>
          <a:p>
            <a:endParaRPr lang="en-GB" sz="2400">
              <a:solidFill>
                <a:srgbClr val="C00000"/>
              </a:solidFill>
              <a:ea typeface="Calibri"/>
              <a:cs typeface="Calibri"/>
            </a:endParaRP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3E55E2A6-5DC7-FCFC-822B-4AE5FA2B5AE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798899" y="1009673"/>
            <a:ext cx="4610179" cy="4837810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b="1">
              <a:solidFill>
                <a:srgbClr val="C00000"/>
              </a:solidFill>
              <a:latin typeface="+mn-lt"/>
              <a:cs typeface="Arial"/>
            </a:endParaRPr>
          </a:p>
          <a:p>
            <a:pPr lvl="0">
              <a:lnSpc>
                <a:spcPct val="116000"/>
              </a:lnSpc>
              <a:buClr>
                <a:srgbClr val="E60000"/>
              </a:buClr>
              <a:buFont typeface="Arial" panose="020B0604020202020204" pitchFamily="34" charset="0"/>
              <a:buChar char="•"/>
            </a:pPr>
            <a:r>
              <a:rPr lang="en-US" sz="20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Chronic fatigue syndrome (CFS)/</a:t>
            </a:r>
            <a:r>
              <a:rPr lang="en-US" sz="2000" err="1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myalgic</a:t>
            </a:r>
            <a:r>
              <a:rPr lang="en-US" sz="20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encephalomyelitis (ME) </a:t>
            </a:r>
            <a:endParaRPr lang="en-GB" sz="200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6000"/>
              </a:lnSpc>
              <a:buClr>
                <a:srgbClr val="E60000"/>
              </a:buClr>
              <a:buFont typeface="Arial" panose="020B0604020202020204" pitchFamily="34" charset="0"/>
              <a:buChar char="•"/>
            </a:pPr>
            <a:r>
              <a:rPr lang="en-US" sz="20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Other disabilities that may be ‘unseen’ (e.g. asthma, epilepsy, heart conditions, diabetes). </a:t>
            </a:r>
            <a:endParaRPr lang="en-GB" sz="200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16000"/>
              </a:lnSpc>
              <a:spcAft>
                <a:spcPts val="800"/>
              </a:spcAft>
              <a:buClr>
                <a:srgbClr val="E60000"/>
              </a:buClr>
              <a:buFont typeface="Arial" panose="020B0604020202020204" pitchFamily="34" charset="0"/>
              <a:buChar char="•"/>
            </a:pPr>
            <a:r>
              <a:rPr lang="en-US" sz="200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Conditions which have a substantial effect, but can be controlled by medical treatment, such as cancer, HIV/AIDS and Multiple Sclerosis. </a:t>
            </a:r>
            <a:endParaRPr lang="en-GB" sz="200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>
              <a:latin typeface="+mn-lt"/>
            </a:endParaRPr>
          </a:p>
          <a:p>
            <a:pPr algn="l" fontAlgn="base"/>
            <a:endParaRPr lang="en-GB" sz="2000" b="0" i="0">
              <a:solidFill>
                <a:schemeClr val="tx1"/>
              </a:solidFill>
              <a:effectLst/>
              <a:latin typeface="+mn-lt"/>
            </a:endParaRPr>
          </a:p>
          <a:p>
            <a:pPr marL="45720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000">
              <a:solidFill>
                <a:schemeClr val="tx1"/>
              </a:solidFill>
              <a:latin typeface="+mn-lt"/>
              <a:cs typeface="Calibri"/>
            </a:endParaRPr>
          </a:p>
          <a:p>
            <a:pPr marL="1600200" lvl="2" indent="-457200"/>
            <a:endParaRPr lang="en-GB">
              <a:solidFill>
                <a:schemeClr val="tx1"/>
              </a:solidFill>
              <a:latin typeface="+mn-lt"/>
              <a:cs typeface="Calibri"/>
            </a:endParaRPr>
          </a:p>
          <a:p>
            <a:pPr marL="457200" lvl="1" indent="-457200" defTabSz="685800">
              <a:buNone/>
            </a:pPr>
            <a:endParaRPr lang="en-GB" sz="2000">
              <a:solidFill>
                <a:schemeClr val="tx1"/>
              </a:solidFill>
              <a:latin typeface="+mn-lt"/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000">
              <a:solidFill>
                <a:schemeClr val="tx1"/>
              </a:solidFill>
              <a:latin typeface="+mn-lt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2000">
              <a:solidFill>
                <a:schemeClr val="tx1"/>
              </a:solidFill>
              <a:latin typeface="+mn-lt"/>
              <a:cs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197853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70C8970-319E-677D-2BAF-48D4EEF29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28630" y="1209247"/>
            <a:ext cx="10153653" cy="4837810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sz="3200" b="1">
                <a:solidFill>
                  <a:srgbClr val="C00000"/>
                </a:solidFill>
                <a:latin typeface="+mn-lt"/>
                <a:cs typeface="Calibri"/>
              </a:rPr>
              <a:t>Prevalence of work-related illness and disability in the UK</a:t>
            </a:r>
            <a:endParaRPr lang="en-US" sz="3200" b="1"/>
          </a:p>
          <a:p>
            <a:pPr>
              <a:lnSpc>
                <a:spcPct val="100000"/>
              </a:lnSpc>
              <a:buClr>
                <a:srgbClr val="E60000"/>
              </a:buClr>
              <a:buFont typeface="Arial" panose="020B0604020202020204" pitchFamily="34" charset="0"/>
              <a:buChar char="•"/>
            </a:pPr>
            <a:r>
              <a:rPr lang="en-GB" sz="2000" b="1">
                <a:solidFill>
                  <a:schemeClr val="tx1"/>
                </a:solidFill>
                <a:latin typeface="+mn-lt"/>
              </a:rPr>
              <a:t>Work-Related Ill Health</a:t>
            </a:r>
            <a:r>
              <a:rPr lang="en-GB" sz="2000">
                <a:solidFill>
                  <a:schemeClr val="tx1"/>
                </a:solidFill>
                <a:latin typeface="+mn-lt"/>
              </a:rPr>
              <a:t>: </a:t>
            </a:r>
            <a:r>
              <a:rPr lang="en-US" sz="2000">
                <a:solidFill>
                  <a:schemeClr val="tx1"/>
                </a:solidFill>
                <a:latin typeface="+mn-lt"/>
              </a:rPr>
              <a:t>In 2023/24, approximately 1.7 million workers reported suffering from work-related ill health (new or long-standing). This equates to a rate of 4,940 cases per 100,000 workers. </a:t>
            </a:r>
            <a:r>
              <a:rPr lang="en-US" sz="2000">
                <a:solidFill>
                  <a:schemeClr val="tx1"/>
                </a:solidFill>
                <a:latin typeface="+mn-lt"/>
                <a:ea typeface="Calibri"/>
                <a:cs typeface="Calibri"/>
                <a:hlinkClick r:id="rId3"/>
              </a:rPr>
              <a:t>Health and Safety Initiative</a:t>
            </a:r>
            <a:endParaRPr lang="en-GB" sz="2000">
              <a:solidFill>
                <a:schemeClr val="tx1"/>
              </a:solidFill>
              <a:latin typeface="+mn-lt"/>
              <a:ea typeface="Calibri"/>
              <a:cs typeface="Calibri"/>
            </a:endParaRPr>
          </a:p>
          <a:p>
            <a:pPr defTabSz="685800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Clr>
                <a:srgbClr val="E60000"/>
              </a:buClr>
              <a:buFont typeface="Arial" panose="020B0604020202020204" pitchFamily="34" charset="0"/>
              <a:buChar char="•"/>
            </a:pPr>
            <a:r>
              <a:rPr lang="en-US" sz="2000" b="1">
                <a:solidFill>
                  <a:schemeClr val="tx1"/>
                </a:solidFill>
                <a:latin typeface="+mn-lt"/>
              </a:rPr>
              <a:t>Average sickness absence rate: </a:t>
            </a:r>
            <a:r>
              <a:rPr lang="en-US" sz="2000">
                <a:solidFill>
                  <a:schemeClr val="tx1"/>
                </a:solidFill>
                <a:latin typeface="+mn-lt"/>
              </a:rPr>
              <a:t>In the UK for 2023 was 7.8 days per employee. This represents a significant increase from the pre-pandemic rate of 5.8 days per employee per year. </a:t>
            </a:r>
            <a:r>
              <a:rPr lang="en-US" sz="2000">
                <a:solidFill>
                  <a:schemeClr val="tx1"/>
                </a:solidFill>
                <a:latin typeface="+mn-lt"/>
                <a:hlinkClick r:id="rId4"/>
              </a:rPr>
              <a:t>CIPD Health and Wellbeing at Work 2023 report</a:t>
            </a:r>
            <a:endParaRPr lang="en-GB" sz="2000">
              <a:solidFill>
                <a:schemeClr val="tx1"/>
              </a:solidFill>
              <a:latin typeface="+mn-lt"/>
            </a:endParaRPr>
          </a:p>
          <a:p>
            <a:pPr defTabSz="685800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Clr>
                <a:srgbClr val="E60000"/>
              </a:buClr>
              <a:buFont typeface="Arial" panose="020B0604020202020204" pitchFamily="34" charset="0"/>
              <a:buChar char="•"/>
            </a:pPr>
            <a:r>
              <a:rPr lang="en-GB" sz="2000" b="1">
                <a:solidFill>
                  <a:schemeClr val="tx1"/>
                </a:solidFill>
                <a:latin typeface="+mn-lt"/>
              </a:rPr>
              <a:t>Mental Health</a:t>
            </a:r>
            <a:r>
              <a:rPr lang="en-GB" sz="2000">
                <a:solidFill>
                  <a:schemeClr val="tx1"/>
                </a:solidFill>
                <a:latin typeface="+mn-lt"/>
              </a:rPr>
              <a:t>: </a:t>
            </a:r>
            <a:r>
              <a:rPr lang="en-US" sz="2000">
                <a:latin typeface="+mn-lt"/>
              </a:rPr>
              <a:t>The leading cause of work-related ill health in the UK is stress, depression, or anxiety. According to the latest statistics, it accounts for 49% of new and long-standing cases of work-related ill health. </a:t>
            </a:r>
            <a:r>
              <a:rPr lang="en-US" sz="2000">
                <a:solidFill>
                  <a:schemeClr val="tx1"/>
                </a:solidFill>
                <a:latin typeface="+mn-lt"/>
                <a:ea typeface="Calibri"/>
                <a:cs typeface="Calibri"/>
                <a:hlinkClick r:id="rId3"/>
              </a:rPr>
              <a:t>Health and Safety Initiative</a:t>
            </a:r>
            <a:endParaRPr lang="en-GB" sz="2000">
              <a:solidFill>
                <a:schemeClr val="tx1"/>
              </a:solidFill>
              <a:latin typeface="+mn-lt"/>
              <a:ea typeface="Calibri"/>
              <a:cs typeface="Calibri"/>
            </a:endParaRPr>
          </a:p>
          <a:p>
            <a:pPr>
              <a:lnSpc>
                <a:spcPct val="100000"/>
              </a:lnSpc>
              <a:buClr>
                <a:srgbClr val="E60000"/>
              </a:buClr>
              <a:buFont typeface="Arial" panose="020B0604020202020204" pitchFamily="34" charset="0"/>
              <a:buChar char="•"/>
            </a:pPr>
            <a:r>
              <a:rPr lang="en-GB" sz="2000" b="1">
                <a:solidFill>
                  <a:schemeClr val="tx1"/>
                </a:solidFill>
                <a:latin typeface="+mn-lt"/>
              </a:rPr>
              <a:t>Musculoskeletal Disorders (MSDs)</a:t>
            </a:r>
            <a:r>
              <a:rPr lang="en-GB" sz="2000">
                <a:solidFill>
                  <a:schemeClr val="tx1"/>
                </a:solidFill>
                <a:latin typeface="+mn-lt"/>
              </a:rPr>
              <a:t>: MSDs are reported to be the second most common cause of work-related ill health, </a:t>
            </a:r>
            <a:r>
              <a:rPr lang="en-US" sz="2000" b="0" i="0">
                <a:solidFill>
                  <a:srgbClr val="000000"/>
                </a:solidFill>
                <a:effectLst/>
                <a:latin typeface="+mn-lt"/>
              </a:rPr>
              <a:t>accounting for 32% of work-related ill health. Back issues (41%) and upper limbs or neck (41%) listed as the most affected areas. </a:t>
            </a:r>
            <a:r>
              <a:rPr lang="en-US" sz="2000">
                <a:solidFill>
                  <a:schemeClr val="tx1"/>
                </a:solidFill>
                <a:latin typeface="+mn-lt"/>
                <a:ea typeface="Calibri"/>
                <a:cs typeface="Calibri"/>
                <a:hlinkClick r:id="rId3"/>
              </a:rPr>
              <a:t>Health and Safety Initiative</a:t>
            </a:r>
            <a:endParaRPr lang="en-GB" sz="2000">
              <a:solidFill>
                <a:schemeClr val="tx1"/>
              </a:solidFill>
              <a:latin typeface="+mn-lt"/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endParaRPr lang="en-GB" sz="2000">
              <a:solidFill>
                <a:schemeClr val="tx1"/>
              </a:solidFill>
              <a:ea typeface="Calibri"/>
              <a:cs typeface="Calibri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sz="2000" b="1">
              <a:solidFill>
                <a:schemeClr val="tx1"/>
              </a:solidFill>
              <a:latin typeface="+mn-lt"/>
              <a:cs typeface="Arial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GB" sz="2000">
              <a:solidFill>
                <a:schemeClr val="tx1"/>
              </a:solidFill>
              <a:latin typeface="+mn-lt"/>
            </a:endParaRPr>
          </a:p>
          <a:p>
            <a:pPr algn="l" fontAlgn="base"/>
            <a:endParaRPr lang="en-GB" sz="2000" b="0" i="0">
              <a:solidFill>
                <a:schemeClr val="tx1"/>
              </a:solidFill>
              <a:effectLst/>
              <a:latin typeface="+mn-lt"/>
            </a:endParaRPr>
          </a:p>
          <a:p>
            <a:pPr marL="45720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000">
              <a:solidFill>
                <a:schemeClr val="tx1"/>
              </a:solidFill>
              <a:latin typeface="+mn-lt"/>
              <a:cs typeface="Calibri"/>
            </a:endParaRPr>
          </a:p>
          <a:p>
            <a:pPr marL="1600200" lvl="2" indent="-457200"/>
            <a:endParaRPr lang="en-GB">
              <a:solidFill>
                <a:schemeClr val="tx1"/>
              </a:solidFill>
              <a:latin typeface="+mn-lt"/>
              <a:cs typeface="Calibri"/>
            </a:endParaRPr>
          </a:p>
          <a:p>
            <a:pPr marL="457200" lvl="1" indent="-457200" defTabSz="685800">
              <a:buNone/>
            </a:pPr>
            <a:endParaRPr lang="en-GB" sz="2000">
              <a:solidFill>
                <a:schemeClr val="tx1"/>
              </a:solidFill>
              <a:latin typeface="+mn-lt"/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000">
              <a:solidFill>
                <a:schemeClr val="tx1"/>
              </a:solidFill>
              <a:latin typeface="+mn-lt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2000">
              <a:solidFill>
                <a:schemeClr val="tx1"/>
              </a:solidFill>
              <a:latin typeface="+mn-lt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DB4BCFBC-4D2E-2196-0C28-A2ACBB0853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EA749061-25DA-8439-CE79-DF381A5EEE89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7462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0632B7-C7BD-8ECC-46B0-A63846F19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A5CBFF1-AC60-973C-D489-664234F7F39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65568" y="1209247"/>
            <a:ext cx="10153653" cy="4837810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sz="3200" b="1">
                <a:solidFill>
                  <a:srgbClr val="C00000"/>
                </a:solidFill>
                <a:latin typeface="+mn-lt"/>
                <a:cs typeface="Calibri"/>
              </a:rPr>
              <a:t>Prevalence of work-related illness and disability in the UK</a:t>
            </a:r>
            <a:endParaRPr lang="en-US" sz="3200" b="1"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GB" sz="2400" b="1">
                <a:solidFill>
                  <a:schemeClr val="tx1"/>
                </a:solidFill>
                <a:latin typeface="+mn-lt"/>
              </a:rPr>
              <a:t>Prevalence of Disability</a:t>
            </a:r>
            <a:r>
              <a:rPr lang="en-GB" sz="2400">
                <a:solidFill>
                  <a:schemeClr val="tx1"/>
                </a:solidFill>
                <a:latin typeface="+mn-lt"/>
              </a:rPr>
              <a:t>: Approximately 23% of working-age adults in the UK reported having a disability in the 2022/23 period, equating to about 16.1 million people across all age groups. </a:t>
            </a:r>
            <a:r>
              <a:rPr lang="en-GB" sz="2400">
                <a:solidFill>
                  <a:schemeClr val="tx1"/>
                </a:solidFill>
                <a:latin typeface="+mn-lt"/>
                <a:hlinkClick r:id="rId3"/>
              </a:rPr>
              <a:t>Parliament Commons Library</a:t>
            </a:r>
            <a:endParaRPr lang="en-GB" sz="2400"/>
          </a:p>
          <a:p>
            <a:pPr>
              <a:buFont typeface="Arial"/>
              <a:buChar char="•"/>
            </a:pPr>
            <a:r>
              <a:rPr lang="en-GB" sz="2400" b="1">
                <a:solidFill>
                  <a:schemeClr val="tx1"/>
                </a:solidFill>
                <a:latin typeface="+mn-lt"/>
              </a:rPr>
              <a:t>Disability Employment Gap</a:t>
            </a:r>
            <a:r>
              <a:rPr lang="en-GB" sz="2400">
                <a:solidFill>
                  <a:schemeClr val="tx1"/>
                </a:solidFill>
                <a:latin typeface="+mn-lt"/>
              </a:rPr>
              <a:t>: In 2021, around 53.5% of disabled individuals aged 16 to 64 were employed, compared to 81.6% of non-disabled individuals. </a:t>
            </a:r>
            <a:r>
              <a:rPr lang="en-GB" sz="2400">
                <a:solidFill>
                  <a:schemeClr val="tx1"/>
                </a:solidFill>
                <a:latin typeface="+mn-lt"/>
                <a:hlinkClick r:id="rId4"/>
              </a:rPr>
              <a:t>Office for National Statistics</a:t>
            </a:r>
            <a:endParaRPr lang="en-GB" sz="2400"/>
          </a:p>
          <a:p>
            <a:pPr marL="0" indent="0" defTabSz="685800">
              <a:buNone/>
            </a:pPr>
            <a:endParaRPr lang="en-GB" sz="2400" b="1">
              <a:solidFill>
                <a:schemeClr val="tx1"/>
              </a:solidFill>
              <a:latin typeface="+mn-lt"/>
              <a:ea typeface="Calibri"/>
              <a:cs typeface="Calibri"/>
            </a:endParaRPr>
          </a:p>
          <a:p>
            <a:pPr marL="0" indent="0" defTabSz="685800">
              <a:buNone/>
            </a:pPr>
            <a:r>
              <a:rPr lang="en-GB" sz="2400" b="1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Most common disabilities for working age adults in the UK:</a:t>
            </a:r>
            <a:endParaRPr lang="en-GB" sz="3200">
              <a:solidFill>
                <a:schemeClr val="tx1"/>
              </a:solidFill>
            </a:endParaRPr>
          </a:p>
          <a:p>
            <a:pPr lvl="1" defTabSz="685800">
              <a:buFont typeface="Courier New"/>
              <a:buChar char="o"/>
            </a:pPr>
            <a:r>
              <a:rPr lang="en-US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Musculoskeletal conditions</a:t>
            </a:r>
            <a:endParaRPr lang="en-US">
              <a:solidFill>
                <a:schemeClr val="tx1"/>
              </a:solidFill>
              <a:ea typeface="Calibri"/>
              <a:cs typeface="Calibri"/>
            </a:endParaRPr>
          </a:p>
          <a:p>
            <a:pPr lvl="1" defTabSz="685800">
              <a:buFont typeface="Courier New"/>
              <a:buChar char="o"/>
            </a:pPr>
            <a:r>
              <a:rPr lang="en-US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Mental health conditions</a:t>
            </a:r>
            <a:endParaRPr lang="en-US">
              <a:solidFill>
                <a:schemeClr val="tx1"/>
              </a:solidFill>
              <a:ea typeface="Calibri"/>
              <a:cs typeface="Calibri"/>
            </a:endParaRPr>
          </a:p>
          <a:p>
            <a:pPr lvl="1" defTabSz="685800">
              <a:buFont typeface="Courier New"/>
              <a:buChar char="o"/>
            </a:pPr>
            <a:r>
              <a:rPr lang="en-US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Neurodiverse conditions, such as dyslexia, ADHD, autism</a:t>
            </a:r>
          </a:p>
          <a:p>
            <a:pPr defTabSz="685800">
              <a:buFont typeface="Arial"/>
              <a:buChar char="•"/>
            </a:pPr>
            <a:endParaRPr lang="en-US" sz="2000" b="1">
              <a:solidFill>
                <a:schemeClr val="tx1"/>
              </a:solidFill>
              <a:latin typeface="+mn-lt"/>
              <a:ea typeface="Calibri"/>
              <a:cs typeface="Calibri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sz="2000" b="1">
              <a:solidFill>
                <a:schemeClr val="tx1"/>
              </a:solidFill>
              <a:latin typeface="+mn-lt"/>
              <a:ea typeface="Calibri"/>
              <a:cs typeface="Arial"/>
            </a:endParaRPr>
          </a:p>
          <a:p>
            <a:pPr marL="0" indent="0" algn="l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sz="2000" b="1" i="0">
              <a:solidFill>
                <a:schemeClr val="tx1"/>
              </a:solidFill>
              <a:effectLst/>
              <a:latin typeface="+mn-lt"/>
              <a:ea typeface="Calibri" panose="020F0502020204030204"/>
              <a:cs typeface="Arial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GB" sz="2000">
              <a:solidFill>
                <a:schemeClr val="tx1"/>
              </a:solidFill>
              <a:latin typeface="+mn-lt"/>
              <a:ea typeface="Calibri" panose="020F0502020204030204"/>
              <a:cs typeface="Calibri"/>
            </a:endParaRPr>
          </a:p>
          <a:p>
            <a:pPr fontAlgn="base"/>
            <a:endParaRPr lang="en-GB" sz="2000">
              <a:solidFill>
                <a:schemeClr val="tx1"/>
              </a:solidFill>
              <a:latin typeface="+mn-lt"/>
              <a:ea typeface="Calibri" panose="020F0502020204030204"/>
              <a:cs typeface="Calibri"/>
            </a:endParaRPr>
          </a:p>
          <a:p>
            <a:pPr marL="45720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>
              <a:solidFill>
                <a:schemeClr val="tx1"/>
              </a:solidFill>
              <a:latin typeface="+mn-lt"/>
              <a:ea typeface="Calibri" panose="020F0502020204030204"/>
              <a:cs typeface="Calibri"/>
            </a:endParaRPr>
          </a:p>
          <a:p>
            <a:pPr marL="1600200" lvl="2" indent="-457200" defTabSz="685800"/>
            <a:endParaRPr lang="en-GB" sz="2000">
              <a:solidFill>
                <a:schemeClr val="tx1"/>
              </a:solidFill>
              <a:latin typeface="+mn-lt"/>
              <a:ea typeface="Calibri" panose="020F0502020204030204"/>
              <a:cs typeface="Calibri" panose="020F0502020204030204"/>
            </a:endParaRPr>
          </a:p>
          <a:p>
            <a:pPr marL="457200" lvl="1" indent="-457200" defTabSz="685800">
              <a:buNone/>
            </a:pPr>
            <a:endParaRPr lang="en-GB" sz="2000">
              <a:solidFill>
                <a:schemeClr val="tx1"/>
              </a:solidFill>
              <a:latin typeface="+mn-lt"/>
              <a:ea typeface="Calibri" panose="020F0502020204030204"/>
              <a:cs typeface="Calibri" panose="020F050202020403020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000">
              <a:solidFill>
                <a:schemeClr val="tx1"/>
              </a:solidFill>
              <a:latin typeface="+mn-lt"/>
              <a:ea typeface="Calibri" panose="020F0502020204030204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2000">
              <a:solidFill>
                <a:schemeClr val="tx1"/>
              </a:solidFill>
              <a:latin typeface="+mn-lt"/>
              <a:ea typeface="Calibri" panose="020F050202020403020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BB01C42B-7E20-4AD6-3BF5-244622DAAE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D96C7BFD-A227-0223-085E-A9C09C2C4043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1289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7D06D1-835D-8F05-273C-9942F67ED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59A3CED1-F098-054A-A301-F67D2FD76E0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54301" y="1005848"/>
            <a:ext cx="10153653" cy="4837810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b="1">
              <a:solidFill>
                <a:srgbClr val="C00000"/>
              </a:solidFill>
              <a:latin typeface="+mn-lt"/>
              <a:cs typeface="Arial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sz="3600" b="1">
                <a:solidFill>
                  <a:srgbClr val="C00000"/>
                </a:solidFill>
                <a:latin typeface="+mn-lt"/>
                <a:cs typeface="Arial"/>
              </a:rPr>
              <a:t>What is occupational health? </a:t>
            </a:r>
          </a:p>
          <a:p>
            <a:pPr defTabSz="685800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  <a:latin typeface="+mn-lt"/>
                <a:cs typeface="Arial"/>
              </a:rPr>
              <a:t>LSE’s </a:t>
            </a:r>
            <a:r>
              <a:rPr lang="en-US" sz="2400" b="0" i="0">
                <a:solidFill>
                  <a:srgbClr val="0563C1"/>
                </a:solidFill>
                <a:effectLst/>
                <a:latin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Occupational Health </a:t>
            </a:r>
            <a:r>
              <a:rPr lang="en-US" sz="2400" b="0" i="0">
                <a:solidFill>
                  <a:srgbClr val="3A3D3F"/>
                </a:solidFill>
                <a:effectLst/>
                <a:latin typeface="+mn-lt"/>
              </a:rPr>
              <a:t>service provides independent medical advice on an employee’s health and wellbeing </a:t>
            </a:r>
            <a:r>
              <a:rPr lang="en-US" sz="2400">
                <a:solidFill>
                  <a:srgbClr val="3A3D3F"/>
                </a:solidFill>
                <a:latin typeface="+mn-lt"/>
              </a:rPr>
              <a:t>in the context of work</a:t>
            </a:r>
            <a:r>
              <a:rPr lang="en-US" sz="2400" b="0" i="0">
                <a:solidFill>
                  <a:srgbClr val="3A3D3F"/>
                </a:solidFill>
                <a:effectLst/>
                <a:latin typeface="+mn-lt"/>
              </a:rPr>
              <a:t>.</a:t>
            </a:r>
            <a:endParaRPr lang="en-US" sz="2400" b="0" i="0">
              <a:solidFill>
                <a:srgbClr val="3A3D3F"/>
              </a:solidFill>
              <a:effectLst/>
              <a:latin typeface="+mn-lt"/>
              <a:ea typeface="Calibri"/>
              <a:cs typeface="Calibri"/>
            </a:endParaRPr>
          </a:p>
          <a:p>
            <a:pPr defTabSz="685800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b="0" i="0">
                <a:solidFill>
                  <a:srgbClr val="3A3D3F"/>
                </a:solidFill>
                <a:effectLst/>
                <a:latin typeface="+mn-lt"/>
              </a:rPr>
              <a:t>Occupational Health Advisers are medical professionals who have received specialist training in the area of work and health. They will provide advice on:</a:t>
            </a:r>
          </a:p>
          <a:p>
            <a:pPr lvl="1" defTabSz="685800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b="0" i="0">
                <a:solidFill>
                  <a:srgbClr val="3A3D3F"/>
                </a:solidFill>
                <a:effectLst/>
                <a:latin typeface="+mn-lt"/>
              </a:rPr>
              <a:t>how a job might affect an employee’s health </a:t>
            </a:r>
          </a:p>
          <a:p>
            <a:pPr lvl="1" defTabSz="685800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b="0" i="0">
                <a:solidFill>
                  <a:srgbClr val="3A3D3F"/>
                </a:solidFill>
                <a:effectLst/>
                <a:latin typeface="+mn-lt"/>
              </a:rPr>
              <a:t>how an employee’s health may affect their ability to do their work</a:t>
            </a:r>
          </a:p>
          <a:p>
            <a:pPr lvl="1" defTabSz="685800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b="0" i="0">
                <a:solidFill>
                  <a:srgbClr val="3A3D3F"/>
                </a:solidFill>
                <a:effectLst/>
                <a:latin typeface="+mn-lt"/>
              </a:rPr>
              <a:t>specific workplace adjustments to support employees.</a:t>
            </a:r>
            <a:endParaRPr lang="en-US" b="0" i="0">
              <a:solidFill>
                <a:srgbClr val="3A3D3F"/>
              </a:solidFill>
              <a:effectLst/>
              <a:latin typeface="+mn-lt"/>
            </a:endParaRPr>
          </a:p>
          <a:p>
            <a:pPr lvl="1" defTabSz="685800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b="0" i="0">
              <a:solidFill>
                <a:srgbClr val="3A3D3F"/>
              </a:solidFill>
              <a:effectLst/>
              <a:latin typeface="+mn-lt"/>
            </a:endParaRPr>
          </a:p>
          <a:p>
            <a:pPr defTabSz="685800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tx1"/>
              </a:solidFill>
              <a:latin typeface="+mn-lt"/>
              <a:cs typeface="Arial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sz="2000" b="1">
                <a:solidFill>
                  <a:schemeClr val="tx1"/>
                </a:solidFill>
                <a:latin typeface="+mn-lt"/>
                <a:cs typeface="Arial"/>
              </a:rPr>
              <a:t> </a:t>
            </a: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GB" sz="2000">
              <a:solidFill>
                <a:schemeClr val="tx1"/>
              </a:solidFill>
              <a:latin typeface="+mn-lt"/>
            </a:endParaRPr>
          </a:p>
          <a:p>
            <a:pPr algn="l" fontAlgn="base"/>
            <a:endParaRPr lang="en-GB" sz="2000" b="0" i="0">
              <a:solidFill>
                <a:schemeClr val="tx1"/>
              </a:solidFill>
              <a:effectLst/>
              <a:latin typeface="+mn-lt"/>
            </a:endParaRPr>
          </a:p>
          <a:p>
            <a:pPr marL="45720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000">
              <a:solidFill>
                <a:schemeClr val="tx1"/>
              </a:solidFill>
              <a:latin typeface="+mn-lt"/>
              <a:cs typeface="Calibri"/>
            </a:endParaRPr>
          </a:p>
          <a:p>
            <a:pPr marL="1600200" lvl="2" indent="-457200"/>
            <a:endParaRPr lang="en-GB">
              <a:solidFill>
                <a:schemeClr val="tx1"/>
              </a:solidFill>
              <a:latin typeface="+mn-lt"/>
              <a:cs typeface="Calibri"/>
            </a:endParaRPr>
          </a:p>
          <a:p>
            <a:pPr marL="457200" lvl="1" indent="-457200" defTabSz="685800">
              <a:buNone/>
            </a:pPr>
            <a:endParaRPr lang="en-GB" sz="2000">
              <a:solidFill>
                <a:schemeClr val="tx1"/>
              </a:solidFill>
              <a:latin typeface="+mn-lt"/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000">
              <a:solidFill>
                <a:schemeClr val="tx1"/>
              </a:solidFill>
              <a:latin typeface="+mn-lt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2000">
              <a:solidFill>
                <a:schemeClr val="tx1"/>
              </a:solidFill>
              <a:latin typeface="+mn-lt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A7F0A09E-F77E-3B62-626E-0D908BED6B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51264D19-D3F4-2EFE-E8B0-BAA9C7B563E3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1258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7D06D1-835D-8F05-273C-9942F67ED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59A3CED1-F098-054A-A301-F67D2FD76E0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54301" y="1209048"/>
            <a:ext cx="10153653" cy="4837810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US" b="1">
              <a:solidFill>
                <a:srgbClr val="C00000"/>
              </a:solidFill>
              <a:latin typeface="+mn-lt"/>
              <a:cs typeface="Arial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sz="3600" b="1" dirty="0">
                <a:solidFill>
                  <a:srgbClr val="C00000"/>
                </a:solidFill>
                <a:latin typeface="+mn-lt"/>
                <a:cs typeface="Arial"/>
              </a:rPr>
              <a:t>LSE’s Occupational Health Provider </a:t>
            </a:r>
            <a:endParaRPr lang="en-US" sz="3600" b="1" dirty="0">
              <a:solidFill>
                <a:srgbClr val="C00000"/>
              </a:solidFill>
              <a:latin typeface="+mn-lt"/>
              <a:ea typeface="Calibri"/>
              <a:cs typeface="Arial"/>
            </a:endParaRPr>
          </a:p>
          <a:p>
            <a:pPr defTabSz="685800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+mn-lt"/>
                <a:cs typeface="Arial"/>
              </a:rPr>
              <a:t>LSE’s </a:t>
            </a:r>
            <a:r>
              <a:rPr lang="en-US" sz="2400" b="0" i="0" dirty="0">
                <a:solidFill>
                  <a:srgbClr val="0563C1"/>
                </a:solidFill>
                <a:effectLst/>
                <a:latin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Occupational Health </a:t>
            </a:r>
            <a:r>
              <a:rPr lang="en-US" sz="2400" b="0" i="0" dirty="0">
                <a:solidFill>
                  <a:srgbClr val="3A3D3F"/>
                </a:solidFill>
                <a:effectLst/>
                <a:latin typeface="+mn-lt"/>
              </a:rPr>
              <a:t>service </a:t>
            </a:r>
            <a:r>
              <a:rPr lang="en-GB" sz="2400" dirty="0">
                <a:solidFill>
                  <a:srgbClr val="3A3D3F"/>
                </a:solidFill>
                <a:latin typeface="+mn-lt"/>
              </a:rPr>
              <a:t>is delivered by an external provider - </a:t>
            </a:r>
            <a:r>
              <a:rPr lang="en-GB" sz="2400" dirty="0">
                <a:solidFill>
                  <a:srgbClr val="3A3D3F"/>
                </a:solidFill>
                <a:latin typeface="+mn-lt"/>
                <a:hlinkClick r:id="rId4"/>
              </a:rPr>
              <a:t>Innovate </a:t>
            </a:r>
            <a:r>
              <a:rPr lang="en-GB" sz="2400" i="0" dirty="0">
                <a:effectLst/>
                <a:latin typeface="+mn-lt"/>
                <a:hlinkClick r:id="rId4"/>
              </a:rPr>
              <a:t>Occupational Health, Safety &amp; Wellbeing</a:t>
            </a:r>
            <a:endParaRPr lang="en-GB" sz="2400" i="0" dirty="0">
              <a:effectLst/>
              <a:latin typeface="+mn-lt"/>
            </a:endParaRPr>
          </a:p>
          <a:p>
            <a:pPr defTabSz="685800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b="0" i="0" dirty="0">
                <a:solidFill>
                  <a:srgbClr val="3A3D3F"/>
                </a:solidFill>
                <a:effectLst/>
                <a:latin typeface="+mn-lt"/>
              </a:rPr>
              <a:t>Innovate Healthcare is a specialist occupational health provider with considerable experience of delivering services within both the public and private sector.  </a:t>
            </a:r>
            <a:endParaRPr lang="en-GB" sz="2400" b="0" i="0" dirty="0">
              <a:solidFill>
                <a:srgbClr val="3A3D3F"/>
              </a:solidFill>
              <a:effectLst/>
              <a:latin typeface="+mn-lt"/>
              <a:ea typeface="Calibri"/>
              <a:cs typeface="Calibri"/>
            </a:endParaRPr>
          </a:p>
          <a:p>
            <a:pPr defTabSz="685800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3A3D3F"/>
                </a:solidFill>
                <a:latin typeface="+mn-lt"/>
              </a:rPr>
              <a:t>The referral form will be sent to you by your HR Partner once agreed a referral is required.</a:t>
            </a:r>
            <a:endParaRPr lang="en-US" sz="2400" b="0" i="0" dirty="0">
              <a:solidFill>
                <a:srgbClr val="3A3D3F"/>
              </a:solidFill>
              <a:effectLst/>
              <a:latin typeface="+mn-lt"/>
            </a:endParaRPr>
          </a:p>
          <a:p>
            <a:pPr lvl="1" defTabSz="685800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b="0" i="0">
              <a:solidFill>
                <a:srgbClr val="3A3D3F"/>
              </a:solidFill>
              <a:effectLst/>
              <a:latin typeface="+mn-lt"/>
            </a:endParaRPr>
          </a:p>
          <a:p>
            <a:pPr defTabSz="685800">
              <a:lnSpc>
                <a:spcPct val="100000"/>
              </a:lnSpc>
              <a:spcBef>
                <a:spcPts val="1200"/>
              </a:spcBef>
              <a:spcAft>
                <a:spcPts val="1000"/>
              </a:spcAft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US" b="1">
              <a:solidFill>
                <a:schemeClr val="tx1"/>
              </a:solidFill>
              <a:latin typeface="+mn-lt"/>
              <a:cs typeface="Arial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r>
              <a:rPr lang="en-US" sz="2000" b="1" dirty="0">
                <a:solidFill>
                  <a:schemeClr val="tx1"/>
                </a:solidFill>
                <a:latin typeface="+mn-lt"/>
                <a:cs typeface="Arial"/>
              </a:rPr>
              <a:t> </a:t>
            </a:r>
            <a:endParaRPr lang="en-US" sz="2000" b="1" dirty="0">
              <a:solidFill>
                <a:schemeClr val="tx1"/>
              </a:solidFill>
              <a:latin typeface="+mn-lt"/>
              <a:ea typeface="Calibri"/>
              <a:cs typeface="Arial"/>
            </a:endParaRPr>
          </a:p>
          <a:p>
            <a:pPr marL="0" indent="0" defTabSz="685800">
              <a:lnSpc>
                <a:spcPts val="1500"/>
              </a:lnSpc>
              <a:spcBef>
                <a:spcPts val="1200"/>
              </a:spcBef>
              <a:spcAft>
                <a:spcPts val="1000"/>
              </a:spcAft>
              <a:buNone/>
            </a:pPr>
            <a:endParaRPr lang="en-GB" sz="2000">
              <a:solidFill>
                <a:schemeClr val="tx1"/>
              </a:solidFill>
              <a:latin typeface="+mn-lt"/>
            </a:endParaRPr>
          </a:p>
          <a:p>
            <a:pPr algn="l" fontAlgn="base"/>
            <a:endParaRPr lang="en-GB" sz="2000" b="0" i="0">
              <a:solidFill>
                <a:schemeClr val="tx1"/>
              </a:solidFill>
              <a:effectLst/>
              <a:latin typeface="+mn-lt"/>
            </a:endParaRPr>
          </a:p>
          <a:p>
            <a:pPr marL="457200" indent="-457200" defTabSz="685800">
              <a:lnSpc>
                <a:spcPts val="1800"/>
              </a:lnSpc>
              <a:spcBef>
                <a:spcPts val="450"/>
              </a:spcBef>
              <a:buClr>
                <a:srgbClr val="FF0000"/>
              </a:buClr>
              <a:buSzPct val="110000"/>
            </a:pPr>
            <a:endParaRPr lang="en-GB" sz="2000">
              <a:solidFill>
                <a:schemeClr val="tx1"/>
              </a:solidFill>
              <a:latin typeface="+mn-lt"/>
              <a:cs typeface="Calibri"/>
            </a:endParaRPr>
          </a:p>
          <a:p>
            <a:pPr marL="1600200" lvl="2" indent="-457200"/>
            <a:endParaRPr lang="en-GB">
              <a:solidFill>
                <a:schemeClr val="tx1"/>
              </a:solidFill>
              <a:latin typeface="+mn-lt"/>
              <a:cs typeface="Calibri"/>
            </a:endParaRPr>
          </a:p>
          <a:p>
            <a:pPr marL="457200" lvl="1" indent="-457200" defTabSz="685800">
              <a:buNone/>
            </a:pPr>
            <a:endParaRPr lang="en-GB" sz="2000">
              <a:solidFill>
                <a:schemeClr val="tx1"/>
              </a:solidFill>
              <a:latin typeface="+mn-lt"/>
              <a:cs typeface="Calibri"/>
            </a:endParaRPr>
          </a:p>
          <a:p>
            <a:pPr marL="0" lv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GB" sz="2000">
              <a:solidFill>
                <a:schemeClr val="tx1"/>
              </a:solidFill>
              <a:latin typeface="+mn-lt"/>
              <a:cs typeface="Arial" pitchFamily="34"/>
            </a:endParaRPr>
          </a:p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400"/>
              </a:spcAft>
              <a:buNone/>
            </a:pPr>
            <a:endParaRPr lang="en-GB" sz="2000">
              <a:solidFill>
                <a:schemeClr val="tx1"/>
              </a:solidFill>
              <a:latin typeface="+mn-lt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A7F0A09E-F77E-3B62-626E-0D908BED6B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51264D19-D3F4-2EFE-E8B0-BAA9C7B563E3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64690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6BE86673-BDEA-4108-7DF7-D75421CD528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67607" y="1131552"/>
            <a:ext cx="10153653" cy="660516"/>
          </a:xfrm>
        </p:spPr>
        <p:txBody>
          <a:bodyPr>
            <a:noAutofit/>
          </a:bodyPr>
          <a:lstStyle/>
          <a:p>
            <a:pPr marL="0" indent="0" defTabSz="685800">
              <a:lnSpc>
                <a:spcPts val="222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3200" b="1">
                <a:solidFill>
                  <a:srgbClr val="E0112B"/>
                </a:solidFill>
                <a:latin typeface="Arial"/>
                <a:ea typeface="Roboto"/>
                <a:cs typeface="Arial"/>
              </a:rPr>
              <a:t>Occupational Health – Referrals</a:t>
            </a:r>
            <a:endParaRPr lang="en-GB" sz="3200">
              <a:solidFill>
                <a:srgbClr val="C00000"/>
              </a:solidFill>
              <a:latin typeface="Arial" pitchFamily="34"/>
              <a:cs typeface="Arial" pitchFamily="34"/>
            </a:endParaRPr>
          </a:p>
        </p:txBody>
      </p:sp>
      <p:pic>
        <p:nvPicPr>
          <p:cNvPr id="3" name="Picture 5" descr="A picture containing text, font, screenshot, graphics&#10;&#10;Description automatically generated">
            <a:extLst>
              <a:ext uri="{FF2B5EF4-FFF2-40B4-BE49-F238E27FC236}">
                <a16:creationId xmlns:a16="http://schemas.microsoft.com/office/drawing/2014/main" id="{5BEA3B47-C223-0ADF-D451-9145BA912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5" y="299658"/>
            <a:ext cx="1799786" cy="60993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ectangle 15">
            <a:extLst>
              <a:ext uri="{FF2B5EF4-FFF2-40B4-BE49-F238E27FC236}">
                <a16:creationId xmlns:a16="http://schemas.microsoft.com/office/drawing/2014/main" id="{784B1303-773E-B85F-4984-92BB9AB4634B}"/>
              </a:ext>
            </a:extLst>
          </p:cNvPr>
          <p:cNvSpPr/>
          <p:nvPr/>
        </p:nvSpPr>
        <p:spPr>
          <a:xfrm>
            <a:off x="0" y="0"/>
            <a:ext cx="12191996" cy="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B11DCE-19C1-070B-E973-E34C5DAA579E}"/>
              </a:ext>
            </a:extLst>
          </p:cNvPr>
          <p:cNvSpPr txBox="1"/>
          <p:nvPr/>
        </p:nvSpPr>
        <p:spPr>
          <a:xfrm>
            <a:off x="467607" y="1792068"/>
            <a:ext cx="10930496" cy="50783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buClr>
                <a:srgbClr val="FF0000"/>
              </a:buClr>
            </a:pPr>
            <a:r>
              <a:rPr lang="en-US" sz="2400" b="1">
                <a:solidFill>
                  <a:srgbClr val="3A3D3F"/>
                </a:solidFill>
                <a:ea typeface="+mn-lt"/>
                <a:cs typeface="+mn-lt"/>
              </a:rPr>
              <a:t>Occupational Health can advise on:  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3A3D3F"/>
                </a:solidFill>
                <a:ea typeface="+mn-lt"/>
                <a:cs typeface="+mn-lt"/>
              </a:rPr>
              <a:t>Supporting employees when physical or mental health difficulties affecting their work.  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3A3D3F"/>
                </a:solidFill>
                <a:ea typeface="+mn-lt"/>
                <a:cs typeface="+mn-lt"/>
              </a:rPr>
              <a:t>Support or reasonable adjustment options for employees with a disability.  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3A3D3F"/>
                </a:solidFill>
                <a:ea typeface="+mn-lt"/>
                <a:cs typeface="+mn-lt"/>
              </a:rPr>
              <a:t>Whether an undiagnosed health condition or disability is contributing to high levels of sickness absence or affecting performance at work.  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3A3D3F"/>
                </a:solidFill>
                <a:ea typeface="+mn-lt"/>
                <a:cs typeface="+mn-lt"/>
              </a:rPr>
              <a:t>Managing return to work following a long-term sickness absence or an injury.  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3A3D3F"/>
                </a:solidFill>
                <a:ea typeface="+mn-lt"/>
                <a:cs typeface="+mn-lt"/>
              </a:rPr>
              <a:t>Minimising risks to employee health, safety, or wellbeing.  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3A3D3F"/>
                </a:solidFill>
                <a:ea typeface="+mn-lt"/>
                <a:cs typeface="+mn-lt"/>
              </a:rPr>
              <a:t>An employee's fitness for work or an estimate of when they might be fit to work if absent.  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3A3D3F"/>
                </a:solidFill>
                <a:ea typeface="+mn-lt"/>
                <a:cs typeface="+mn-lt"/>
              </a:rPr>
              <a:t>Whether an employee might be considered for ill-health retirement. </a:t>
            </a:r>
            <a:endParaRPr lang="en-GB" sz="2000" b="1">
              <a:ea typeface="Calibri"/>
              <a:cs typeface="Calibri"/>
            </a:endParaRP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sz="2400"/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963586"/>
      </p:ext>
    </p:extLst>
  </p:cSld>
  <p:clrMapOvr>
    <a:masterClrMapping/>
  </p:clrMapOvr>
</p:sld>
</file>

<file path=ppt/theme/theme1.xml><?xml version="1.0" encoding="utf-8"?>
<a:theme xmlns:a="http://schemas.openxmlformats.org/drawingml/2006/main" name="Introduc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011B998AFFEA44914038D92951E109" ma:contentTypeVersion="15" ma:contentTypeDescription="Create a new document." ma:contentTypeScope="" ma:versionID="c4e311327cf43a4342d350a93d8ec5d1">
  <xsd:schema xmlns:xsd="http://www.w3.org/2001/XMLSchema" xmlns:xs="http://www.w3.org/2001/XMLSchema" xmlns:p="http://schemas.microsoft.com/office/2006/metadata/properties" xmlns:ns3="39800bd1-49df-46bc-baf5-102cc5aa3c29" xmlns:ns4="752f3690-359b-4808-abf2-1f76073b2265" targetNamespace="http://schemas.microsoft.com/office/2006/metadata/properties" ma:root="true" ma:fieldsID="2bfa31dc4dad820117253bd670834a7c" ns3:_="" ns4:_="">
    <xsd:import namespace="39800bd1-49df-46bc-baf5-102cc5aa3c29"/>
    <xsd:import namespace="752f3690-359b-4808-abf2-1f76073b226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System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800bd1-49df-46bc-baf5-102cc5aa3c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2f3690-359b-4808-abf2-1f76073b226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9800bd1-49df-46bc-baf5-102cc5aa3c29" xsi:nil="true"/>
  </documentManagement>
</p:properties>
</file>

<file path=customXml/itemProps1.xml><?xml version="1.0" encoding="utf-8"?>
<ds:datastoreItem xmlns:ds="http://schemas.openxmlformats.org/officeDocument/2006/customXml" ds:itemID="{98083D7B-C531-4DC3-888F-90C68247BCAC}">
  <ds:schemaRefs>
    <ds:schemaRef ds:uri="39800bd1-49df-46bc-baf5-102cc5aa3c29"/>
    <ds:schemaRef ds:uri="752f3690-359b-4808-abf2-1f76073b226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B1E3E24-8781-428B-A345-6C8E998AF7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0FB0DA-9989-48CB-8C4F-EAD7DD1B5C3F}">
  <ds:schemaRefs>
    <ds:schemaRef ds:uri="39800bd1-49df-46bc-baf5-102cc5aa3c29"/>
    <ds:schemaRef ds:uri="752f3690-359b-4808-abf2-1f76073b226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1196</Words>
  <Application>Microsoft Office PowerPoint</Application>
  <PresentationFormat>Widescreen</PresentationFormat>
  <Paragraphs>192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Introduction</vt:lpstr>
      <vt:lpstr>Office Theme</vt:lpstr>
      <vt:lpstr>LSE Manager Forum: Demystifying Disability in the workplace   Wednesday 22 January 11am to 12noon  Occupational Health and Disability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Mu,LH</cp:lastModifiedBy>
  <cp:revision>7</cp:revision>
  <dcterms:created xsi:type="dcterms:W3CDTF">2023-10-17T08:26:21Z</dcterms:created>
  <dcterms:modified xsi:type="dcterms:W3CDTF">2025-03-31T13:35:01Z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0x010100C7011B998AFFEA44914038D92951E109</vt:lpwstr>
  </property>
</Properties>
</file>