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  <p:sldMasterId id="2147483665" r:id="rId2"/>
  </p:sldMasterIdLst>
  <p:notesMasterIdLst>
    <p:notesMasterId r:id="rId18"/>
  </p:notesMasterIdLst>
  <p:sldIdLst>
    <p:sldId id="262" r:id="rId3"/>
    <p:sldId id="261" r:id="rId4"/>
    <p:sldId id="275" r:id="rId5"/>
    <p:sldId id="276" r:id="rId6"/>
    <p:sldId id="270" r:id="rId7"/>
    <p:sldId id="268" r:id="rId8"/>
    <p:sldId id="260" r:id="rId9"/>
    <p:sldId id="271" r:id="rId10"/>
    <p:sldId id="272" r:id="rId11"/>
    <p:sldId id="269" r:id="rId12"/>
    <p:sldId id="273" r:id="rId13"/>
    <p:sldId id="274" r:id="rId14"/>
    <p:sldId id="259" r:id="rId15"/>
    <p:sldId id="267" r:id="rId16"/>
    <p:sldId id="257" r:id="rId17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D19C6E-3919-9023-8CF0-30E9BF4E0CC7}" v="12" dt="2025-03-31T12:59:21.1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,LH" userId="S::l.h.mu@lse.ac.uk::05cf046a-1d2c-4ca6-ac70-4e7d1193e538" providerId="AD" clId="Web-{124C0A58-BD14-41BB-7430-5EFADA646A1F}"/>
    <pc:docChg chg="delSld modSld">
      <pc:chgData name="Mu,LH" userId="S::l.h.mu@lse.ac.uk::05cf046a-1d2c-4ca6-ac70-4e7d1193e538" providerId="AD" clId="Web-{124C0A58-BD14-41BB-7430-5EFADA646A1F}" dt="2024-02-07T14:58:22.053" v="233" actId="20577"/>
      <pc:docMkLst>
        <pc:docMk/>
      </pc:docMkLst>
      <pc:sldChg chg="modSp">
        <pc:chgData name="Mu,LH" userId="S::l.h.mu@lse.ac.uk::05cf046a-1d2c-4ca6-ac70-4e7d1193e538" providerId="AD" clId="Web-{124C0A58-BD14-41BB-7430-5EFADA646A1F}" dt="2024-02-07T14:58:22.053" v="233" actId="20577"/>
        <pc:sldMkLst>
          <pc:docMk/>
          <pc:sldMk cId="2680717988" sldId="259"/>
        </pc:sldMkLst>
      </pc:sldChg>
      <pc:sldChg chg="modSp">
        <pc:chgData name="Mu,LH" userId="S::l.h.mu@lse.ac.uk::05cf046a-1d2c-4ca6-ac70-4e7d1193e538" providerId="AD" clId="Web-{124C0A58-BD14-41BB-7430-5EFADA646A1F}" dt="2024-02-07T14:52:38.108" v="36" actId="20577"/>
        <pc:sldMkLst>
          <pc:docMk/>
          <pc:sldMk cId="2656963586" sldId="260"/>
        </pc:sldMkLst>
      </pc:sldChg>
      <pc:sldChg chg="del">
        <pc:chgData name="Mu,LH" userId="S::l.h.mu@lse.ac.uk::05cf046a-1d2c-4ca6-ac70-4e7d1193e538" providerId="AD" clId="Web-{124C0A58-BD14-41BB-7430-5EFADA646A1F}" dt="2024-02-07T14:57:02.864" v="179"/>
        <pc:sldMkLst>
          <pc:docMk/>
          <pc:sldMk cId="1870228797" sldId="263"/>
        </pc:sldMkLst>
      </pc:sldChg>
      <pc:sldChg chg="del">
        <pc:chgData name="Mu,LH" userId="S::l.h.mu@lse.ac.uk::05cf046a-1d2c-4ca6-ac70-4e7d1193e538" providerId="AD" clId="Web-{124C0A58-BD14-41BB-7430-5EFADA646A1F}" dt="2024-02-07T14:57:05.145" v="180"/>
        <pc:sldMkLst>
          <pc:docMk/>
          <pc:sldMk cId="1699000525" sldId="265"/>
        </pc:sldMkLst>
      </pc:sldChg>
      <pc:sldChg chg="del">
        <pc:chgData name="Mu,LH" userId="S::l.h.mu@lse.ac.uk::05cf046a-1d2c-4ca6-ac70-4e7d1193e538" providerId="AD" clId="Web-{124C0A58-BD14-41BB-7430-5EFADA646A1F}" dt="2024-02-07T14:57:06.505" v="181"/>
        <pc:sldMkLst>
          <pc:docMk/>
          <pc:sldMk cId="3593363790" sldId="266"/>
        </pc:sldMkLst>
      </pc:sldChg>
      <pc:sldChg chg="modSp">
        <pc:chgData name="Mu,LH" userId="S::l.h.mu@lse.ac.uk::05cf046a-1d2c-4ca6-ac70-4e7d1193e538" providerId="AD" clId="Web-{124C0A58-BD14-41BB-7430-5EFADA646A1F}" dt="2024-02-07T14:57:58.475" v="225" actId="14100"/>
        <pc:sldMkLst>
          <pc:docMk/>
          <pc:sldMk cId="3482502011" sldId="267"/>
        </pc:sldMkLst>
      </pc:sldChg>
      <pc:sldChg chg="modSp">
        <pc:chgData name="Mu,LH" userId="S::l.h.mu@lse.ac.uk::05cf046a-1d2c-4ca6-ac70-4e7d1193e538" providerId="AD" clId="Web-{124C0A58-BD14-41BB-7430-5EFADA646A1F}" dt="2024-02-07T14:48:42.212" v="2" actId="20577"/>
        <pc:sldMkLst>
          <pc:docMk/>
          <pc:sldMk cId="1863768070" sldId="268"/>
        </pc:sldMkLst>
      </pc:sldChg>
      <pc:sldChg chg="modSp">
        <pc:chgData name="Mu,LH" userId="S::l.h.mu@lse.ac.uk::05cf046a-1d2c-4ca6-ac70-4e7d1193e538" providerId="AD" clId="Web-{124C0A58-BD14-41BB-7430-5EFADA646A1F}" dt="2024-02-07T14:49:55.026" v="14" actId="14100"/>
        <pc:sldMkLst>
          <pc:docMk/>
          <pc:sldMk cId="397176296" sldId="269"/>
        </pc:sldMkLst>
      </pc:sldChg>
      <pc:sldChg chg="modSp">
        <pc:chgData name="Mu,LH" userId="S::l.h.mu@lse.ac.uk::05cf046a-1d2c-4ca6-ac70-4e7d1193e538" providerId="AD" clId="Web-{124C0A58-BD14-41BB-7430-5EFADA646A1F}" dt="2024-02-07T14:49:28.885" v="10" actId="20577"/>
        <pc:sldMkLst>
          <pc:docMk/>
          <pc:sldMk cId="3457462218" sldId="270"/>
        </pc:sldMkLst>
      </pc:sldChg>
      <pc:sldChg chg="modSp">
        <pc:chgData name="Mu,LH" userId="S::l.h.mu@lse.ac.uk::05cf046a-1d2c-4ca6-ac70-4e7d1193e538" providerId="AD" clId="Web-{124C0A58-BD14-41BB-7430-5EFADA646A1F}" dt="2024-02-07T14:52:30.389" v="34" actId="20577"/>
        <pc:sldMkLst>
          <pc:docMk/>
          <pc:sldMk cId="3400819424" sldId="271"/>
        </pc:sldMkLst>
      </pc:sldChg>
      <pc:sldChg chg="modSp">
        <pc:chgData name="Mu,LH" userId="S::l.h.mu@lse.ac.uk::05cf046a-1d2c-4ca6-ac70-4e7d1193e538" providerId="AD" clId="Web-{124C0A58-BD14-41BB-7430-5EFADA646A1F}" dt="2024-02-07T14:51:29.747" v="32" actId="20577"/>
        <pc:sldMkLst>
          <pc:docMk/>
          <pc:sldMk cId="3633585560" sldId="272"/>
        </pc:sldMkLst>
      </pc:sldChg>
    </pc:docChg>
  </pc:docChgLst>
  <pc:docChgLst>
    <pc:chgData name="Mu,LH" userId="S::l.h.mu@lse.ac.uk::05cf046a-1d2c-4ca6-ac70-4e7d1193e538" providerId="AD" clId="Web-{55E08002-F862-6BC7-1880-901A896F13D3}"/>
    <pc:docChg chg="modSld">
      <pc:chgData name="Mu,LH" userId="S::l.h.mu@lse.ac.uk::05cf046a-1d2c-4ca6-ac70-4e7d1193e538" providerId="AD" clId="Web-{55E08002-F862-6BC7-1880-901A896F13D3}" dt="2024-12-10T16:01:56.139" v="0" actId="20577"/>
      <pc:docMkLst>
        <pc:docMk/>
      </pc:docMkLst>
      <pc:sldChg chg="modSp">
        <pc:chgData name="Mu,LH" userId="S::l.h.mu@lse.ac.uk::05cf046a-1d2c-4ca6-ac70-4e7d1193e538" providerId="AD" clId="Web-{55E08002-F862-6BC7-1880-901A896F13D3}" dt="2024-12-10T16:01:56.139" v="0" actId="20577"/>
        <pc:sldMkLst>
          <pc:docMk/>
          <pc:sldMk cId="2260191945" sldId="262"/>
        </pc:sldMkLst>
        <pc:spChg chg="mod">
          <ac:chgData name="Mu,LH" userId="S::l.h.mu@lse.ac.uk::05cf046a-1d2c-4ca6-ac70-4e7d1193e538" providerId="AD" clId="Web-{55E08002-F862-6BC7-1880-901A896F13D3}" dt="2024-12-10T16:01:56.139" v="0" actId="20577"/>
          <ac:spMkLst>
            <pc:docMk/>
            <pc:sldMk cId="2260191945" sldId="262"/>
            <ac:spMk id="2" creationId="{75A7FEE1-B1DF-8DA1-AB10-5F90FB9F2796}"/>
          </ac:spMkLst>
        </pc:spChg>
      </pc:sldChg>
    </pc:docChg>
  </pc:docChgLst>
  <pc:docChgLst>
    <pc:chgData name="Mu,LH" userId="05cf046a-1d2c-4ca6-ac70-4e7d1193e538" providerId="ADAL" clId="{197DE359-E951-419A-A8F7-0E0386B9C7EB}"/>
    <pc:docChg chg="undo redo custSel addSld delSld modSld sldOrd">
      <pc:chgData name="Mu,LH" userId="05cf046a-1d2c-4ca6-ac70-4e7d1193e538" providerId="ADAL" clId="{197DE359-E951-419A-A8F7-0E0386B9C7EB}" dt="2024-12-12T14:13:13.779" v="945" actId="20577"/>
      <pc:docMkLst>
        <pc:docMk/>
      </pc:docMkLst>
      <pc:sldChg chg="modSp mod">
        <pc:chgData name="Mu,LH" userId="05cf046a-1d2c-4ca6-ac70-4e7d1193e538" providerId="ADAL" clId="{197DE359-E951-419A-A8F7-0E0386B9C7EB}" dt="2024-12-12T13:44:43.061" v="897" actId="20577"/>
        <pc:sldMkLst>
          <pc:docMk/>
          <pc:sldMk cId="2680717988" sldId="259"/>
        </pc:sldMkLst>
        <pc:spChg chg="mod">
          <ac:chgData name="Mu,LH" userId="05cf046a-1d2c-4ca6-ac70-4e7d1193e538" providerId="ADAL" clId="{197DE359-E951-419A-A8F7-0E0386B9C7EB}" dt="2024-12-12T13:44:43.061" v="897" actId="20577"/>
          <ac:spMkLst>
            <pc:docMk/>
            <pc:sldMk cId="2680717988" sldId="259"/>
            <ac:spMk id="5" creationId="{98E22EA0-310F-E1FB-6311-7BA6158849E8}"/>
          </ac:spMkLst>
        </pc:spChg>
      </pc:sldChg>
      <pc:sldChg chg="ord">
        <pc:chgData name="Mu,LH" userId="05cf046a-1d2c-4ca6-ac70-4e7d1193e538" providerId="ADAL" clId="{197DE359-E951-419A-A8F7-0E0386B9C7EB}" dt="2024-12-12T13:34:58.509" v="601"/>
        <pc:sldMkLst>
          <pc:docMk/>
          <pc:sldMk cId="2656963586" sldId="260"/>
        </pc:sldMkLst>
      </pc:sldChg>
      <pc:sldChg chg="modSp mod">
        <pc:chgData name="Mu,LH" userId="05cf046a-1d2c-4ca6-ac70-4e7d1193e538" providerId="ADAL" clId="{197DE359-E951-419A-A8F7-0E0386B9C7EB}" dt="2024-12-12T13:43:49.696" v="865" actId="20577"/>
        <pc:sldMkLst>
          <pc:docMk/>
          <pc:sldMk cId="768710060" sldId="261"/>
        </pc:sldMkLst>
        <pc:spChg chg="mod">
          <ac:chgData name="Mu,LH" userId="05cf046a-1d2c-4ca6-ac70-4e7d1193e538" providerId="ADAL" clId="{197DE359-E951-419A-A8F7-0E0386B9C7EB}" dt="2024-12-12T13:43:49.696" v="865" actId="20577"/>
          <ac:spMkLst>
            <pc:docMk/>
            <pc:sldMk cId="768710060" sldId="261"/>
            <ac:spMk id="2" creationId="{270C8970-319E-677D-2BAF-48D4EEF29771}"/>
          </ac:spMkLst>
        </pc:spChg>
      </pc:sldChg>
      <pc:sldChg chg="modSp mod">
        <pc:chgData name="Mu,LH" userId="05cf046a-1d2c-4ca6-ac70-4e7d1193e538" providerId="ADAL" clId="{197DE359-E951-419A-A8F7-0E0386B9C7EB}" dt="2024-12-12T13:38:01.078" v="689" actId="20577"/>
        <pc:sldMkLst>
          <pc:docMk/>
          <pc:sldMk cId="2260191945" sldId="262"/>
        </pc:sldMkLst>
        <pc:spChg chg="mod">
          <ac:chgData name="Mu,LH" userId="05cf046a-1d2c-4ca6-ac70-4e7d1193e538" providerId="ADAL" clId="{197DE359-E951-419A-A8F7-0E0386B9C7EB}" dt="2024-12-12T13:38:01.078" v="689" actId="20577"/>
          <ac:spMkLst>
            <pc:docMk/>
            <pc:sldMk cId="2260191945" sldId="262"/>
            <ac:spMk id="2" creationId="{75A7FEE1-B1DF-8DA1-AB10-5F90FB9F2796}"/>
          </ac:spMkLst>
        </pc:spChg>
      </pc:sldChg>
      <pc:sldChg chg="modSp mod">
        <pc:chgData name="Mu,LH" userId="05cf046a-1d2c-4ca6-ac70-4e7d1193e538" providerId="ADAL" clId="{197DE359-E951-419A-A8F7-0E0386B9C7EB}" dt="2024-12-12T13:45:14.035" v="941" actId="20577"/>
        <pc:sldMkLst>
          <pc:docMk/>
          <pc:sldMk cId="3482502011" sldId="267"/>
        </pc:sldMkLst>
        <pc:spChg chg="mod">
          <ac:chgData name="Mu,LH" userId="05cf046a-1d2c-4ca6-ac70-4e7d1193e538" providerId="ADAL" clId="{197DE359-E951-419A-A8F7-0E0386B9C7EB}" dt="2024-12-12T13:45:14.035" v="941" actId="20577"/>
          <ac:spMkLst>
            <pc:docMk/>
            <pc:sldMk cId="3482502011" sldId="267"/>
            <ac:spMk id="5" creationId="{98E22EA0-310F-E1FB-6311-7BA6158849E8}"/>
          </ac:spMkLst>
        </pc:spChg>
      </pc:sldChg>
      <pc:sldChg chg="modSp mod">
        <pc:chgData name="Mu,LH" userId="05cf046a-1d2c-4ca6-ac70-4e7d1193e538" providerId="ADAL" clId="{197DE359-E951-419A-A8F7-0E0386B9C7EB}" dt="2024-12-12T13:34:06.146" v="599" actId="6549"/>
        <pc:sldMkLst>
          <pc:docMk/>
          <pc:sldMk cId="1863768070" sldId="268"/>
        </pc:sldMkLst>
        <pc:spChg chg="mod">
          <ac:chgData name="Mu,LH" userId="05cf046a-1d2c-4ca6-ac70-4e7d1193e538" providerId="ADAL" clId="{197DE359-E951-419A-A8F7-0E0386B9C7EB}" dt="2024-12-12T13:34:06.146" v="599" actId="6549"/>
          <ac:spMkLst>
            <pc:docMk/>
            <pc:sldMk cId="1863768070" sldId="268"/>
            <ac:spMk id="2" creationId="{270C8970-319E-677D-2BAF-48D4EEF29771}"/>
          </ac:spMkLst>
        </pc:spChg>
      </pc:sldChg>
      <pc:sldChg chg="modSp mod">
        <pc:chgData name="Mu,LH" userId="05cf046a-1d2c-4ca6-ac70-4e7d1193e538" providerId="ADAL" clId="{197DE359-E951-419A-A8F7-0E0386B9C7EB}" dt="2024-12-12T13:35:38.010" v="607" actId="207"/>
        <pc:sldMkLst>
          <pc:docMk/>
          <pc:sldMk cId="397176296" sldId="269"/>
        </pc:sldMkLst>
        <pc:spChg chg="mod">
          <ac:chgData name="Mu,LH" userId="05cf046a-1d2c-4ca6-ac70-4e7d1193e538" providerId="ADAL" clId="{197DE359-E951-419A-A8F7-0E0386B9C7EB}" dt="2024-12-12T13:35:38.010" v="607" actId="207"/>
          <ac:spMkLst>
            <pc:docMk/>
            <pc:sldMk cId="397176296" sldId="269"/>
            <ac:spMk id="2" creationId="{270C8970-319E-677D-2BAF-48D4EEF29771}"/>
          </ac:spMkLst>
        </pc:spChg>
      </pc:sldChg>
      <pc:sldChg chg="modSp mod ord">
        <pc:chgData name="Mu,LH" userId="05cf046a-1d2c-4ca6-ac70-4e7d1193e538" providerId="ADAL" clId="{197DE359-E951-419A-A8F7-0E0386B9C7EB}" dt="2024-12-12T14:13:13.779" v="945" actId="20577"/>
        <pc:sldMkLst>
          <pc:docMk/>
          <pc:sldMk cId="3457462218" sldId="270"/>
        </pc:sldMkLst>
        <pc:spChg chg="mod">
          <ac:chgData name="Mu,LH" userId="05cf046a-1d2c-4ca6-ac70-4e7d1193e538" providerId="ADAL" clId="{197DE359-E951-419A-A8F7-0E0386B9C7EB}" dt="2024-12-12T14:13:13.779" v="945" actId="20577"/>
          <ac:spMkLst>
            <pc:docMk/>
            <pc:sldMk cId="3457462218" sldId="270"/>
            <ac:spMk id="2" creationId="{270C8970-319E-677D-2BAF-48D4EEF29771}"/>
          </ac:spMkLst>
        </pc:spChg>
      </pc:sldChg>
      <pc:sldChg chg="ord">
        <pc:chgData name="Mu,LH" userId="05cf046a-1d2c-4ca6-ac70-4e7d1193e538" providerId="ADAL" clId="{197DE359-E951-419A-A8F7-0E0386B9C7EB}" dt="2024-12-12T13:35:01.835" v="603"/>
        <pc:sldMkLst>
          <pc:docMk/>
          <pc:sldMk cId="3400819424" sldId="271"/>
        </pc:sldMkLst>
      </pc:sldChg>
      <pc:sldChg chg="ord">
        <pc:chgData name="Mu,LH" userId="05cf046a-1d2c-4ca6-ac70-4e7d1193e538" providerId="ADAL" clId="{197DE359-E951-419A-A8F7-0E0386B9C7EB}" dt="2024-12-12T13:35:03.644" v="605"/>
        <pc:sldMkLst>
          <pc:docMk/>
          <pc:sldMk cId="3633585560" sldId="272"/>
        </pc:sldMkLst>
      </pc:sldChg>
      <pc:sldChg chg="modSp mod">
        <pc:chgData name="Mu,LH" userId="05cf046a-1d2c-4ca6-ac70-4e7d1193e538" providerId="ADAL" clId="{197DE359-E951-419A-A8F7-0E0386B9C7EB}" dt="2024-12-12T13:43:14.364" v="852" actId="20577"/>
        <pc:sldMkLst>
          <pc:docMk/>
          <pc:sldMk cId="1367938591" sldId="273"/>
        </pc:sldMkLst>
        <pc:spChg chg="mod">
          <ac:chgData name="Mu,LH" userId="05cf046a-1d2c-4ca6-ac70-4e7d1193e538" providerId="ADAL" clId="{197DE359-E951-419A-A8F7-0E0386B9C7EB}" dt="2024-12-12T13:42:07.789" v="771" actId="20577"/>
          <ac:spMkLst>
            <pc:docMk/>
            <pc:sldMk cId="1367938591" sldId="273"/>
            <ac:spMk id="2" creationId="{6BE86673-BDEA-4108-7DF7-D75421CD528C}"/>
          </ac:spMkLst>
        </pc:spChg>
        <pc:spChg chg="mod">
          <ac:chgData name="Mu,LH" userId="05cf046a-1d2c-4ca6-ac70-4e7d1193e538" providerId="ADAL" clId="{197DE359-E951-419A-A8F7-0E0386B9C7EB}" dt="2024-12-12T13:43:14.364" v="852" actId="20577"/>
          <ac:spMkLst>
            <pc:docMk/>
            <pc:sldMk cId="1367938591" sldId="273"/>
            <ac:spMk id="6" creationId="{2CB11DCE-19C1-070B-E973-E34C5DAA579E}"/>
          </ac:spMkLst>
        </pc:spChg>
      </pc:sldChg>
      <pc:sldChg chg="modSp add mod modNotesTx">
        <pc:chgData name="Mu,LH" userId="05cf046a-1d2c-4ca6-ac70-4e7d1193e538" providerId="ADAL" clId="{197DE359-E951-419A-A8F7-0E0386B9C7EB}" dt="2024-12-12T13:44:16.376" v="873" actId="20577"/>
        <pc:sldMkLst>
          <pc:docMk/>
          <pc:sldMk cId="405918951" sldId="274"/>
        </pc:sldMkLst>
        <pc:spChg chg="mod">
          <ac:chgData name="Mu,LH" userId="05cf046a-1d2c-4ca6-ac70-4e7d1193e538" providerId="ADAL" clId="{197DE359-E951-419A-A8F7-0E0386B9C7EB}" dt="2024-12-12T13:44:16.376" v="873" actId="20577"/>
          <ac:spMkLst>
            <pc:docMk/>
            <pc:sldMk cId="405918951" sldId="274"/>
            <ac:spMk id="2" creationId="{9BDB48CD-FCC4-62A4-81EC-9CE861B3D882}"/>
          </ac:spMkLst>
        </pc:spChg>
        <pc:spChg chg="mod">
          <ac:chgData name="Mu,LH" userId="05cf046a-1d2c-4ca6-ac70-4e7d1193e538" providerId="ADAL" clId="{197DE359-E951-419A-A8F7-0E0386B9C7EB}" dt="2024-12-12T13:43:21.816" v="853" actId="20577"/>
          <ac:spMkLst>
            <pc:docMk/>
            <pc:sldMk cId="405918951" sldId="274"/>
            <ac:spMk id="6" creationId="{DBAE9F10-6D26-2A2D-7028-F2CD092429F9}"/>
          </ac:spMkLst>
        </pc:spChg>
      </pc:sldChg>
      <pc:sldChg chg="modSp add mod ord">
        <pc:chgData name="Mu,LH" userId="05cf046a-1d2c-4ca6-ac70-4e7d1193e538" providerId="ADAL" clId="{197DE359-E951-419A-A8F7-0E0386B9C7EB}" dt="2024-12-12T13:20:59.395" v="449" actId="403"/>
        <pc:sldMkLst>
          <pc:docMk/>
          <pc:sldMk cId="241258747" sldId="275"/>
        </pc:sldMkLst>
        <pc:spChg chg="mod">
          <ac:chgData name="Mu,LH" userId="05cf046a-1d2c-4ca6-ac70-4e7d1193e538" providerId="ADAL" clId="{197DE359-E951-419A-A8F7-0E0386B9C7EB}" dt="2024-12-12T13:20:59.395" v="449" actId="403"/>
          <ac:spMkLst>
            <pc:docMk/>
            <pc:sldMk cId="241258747" sldId="275"/>
            <ac:spMk id="2" creationId="{59A3CED1-F098-054A-A301-F67D2FD76E04}"/>
          </ac:spMkLst>
        </pc:spChg>
      </pc:sldChg>
      <pc:sldChg chg="modSp add mod">
        <pc:chgData name="Mu,LH" userId="05cf046a-1d2c-4ca6-ac70-4e7d1193e538" providerId="ADAL" clId="{197DE359-E951-419A-A8F7-0E0386B9C7EB}" dt="2024-12-12T13:32:55.209" v="530" actId="6549"/>
        <pc:sldMkLst>
          <pc:docMk/>
          <pc:sldMk cId="1523101853" sldId="276"/>
        </pc:sldMkLst>
        <pc:spChg chg="mod">
          <ac:chgData name="Mu,LH" userId="05cf046a-1d2c-4ca6-ac70-4e7d1193e538" providerId="ADAL" clId="{197DE359-E951-419A-A8F7-0E0386B9C7EB}" dt="2024-12-12T13:32:55.209" v="530" actId="6549"/>
          <ac:spMkLst>
            <pc:docMk/>
            <pc:sldMk cId="1523101853" sldId="276"/>
            <ac:spMk id="2" creationId="{37411668-D764-FFF3-D1AA-54A03A16F4F6}"/>
          </ac:spMkLst>
        </pc:spChg>
      </pc:sldChg>
      <pc:sldChg chg="new del">
        <pc:chgData name="Mu,LH" userId="05cf046a-1d2c-4ca6-ac70-4e7d1193e538" providerId="ADAL" clId="{197DE359-E951-419A-A8F7-0E0386B9C7EB}" dt="2024-12-12T13:21:10.754" v="451" actId="680"/>
        <pc:sldMkLst>
          <pc:docMk/>
          <pc:sldMk cId="2140940337" sldId="276"/>
        </pc:sldMkLst>
      </pc:sldChg>
    </pc:docChg>
  </pc:docChgLst>
  <pc:docChgLst>
    <pc:chgData name="Mu,LH" userId="S::l.h.mu@lse.ac.uk::05cf046a-1d2c-4ca6-ac70-4e7d1193e538" providerId="AD" clId="Web-{A1D19C6E-3919-9023-8CF0-30E9BF4E0CC7}"/>
    <pc:docChg chg="modSld">
      <pc:chgData name="Mu,LH" userId="S::l.h.mu@lse.ac.uk::05cf046a-1d2c-4ca6-ac70-4e7d1193e538" providerId="AD" clId="Web-{A1D19C6E-3919-9023-8CF0-30E9BF4E0CC7}" dt="2025-03-31T12:59:26.636" v="20"/>
      <pc:docMkLst>
        <pc:docMk/>
      </pc:docMkLst>
      <pc:sldChg chg="modNotes">
        <pc:chgData name="Mu,LH" userId="S::l.h.mu@lse.ac.uk::05cf046a-1d2c-4ca6-ac70-4e7d1193e538" providerId="AD" clId="Web-{A1D19C6E-3919-9023-8CF0-30E9BF4E0CC7}" dt="2025-03-31T12:59:26.636" v="20"/>
        <pc:sldMkLst>
          <pc:docMk/>
          <pc:sldMk cId="4204191023" sldId="257"/>
        </pc:sldMkLst>
      </pc:sldChg>
      <pc:sldChg chg="modNotes">
        <pc:chgData name="Mu,LH" userId="S::l.h.mu@lse.ac.uk::05cf046a-1d2c-4ca6-ac70-4e7d1193e538" providerId="AD" clId="Web-{A1D19C6E-3919-9023-8CF0-30E9BF4E0CC7}" dt="2025-03-31T12:58:59.634" v="11"/>
        <pc:sldMkLst>
          <pc:docMk/>
          <pc:sldMk cId="2680717988" sldId="259"/>
        </pc:sldMkLst>
      </pc:sldChg>
      <pc:sldChg chg="modNotes">
        <pc:chgData name="Mu,LH" userId="S::l.h.mu@lse.ac.uk::05cf046a-1d2c-4ca6-ac70-4e7d1193e538" providerId="AD" clId="Web-{A1D19C6E-3919-9023-8CF0-30E9BF4E0CC7}" dt="2025-03-31T12:58:40.695" v="6"/>
        <pc:sldMkLst>
          <pc:docMk/>
          <pc:sldMk cId="2656963586" sldId="260"/>
        </pc:sldMkLst>
      </pc:sldChg>
      <pc:sldChg chg="modNotes">
        <pc:chgData name="Mu,LH" userId="S::l.h.mu@lse.ac.uk::05cf046a-1d2c-4ca6-ac70-4e7d1193e538" providerId="AD" clId="Web-{A1D19C6E-3919-9023-8CF0-30E9BF4E0CC7}" dt="2025-03-31T12:58:24.381" v="1"/>
        <pc:sldMkLst>
          <pc:docMk/>
          <pc:sldMk cId="768710060" sldId="261"/>
        </pc:sldMkLst>
      </pc:sldChg>
      <pc:sldChg chg="modSp">
        <pc:chgData name="Mu,LH" userId="S::l.h.mu@lse.ac.uk::05cf046a-1d2c-4ca6-ac70-4e7d1193e538" providerId="AD" clId="Web-{A1D19C6E-3919-9023-8CF0-30E9BF4E0CC7}" dt="2025-03-31T12:58:16.615" v="0" actId="20577"/>
        <pc:sldMkLst>
          <pc:docMk/>
          <pc:sldMk cId="2260191945" sldId="262"/>
        </pc:sldMkLst>
        <pc:spChg chg="mod">
          <ac:chgData name="Mu,LH" userId="S::l.h.mu@lse.ac.uk::05cf046a-1d2c-4ca6-ac70-4e7d1193e538" providerId="AD" clId="Web-{A1D19C6E-3919-9023-8CF0-30E9BF4E0CC7}" dt="2025-03-31T12:58:16.615" v="0" actId="20577"/>
          <ac:spMkLst>
            <pc:docMk/>
            <pc:sldMk cId="2260191945" sldId="262"/>
            <ac:spMk id="2" creationId="{75A7FEE1-B1DF-8DA1-AB10-5F90FB9F2796}"/>
          </ac:spMkLst>
        </pc:spChg>
      </pc:sldChg>
      <pc:sldChg chg="modSp modNotes">
        <pc:chgData name="Mu,LH" userId="S::l.h.mu@lse.ac.uk::05cf046a-1d2c-4ca6-ac70-4e7d1193e538" providerId="AD" clId="Web-{A1D19C6E-3919-9023-8CF0-30E9BF4E0CC7}" dt="2025-03-31T12:59:21.166" v="19" actId="20577"/>
        <pc:sldMkLst>
          <pc:docMk/>
          <pc:sldMk cId="3482502011" sldId="267"/>
        </pc:sldMkLst>
        <pc:spChg chg="mod">
          <ac:chgData name="Mu,LH" userId="S::l.h.mu@lse.ac.uk::05cf046a-1d2c-4ca6-ac70-4e7d1193e538" providerId="AD" clId="Web-{A1D19C6E-3919-9023-8CF0-30E9BF4E0CC7}" dt="2025-03-31T12:59:21.166" v="19" actId="20577"/>
          <ac:spMkLst>
            <pc:docMk/>
            <pc:sldMk cId="3482502011" sldId="267"/>
            <ac:spMk id="5" creationId="{98E22EA0-310F-E1FB-6311-7BA6158849E8}"/>
          </ac:spMkLst>
        </pc:spChg>
      </pc:sldChg>
      <pc:sldChg chg="modNotes">
        <pc:chgData name="Mu,LH" userId="S::l.h.mu@lse.ac.uk::05cf046a-1d2c-4ca6-ac70-4e7d1193e538" providerId="AD" clId="Web-{A1D19C6E-3919-9023-8CF0-30E9BF4E0CC7}" dt="2025-03-31T12:58:36.741" v="5"/>
        <pc:sldMkLst>
          <pc:docMk/>
          <pc:sldMk cId="1863768070" sldId="268"/>
        </pc:sldMkLst>
      </pc:sldChg>
      <pc:sldChg chg="modNotes">
        <pc:chgData name="Mu,LH" userId="S::l.h.mu@lse.ac.uk::05cf046a-1d2c-4ca6-ac70-4e7d1193e538" providerId="AD" clId="Web-{A1D19C6E-3919-9023-8CF0-30E9BF4E0CC7}" dt="2025-03-31T12:58:49.977" v="9"/>
        <pc:sldMkLst>
          <pc:docMk/>
          <pc:sldMk cId="397176296" sldId="269"/>
        </pc:sldMkLst>
      </pc:sldChg>
      <pc:sldChg chg="modNotes">
        <pc:chgData name="Mu,LH" userId="S::l.h.mu@lse.ac.uk::05cf046a-1d2c-4ca6-ac70-4e7d1193e538" providerId="AD" clId="Web-{A1D19C6E-3919-9023-8CF0-30E9BF4E0CC7}" dt="2025-03-31T12:58:32.600" v="4"/>
        <pc:sldMkLst>
          <pc:docMk/>
          <pc:sldMk cId="3457462218" sldId="270"/>
        </pc:sldMkLst>
      </pc:sldChg>
      <pc:sldChg chg="modNotes">
        <pc:chgData name="Mu,LH" userId="S::l.h.mu@lse.ac.uk::05cf046a-1d2c-4ca6-ac70-4e7d1193e538" providerId="AD" clId="Web-{A1D19C6E-3919-9023-8CF0-30E9BF4E0CC7}" dt="2025-03-31T12:58:43.492" v="7"/>
        <pc:sldMkLst>
          <pc:docMk/>
          <pc:sldMk cId="3400819424" sldId="271"/>
        </pc:sldMkLst>
      </pc:sldChg>
      <pc:sldChg chg="modNotes">
        <pc:chgData name="Mu,LH" userId="S::l.h.mu@lse.ac.uk::05cf046a-1d2c-4ca6-ac70-4e7d1193e538" providerId="AD" clId="Web-{A1D19C6E-3919-9023-8CF0-30E9BF4E0CC7}" dt="2025-03-31T12:58:47.039" v="8"/>
        <pc:sldMkLst>
          <pc:docMk/>
          <pc:sldMk cId="3633585560" sldId="272"/>
        </pc:sldMkLst>
      </pc:sldChg>
      <pc:sldChg chg="modNotes">
        <pc:chgData name="Mu,LH" userId="S::l.h.mu@lse.ac.uk::05cf046a-1d2c-4ca6-ac70-4e7d1193e538" providerId="AD" clId="Web-{A1D19C6E-3919-9023-8CF0-30E9BF4E0CC7}" dt="2025-03-31T12:58:53.477" v="10"/>
        <pc:sldMkLst>
          <pc:docMk/>
          <pc:sldMk cId="1367938591" sldId="273"/>
        </pc:sldMkLst>
      </pc:sldChg>
      <pc:sldChg chg="modNotes">
        <pc:chgData name="Mu,LH" userId="S::l.h.mu@lse.ac.uk::05cf046a-1d2c-4ca6-ac70-4e7d1193e538" providerId="AD" clId="Web-{A1D19C6E-3919-9023-8CF0-30E9BF4E0CC7}" dt="2025-03-31T12:58:26.772" v="2"/>
        <pc:sldMkLst>
          <pc:docMk/>
          <pc:sldMk cId="241258747" sldId="275"/>
        </pc:sldMkLst>
      </pc:sldChg>
      <pc:sldChg chg="modNotes">
        <pc:chgData name="Mu,LH" userId="S::l.h.mu@lse.ac.uk::05cf046a-1d2c-4ca6-ac70-4e7d1193e538" providerId="AD" clId="Web-{A1D19C6E-3919-9023-8CF0-30E9BF4E0CC7}" dt="2025-03-31T12:58:29.428" v="3"/>
        <pc:sldMkLst>
          <pc:docMk/>
          <pc:sldMk cId="1523101853" sldId="276"/>
        </pc:sldMkLst>
      </pc:sldChg>
    </pc:docChg>
  </pc:docChgLst>
  <pc:docChgLst>
    <pc:chgData name="Mu,LH" userId="S::l.h.mu@lse.ac.uk::05cf046a-1d2c-4ca6-ac70-4e7d1193e538" providerId="AD" clId="Web-{9436A49F-A437-3862-B6B8-EF693B8411A6}"/>
    <pc:docChg chg="addSld modSld">
      <pc:chgData name="Mu,LH" userId="S::l.h.mu@lse.ac.uk::05cf046a-1d2c-4ca6-ac70-4e7d1193e538" providerId="AD" clId="Web-{9436A49F-A437-3862-B6B8-EF693B8411A6}" dt="2024-12-12T12:52:23.928" v="249" actId="20577"/>
      <pc:docMkLst>
        <pc:docMk/>
      </pc:docMkLst>
      <pc:sldChg chg="modSp">
        <pc:chgData name="Mu,LH" userId="S::l.h.mu@lse.ac.uk::05cf046a-1d2c-4ca6-ac70-4e7d1193e538" providerId="AD" clId="Web-{9436A49F-A437-3862-B6B8-EF693B8411A6}" dt="2024-12-12T12:45:41.679" v="58" actId="20577"/>
        <pc:sldMkLst>
          <pc:docMk/>
          <pc:sldMk cId="768710060" sldId="261"/>
        </pc:sldMkLst>
        <pc:spChg chg="mod">
          <ac:chgData name="Mu,LH" userId="S::l.h.mu@lse.ac.uk::05cf046a-1d2c-4ca6-ac70-4e7d1193e538" providerId="AD" clId="Web-{9436A49F-A437-3862-B6B8-EF693B8411A6}" dt="2024-12-12T12:45:41.679" v="58" actId="20577"/>
          <ac:spMkLst>
            <pc:docMk/>
            <pc:sldMk cId="768710060" sldId="261"/>
            <ac:spMk id="2" creationId="{270C8970-319E-677D-2BAF-48D4EEF29771}"/>
          </ac:spMkLst>
        </pc:spChg>
      </pc:sldChg>
      <pc:sldChg chg="modSp add replId">
        <pc:chgData name="Mu,LH" userId="S::l.h.mu@lse.ac.uk::05cf046a-1d2c-4ca6-ac70-4e7d1193e538" providerId="AD" clId="Web-{9436A49F-A437-3862-B6B8-EF693B8411A6}" dt="2024-12-12T12:52:23.928" v="249" actId="20577"/>
        <pc:sldMkLst>
          <pc:docMk/>
          <pc:sldMk cId="1367938591" sldId="273"/>
        </pc:sldMkLst>
        <pc:spChg chg="mod">
          <ac:chgData name="Mu,LH" userId="S::l.h.mu@lse.ac.uk::05cf046a-1d2c-4ca6-ac70-4e7d1193e538" providerId="AD" clId="Web-{9436A49F-A437-3862-B6B8-EF693B8411A6}" dt="2024-12-12T12:46:19.134" v="66" actId="20577"/>
          <ac:spMkLst>
            <pc:docMk/>
            <pc:sldMk cId="1367938591" sldId="273"/>
            <ac:spMk id="2" creationId="{6BE86673-BDEA-4108-7DF7-D75421CD528C}"/>
          </ac:spMkLst>
        </pc:spChg>
        <pc:spChg chg="mod">
          <ac:chgData name="Mu,LH" userId="S::l.h.mu@lse.ac.uk::05cf046a-1d2c-4ca6-ac70-4e7d1193e538" providerId="AD" clId="Web-{9436A49F-A437-3862-B6B8-EF693B8411A6}" dt="2024-12-12T12:52:23.928" v="249" actId="20577"/>
          <ac:spMkLst>
            <pc:docMk/>
            <pc:sldMk cId="1367938591" sldId="273"/>
            <ac:spMk id="6" creationId="{2CB11DCE-19C1-070B-E973-E34C5DAA579E}"/>
          </ac:spMkLst>
        </pc:spChg>
      </pc:sldChg>
    </pc:docChg>
  </pc:docChgLst>
  <pc:docChgLst>
    <pc:chgData name="Mu,LH" userId="05cf046a-1d2c-4ca6-ac70-4e7d1193e538" providerId="ADAL" clId="{A583F85B-2EA0-47BB-8E45-24688357F773}"/>
    <pc:docChg chg="undo redo custSel addSld delSld modSld sldOrd">
      <pc:chgData name="Mu,LH" userId="05cf046a-1d2c-4ca6-ac70-4e7d1193e538" providerId="ADAL" clId="{A583F85B-2EA0-47BB-8E45-24688357F773}" dt="2024-02-07T14:26:54.932" v="1622" actId="403"/>
      <pc:docMkLst>
        <pc:docMk/>
      </pc:docMkLst>
      <pc:sldChg chg="modSp mod">
        <pc:chgData name="Mu,LH" userId="05cf046a-1d2c-4ca6-ac70-4e7d1193e538" providerId="ADAL" clId="{A583F85B-2EA0-47BB-8E45-24688357F773}" dt="2024-02-07T14:16:37.066" v="1501" actId="20577"/>
        <pc:sldMkLst>
          <pc:docMk/>
          <pc:sldMk cId="2656963586" sldId="260"/>
        </pc:sldMkLst>
      </pc:sldChg>
      <pc:sldChg chg="modSp mod">
        <pc:chgData name="Mu,LH" userId="05cf046a-1d2c-4ca6-ac70-4e7d1193e538" providerId="ADAL" clId="{A583F85B-2EA0-47BB-8E45-24688357F773}" dt="2024-02-07T14:19:57.242" v="1611" actId="113"/>
        <pc:sldMkLst>
          <pc:docMk/>
          <pc:sldMk cId="768710060" sldId="261"/>
        </pc:sldMkLst>
      </pc:sldChg>
      <pc:sldChg chg="modSp mod">
        <pc:chgData name="Mu,LH" userId="05cf046a-1d2c-4ca6-ac70-4e7d1193e538" providerId="ADAL" clId="{A583F85B-2EA0-47BB-8E45-24688357F773}" dt="2024-02-07T14:18:50.022" v="1602" actId="207"/>
        <pc:sldMkLst>
          <pc:docMk/>
          <pc:sldMk cId="2260191945" sldId="262"/>
        </pc:sldMkLst>
      </pc:sldChg>
      <pc:sldChg chg="modSp add mod">
        <pc:chgData name="Mu,LH" userId="05cf046a-1d2c-4ca6-ac70-4e7d1193e538" providerId="ADAL" clId="{A583F85B-2EA0-47BB-8E45-24688357F773}" dt="2024-02-07T14:20:12.666" v="1612" actId="207"/>
        <pc:sldMkLst>
          <pc:docMk/>
          <pc:sldMk cId="1863768070" sldId="268"/>
        </pc:sldMkLst>
      </pc:sldChg>
      <pc:sldChg chg="modSp add mod">
        <pc:chgData name="Mu,LH" userId="05cf046a-1d2c-4ca6-ac70-4e7d1193e538" providerId="ADAL" clId="{A583F85B-2EA0-47BB-8E45-24688357F773}" dt="2024-02-07T14:26:54.932" v="1622" actId="403"/>
        <pc:sldMkLst>
          <pc:docMk/>
          <pc:sldMk cId="397176296" sldId="269"/>
        </pc:sldMkLst>
      </pc:sldChg>
      <pc:sldChg chg="new del">
        <pc:chgData name="Mu,LH" userId="05cf046a-1d2c-4ca6-ac70-4e7d1193e538" providerId="ADAL" clId="{A583F85B-2EA0-47BB-8E45-24688357F773}" dt="2024-02-07T12:28:27.695" v="518" actId="680"/>
        <pc:sldMkLst>
          <pc:docMk/>
          <pc:sldMk cId="3427766153" sldId="269"/>
        </pc:sldMkLst>
      </pc:sldChg>
      <pc:sldChg chg="modSp add mod ord">
        <pc:chgData name="Mu,LH" userId="05cf046a-1d2c-4ca6-ac70-4e7d1193e538" providerId="ADAL" clId="{A583F85B-2EA0-47BB-8E45-24688357F773}" dt="2024-02-07T14:22:59.473" v="1619" actId="255"/>
        <pc:sldMkLst>
          <pc:docMk/>
          <pc:sldMk cId="3457462218" sldId="270"/>
        </pc:sldMkLst>
      </pc:sldChg>
      <pc:sldChg chg="modSp add mod">
        <pc:chgData name="Mu,LH" userId="05cf046a-1d2c-4ca6-ac70-4e7d1193e538" providerId="ADAL" clId="{A583F85B-2EA0-47BB-8E45-24688357F773}" dt="2024-02-07T14:18:05.344" v="1599" actId="20577"/>
        <pc:sldMkLst>
          <pc:docMk/>
          <pc:sldMk cId="3400819424" sldId="271"/>
        </pc:sldMkLst>
      </pc:sldChg>
      <pc:sldChg chg="modSp add mod">
        <pc:chgData name="Mu,LH" userId="05cf046a-1d2c-4ca6-ac70-4e7d1193e538" providerId="ADAL" clId="{A583F85B-2EA0-47BB-8E45-24688357F773}" dt="2024-02-07T14:12:47.008" v="1458" actId="5793"/>
        <pc:sldMkLst>
          <pc:docMk/>
          <pc:sldMk cId="3633585560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4106D-D44D-49BD-8FDC-2D1684259F2C}" type="datetimeFigureOut">
              <a:t>3/31/2025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C9A2C2-3DC4-4391-8537-D13CB8B95CB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237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C9A2C2-3DC4-4391-8537-D13CB8B95CB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9864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8DA15C-A8ED-D024-6EB3-1751AEA672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F07C66-CAA5-748B-9834-96BBCC15FCE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99333D-0116-FFD9-B6EE-E6EFBC32F3D9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975A084-8E44-4A64-AD5D-E4687F13F5FA}" type="slidenum">
              <a:t>10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41664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AC1BD-63D0-DD56-26EC-395DB5274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20A1B-FA53-554D-3378-9D91000070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ADC71-7AA9-5C3D-DFE3-58F11B08411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11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55576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E7C82-0D63-1829-6244-B9E899693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4F0202-3335-3818-4061-DE57DE9B2B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200EA4-997A-AB66-7A8A-5F32EFA6E9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71C7BE-ADB1-99AA-7094-D10A27987D40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12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74567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30AD1F-5DE1-24E9-D642-FDF2486606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244467-F5B5-3551-BDFD-422F41CDB2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35982-9974-62AE-51C0-9515118DF95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04E6EFB-F4EB-4694-A711-65C169508C27}" type="slidenum">
              <a:t>13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30AD1F-5DE1-24E9-D642-FDF2486606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244467-F5B5-3551-BDFD-422F41CDB2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marL="914400" lvl="1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35982-9974-62AE-51C0-9515118DF95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04E6EFB-F4EB-4694-A711-65C169508C27}" type="slidenum">
              <a:t>14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4803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C9A2C2-3DC4-4391-8537-D13CB8B95CB6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447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8DA15C-A8ED-D024-6EB3-1751AEA672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F07C66-CAA5-748B-9834-96BBCC15FCE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99333D-0116-FFD9-B6EE-E6EFBC32F3D9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975A084-8E44-4A64-AD5D-E4687F13F5FA}" type="slidenum">
              <a:t>2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3416A-16E9-143A-F476-BE536116D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DAA2A1-7017-4BC2-90B8-EB0E717091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52E421-34EB-EF70-9896-C3F053D023E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976CD6-714B-872E-FF05-7F84479AB8DD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975A084-8E44-4A64-AD5D-E4687F13F5FA}" type="slidenum">
              <a:t>3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69174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25499-D92B-E8B9-0ECC-654313E853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068B9C-9AE6-FBD6-B7E4-BB3F2F72F0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D16A09-4C07-37B4-E29F-8D8C44DE764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073590-EA7A-244B-1ED8-0094ED1C8D3D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975A084-8E44-4A64-AD5D-E4687F13F5FA}" type="slidenum">
              <a:t>4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3320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8DA15C-A8ED-D024-6EB3-1751AEA672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F07C66-CAA5-748B-9834-96BBCC15FCE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99333D-0116-FFD9-B6EE-E6EFBC32F3D9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975A084-8E44-4A64-AD5D-E4687F13F5FA}" type="slidenum">
              <a:t>5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6407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8DA15C-A8ED-D024-6EB3-1751AEA672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F07C66-CAA5-748B-9834-96BBCC15FCE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99333D-0116-FFD9-B6EE-E6EFBC32F3D9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975A084-8E44-4A64-AD5D-E4687F13F5FA}" type="slidenum">
              <a:t>6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54918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AC1BD-63D0-DD56-26EC-395DB5274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20A1B-FA53-554D-3378-9D91000070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ADC71-7AA9-5C3D-DFE3-58F11B08411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7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AC1BD-63D0-DD56-26EC-395DB5274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20A1B-FA53-554D-3378-9D91000070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ADC71-7AA9-5C3D-DFE3-58F11B08411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8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637703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AC1BD-63D0-DD56-26EC-395DB5274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20A1B-FA53-554D-3378-9D91000070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ADC71-7AA9-5C3D-DFE3-58F11B08411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9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572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.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52AC4-7804-E5A1-ED65-BFFAA807087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9171" y="1304921"/>
            <a:ext cx="10153653" cy="1214158"/>
          </a:xfrm>
        </p:spPr>
        <p:txBody>
          <a:bodyPr lIns="90004" tIns="0" rIns="0" bIns="0" anchor="b"/>
          <a:lstStyle>
            <a:lvl1pPr>
              <a:defRPr sz="4400" b="1">
                <a:latin typeface="Arial" pitchFamily="34"/>
                <a:ea typeface="Roboto" pitchFamily="2"/>
                <a:cs typeface="Arial" pitchFamily="34"/>
              </a:defRPr>
            </a:lvl1pPr>
          </a:lstStyle>
          <a:p>
            <a:pPr lvl="0"/>
            <a:r>
              <a:rPr lang="en-US"/>
              <a:t>Title of presentation 44pt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2DAC33-4431-A17B-71D1-D1AC0BBDF886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1019171" y="2715073"/>
            <a:ext cx="10153653" cy="468154"/>
          </a:xfrm>
        </p:spPr>
        <p:txBody>
          <a:bodyPr/>
          <a:lstStyle>
            <a:lvl1pPr marL="0">
              <a:defRPr sz="2400" cap="all"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Subtitle 24pt</a:t>
            </a:r>
            <a:endParaRPr lang="en-GB"/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9FA4760F-4B3F-2216-E7A6-B2880025B19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3594314"/>
            <a:ext cx="10153653" cy="2092384"/>
          </a:xfrm>
        </p:spPr>
        <p:txBody>
          <a:bodyPr>
            <a:noAutofit/>
          </a:bodyPr>
          <a:lstStyle>
            <a:lvl1pPr marL="0" defTabSz="685800">
              <a:lnSpc>
                <a:spcPts val="1800"/>
              </a:lnSpc>
              <a:spcBef>
                <a:spcPts val="450"/>
              </a:spcBef>
              <a:defRPr lang="en-GB" sz="1600">
                <a:latin typeface="Arial" pitchFamily="34"/>
                <a:cs typeface="Arial" pitchFamily="34"/>
              </a:defRPr>
            </a:lvl1pPr>
            <a:lvl2pPr marL="0" lvl="0" indent="0" defTabSz="685800">
              <a:lnSpc>
                <a:spcPts val="1800"/>
              </a:lnSpc>
              <a:spcBef>
                <a:spcPts val="450"/>
              </a:spcBef>
              <a:buNone/>
              <a:tabLst/>
              <a:defRPr lang="en-GB" sz="1600">
                <a:latin typeface="Arial" pitchFamily="34"/>
                <a:cs typeface="Arial" pitchFamily="34"/>
              </a:defRPr>
            </a:lvl2pPr>
            <a:lvl3pPr marL="0" lvl="0" indent="0" defTabSz="685800">
              <a:lnSpc>
                <a:spcPts val="1800"/>
              </a:lnSpc>
              <a:spcBef>
                <a:spcPts val="450"/>
              </a:spcBef>
              <a:buNone/>
              <a:tabLst/>
              <a:defRPr lang="en-GB" sz="1600">
                <a:latin typeface="Arial" pitchFamily="34"/>
                <a:cs typeface="Arial" pitchFamily="34"/>
              </a:defRPr>
            </a:lvl3pPr>
          </a:lstStyle>
          <a:p>
            <a:pPr lvl="0"/>
            <a:r>
              <a:rPr lang="en-GB"/>
              <a:t>Speakers: [Title Forname Surname], [Department], [LSE] or [Institution]</a:t>
            </a:r>
          </a:p>
          <a:p>
            <a:pPr lvl="0"/>
            <a:endParaRPr lang="en-GB"/>
          </a:p>
          <a:p>
            <a:pPr lvl="0"/>
            <a:r>
              <a:rPr lang="en-GB"/>
              <a:t>Chair:        [Title Forname Surname], [Department], [LSE] or [Institution]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77FF936F-6451-EB0C-FF9F-ACF721D0991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357" y="5893152"/>
            <a:ext cx="3236153" cy="279440"/>
          </a:xfrm>
        </p:spPr>
        <p:txBody>
          <a:bodyPr lIns="0" tIns="0" rIns="0" bIns="0"/>
          <a:lstStyle>
            <a:lvl1pPr>
              <a:defRPr sz="1500" b="1">
                <a:solidFill>
                  <a:srgbClr val="E0112B"/>
                </a:solidFill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lse.ac.uk/department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5277EAFB-225E-85BF-B2A6-09656AD0ED5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003" y="6195416"/>
            <a:ext cx="5613785" cy="440055"/>
          </a:xfrm>
        </p:spPr>
        <p:txBody>
          <a:bodyPr anchor="ctr"/>
          <a:lstStyle>
            <a:lvl1pPr algn="r">
              <a:defRPr sz="1800"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Department/Institute/Centre name  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46ECB3A3-E76E-965C-F7C9-152162884C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4796" y="6166201"/>
            <a:ext cx="3236262" cy="243166"/>
          </a:xfrm>
        </p:spPr>
        <p:txBody>
          <a:bodyPr lIns="0" tIns="0" rIns="0" bIns="0"/>
          <a:lstStyle>
            <a:lvl1pPr>
              <a:defRPr sz="1100">
                <a:solidFill>
                  <a:srgbClr val="E0112B"/>
                </a:solidFill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@LSE/</a:t>
            </a:r>
          </a:p>
        </p:txBody>
      </p:sp>
    </p:spTree>
    <p:extLst>
      <p:ext uri="{BB962C8B-B14F-4D97-AF65-F5344CB8AC3E}">
        <p14:creationId xmlns:p14="http://schemas.microsoft.com/office/powerpoint/2010/main" val="11353477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3E45F-CCA5-D913-C24C-EBFD7B37506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C87B25-5078-D6C0-C0B6-DC0D56FEF785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GB"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0B5421-066A-6756-AF70-51DD82E84E5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3A399D-51D8-9515-ADE8-7F6BC4DE850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83B8EA0-1354-4E64-8A8F-0FC1023DD71E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B8554B-C177-36AC-2F7E-51C27115C88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49E9B-3564-0B30-8E43-0D752EFA53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90C345-31FC-4413-A38A-A987B96DF61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BFB38-E84F-360C-9AA1-EC15829C519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D1C5A0-C64A-1C67-9D04-0336CBF90B73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09FB5-4E0F-B0C0-BDA1-BF0BF5AF139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ED2031-5866-4D19-9A45-13EC5D577F4D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E0FCA-2459-BEF8-3442-506E55E4C1A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B639B-A471-1F91-7BB9-3E2E7D70F0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0B1AD5A-2478-4015-9862-B5DB9CDFB91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605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6F2E0C-01FF-485A-F602-2177EE255E58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F17A9C-3B6C-D4AB-FC80-DC1B4CD38A2C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CAD46-9BD2-3064-AA07-F3E864D8554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0B4B14B-AA76-4E2A-820C-AD8EBAA362DD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3F0D8-00AE-BFC2-E13E-F90D50DF155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5D6A6-F972-3A07-A68E-017AC63C5B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31C381-850B-45EA-9242-78A04EF3CDC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654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.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68D72-132B-EECF-8923-64ABE01391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9171" y="1304921"/>
            <a:ext cx="10153653" cy="1214158"/>
          </a:xfrm>
        </p:spPr>
        <p:txBody>
          <a:bodyPr lIns="90004" tIns="0" rIns="0" bIns="0" anchor="b"/>
          <a:lstStyle>
            <a:lvl1pPr>
              <a:defRPr b="1">
                <a:solidFill>
                  <a:srgbClr val="E0112B"/>
                </a:solidFill>
                <a:latin typeface="Arial" pitchFamily="34"/>
                <a:ea typeface="Roboto" pitchFamily="2"/>
                <a:cs typeface="Arial" pitchFamily="34"/>
              </a:defRPr>
            </a:lvl1pPr>
          </a:lstStyle>
          <a:p>
            <a:pPr lvl="0"/>
            <a:r>
              <a:rPr lang="en-US"/>
              <a:t>Title of presentation 44pt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098CBC-196E-198B-05A3-D2492ACEB18B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1019171" y="2715073"/>
            <a:ext cx="10153653" cy="468154"/>
          </a:xfrm>
        </p:spPr>
        <p:txBody>
          <a:bodyPr/>
          <a:lstStyle>
            <a:lvl1pPr marL="0" indent="0">
              <a:buNone/>
              <a:defRPr sz="2400" cap="all"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Subtitle 24pt</a:t>
            </a:r>
            <a:endParaRPr lang="en-GB"/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CCA7FBF8-DDED-6750-554E-DEA9FE24CBB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3594314"/>
            <a:ext cx="10153653" cy="2092384"/>
          </a:xfrm>
        </p:spPr>
        <p:txBody>
          <a:bodyPr>
            <a:noAutofit/>
          </a:bodyPr>
          <a:lstStyle>
            <a:lvl1pPr marL="0" indent="0" defTabSz="685800">
              <a:lnSpc>
                <a:spcPts val="1800"/>
              </a:lnSpc>
              <a:spcBef>
                <a:spcPts val="450"/>
              </a:spcBef>
              <a:buNone/>
              <a:defRPr lang="en-GB" sz="1600">
                <a:latin typeface="Arial" pitchFamily="34"/>
                <a:cs typeface="Arial" pitchFamily="34"/>
              </a:defRPr>
            </a:lvl1pPr>
            <a:lvl2pPr marL="0" lvl="0" indent="0" defTabSz="685800">
              <a:lnSpc>
                <a:spcPts val="1800"/>
              </a:lnSpc>
              <a:spcBef>
                <a:spcPts val="450"/>
              </a:spcBef>
              <a:buNone/>
              <a:defRPr lang="en-GB" sz="1600">
                <a:latin typeface="Arial" pitchFamily="34"/>
                <a:cs typeface="Arial" pitchFamily="34"/>
              </a:defRPr>
            </a:lvl2pPr>
            <a:lvl3pPr marL="0" lvl="0" indent="0" defTabSz="685800">
              <a:lnSpc>
                <a:spcPts val="1800"/>
              </a:lnSpc>
              <a:spcBef>
                <a:spcPts val="450"/>
              </a:spcBef>
              <a:buNone/>
              <a:defRPr lang="en-GB" sz="1600">
                <a:latin typeface="Arial" pitchFamily="34"/>
                <a:cs typeface="Arial" pitchFamily="34"/>
              </a:defRPr>
            </a:lvl3pPr>
          </a:lstStyle>
          <a:p>
            <a:pPr lvl="0"/>
            <a:r>
              <a:rPr lang="en-GB"/>
              <a:t>Speakers: [Title Forname Surname], [Department], [LSE] or [Institution]</a:t>
            </a:r>
          </a:p>
          <a:p>
            <a:pPr lvl="0"/>
            <a:endParaRPr lang="en-GB"/>
          </a:p>
          <a:p>
            <a:pPr lvl="0"/>
            <a:r>
              <a:rPr lang="en-GB"/>
              <a:t>Chair:        [Title Forname Surname], [Department], [LSE] or [Institution]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6566B4FD-D47D-A031-B0BB-D41C9C36AA1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357" y="5893152"/>
            <a:ext cx="3236153" cy="279440"/>
          </a:xfrm>
        </p:spPr>
        <p:txBody>
          <a:bodyPr lIns="0" tIns="0" rIns="0" bIns="0"/>
          <a:lstStyle>
            <a:lvl1pPr>
              <a:defRPr sz="1500" b="1">
                <a:solidFill>
                  <a:srgbClr val="E0112B"/>
                </a:solidFill>
                <a:latin typeface="Arial" pitchFamily="34"/>
                <a:ea typeface="Roboto" pitchFamily="2"/>
                <a:cs typeface="Arial" pitchFamily="34"/>
              </a:defRPr>
            </a:lvl1pPr>
          </a:lstStyle>
          <a:p>
            <a:pPr lvl="0"/>
            <a:r>
              <a:rPr lang="en-US"/>
              <a:t>lse.ac.uk/department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D9F6FAD9-AF4D-78EF-FD4F-089A05BB01D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003" y="6195416"/>
            <a:ext cx="5613785" cy="440055"/>
          </a:xfrm>
        </p:spPr>
        <p:txBody>
          <a:bodyPr anchor="ctr"/>
          <a:lstStyle>
            <a:lvl1pPr algn="r">
              <a:defRPr sz="1800"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Department/Institute/Centre name  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7F83C9B2-D4C4-6ADB-483F-30ABEE14A6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4796" y="6166201"/>
            <a:ext cx="3236262" cy="243166"/>
          </a:xfrm>
        </p:spPr>
        <p:txBody>
          <a:bodyPr lIns="0" tIns="0" rIns="0" bIns="0"/>
          <a:lstStyle>
            <a:lvl1pPr>
              <a:defRPr sz="1100">
                <a:solidFill>
                  <a:srgbClr val="E0112B"/>
                </a:solidFill>
                <a:latin typeface="Arial" pitchFamily="34"/>
                <a:ea typeface="Roboto" pitchFamily="2"/>
                <a:cs typeface="Arial" pitchFamily="34"/>
              </a:defRPr>
            </a:lvl1pPr>
          </a:lstStyle>
          <a:p>
            <a:pPr lvl="0"/>
            <a:r>
              <a:rPr lang="en-US"/>
              <a:t>@LSE/</a:t>
            </a:r>
          </a:p>
        </p:txBody>
      </p:sp>
    </p:spTree>
    <p:extLst>
      <p:ext uri="{BB962C8B-B14F-4D97-AF65-F5344CB8AC3E}">
        <p14:creationId xmlns:p14="http://schemas.microsoft.com/office/powerpoint/2010/main" val="83521447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61CB9-56BE-55A3-8379-87EA11F8418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D485BD-0635-D6A6-C8E7-DBE41206882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8682E-1968-8922-2480-CECB3E103D7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9601842-3CC6-48EB-8549-684CD5B55CCC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A0276-DC83-BDBF-0F6D-DD9EDB7F792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841F6-A326-64C2-5129-BDF9478CE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476099-848A-4844-8A04-76CF61F643D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4148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7822A-23E3-0BFB-5715-455D9E62A3D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A76CB-2D8D-FBF8-A0A0-CAEB173C7F5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C6BBD-9A59-9DBE-643F-6D5DC075BED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360AD8-2321-4858-AD3A-4129064D0321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067BE-3F78-AE1D-99CB-3CF5AC87978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85A87-40EF-FD9A-62E0-753E61083A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E56AC0-56C8-48AC-9DF6-11D022A1EAF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368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DC46F-1B8D-3A4C-BF7D-0D206A5D84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A2571D-F141-CE40-41A3-C959E29CC06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9663E-53BC-69B9-CEFF-89CA2EF24B8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12B39F3-091D-431F-ACB9-E9C63E80C488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D2044-3392-56BA-CBA0-E49D85B6E82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F86C5-F27D-A084-1C53-E8C7DA6569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D2FD65-7C5E-43BE-894E-95DA02B25D1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363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CEF5C-DD23-9F93-5AF7-85B03376520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4061E-4398-9D0F-830D-8DE1D7A6714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1C235C-893F-A6FE-B529-C4CE755A671D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E95836-F4AF-0679-09F9-913168913DF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B52842-3020-4401-8823-FC02E6F238F0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912528-8F76-D5B2-B87A-6ADC5D666C2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F3D06E-18B3-5E32-DDBE-C8EFFD684D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2EB7C6E-6EC3-4301-A42E-57484EAFDEF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922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CADA9-4F07-504D-9F66-E153B5905C7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BAC8BE-25D9-CBBC-6047-6FB7F7FD90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0C3F9C-18FF-F0EA-08CD-282EC08E02E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2BBC5A-0F37-672D-D77C-A502742FAF3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963AFD-7865-76A6-9B27-F7F5A8961DE5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615ACE-889E-FE11-3FB9-43D2B865386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6BF8926-405E-47E3-9B73-545111D8089A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F364ED-6BB8-80F8-5D1A-E4A9DEB2C5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E24653-3ACF-FAAA-97AE-BF374232C7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70D52E-0609-4A53-B61D-49890A216BC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654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810B4-E757-70A4-F32F-F2F0FF131B1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EB267C-852E-40D8-5494-C6A6C561EC2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ED479B-C5A1-4352-A7F1-687F8F585786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2B70CF-4D52-B8CF-B31A-AF265916AAD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53E434-A0BC-5503-6A44-475B29404F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2EFA339-35FB-4A60-88A2-1A398C457A0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65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E82FA1-0534-E703-863E-A16E3E0BF40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3509B11-5BE4-406F-871E-6EF90A7F0E12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25159B-A011-CD30-E316-C9F92FC90C9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D3F871-97D8-0463-2192-D77C28ECFA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64880E-AD4B-4D09-94E9-3EB039F08C4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930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91800-6B30-9A9F-CDAC-462D8BD2D8E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1AAD1-C92E-5DC1-03C9-21C6EA59A61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F2A2EA-065E-7949-B751-7948975246D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04BE3C-FBDF-2DCB-A0AE-6FB7466C2F6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67F553-E195-4CCF-BC13-434545104285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E1F56D-7DDF-5506-222A-30C714ABB04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D16BD7-0C05-9819-04F9-ABF7599AB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B6F18E-72D9-4037-A70F-F254ECBB69B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976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4AA6A7-9607-C27D-701C-172702AB072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9171" y="296859"/>
            <a:ext cx="10153653" cy="1403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8C2E4533-E70D-64A5-59D0-28AD4103BF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marL="0" marR="0" lvl="0" indent="0" algn="l" defTabSz="914400" rtl="0" fontAlgn="auto" hangingPunct="1">
        <a:lnSpc>
          <a:spcPts val="5280"/>
        </a:lnSpc>
        <a:spcBef>
          <a:spcPts val="0"/>
        </a:spcBef>
        <a:spcAft>
          <a:spcPts val="0"/>
        </a:spcAft>
        <a:buNone/>
        <a:tabLst/>
        <a:defRPr lang="en-US" sz="3700" b="0" i="0" u="none" strike="noStrike" kern="1200" cap="none" spc="0" baseline="0">
          <a:solidFill>
            <a:srgbClr val="E0112B"/>
          </a:solidFill>
          <a:uFillTx/>
          <a:latin typeface="Roboto Medium" pitchFamily="2"/>
          <a:ea typeface="Roboto Medium" pitchFamily="2"/>
        </a:defRPr>
      </a:lvl1pPr>
    </p:titleStyle>
    <p:bodyStyle>
      <a:lvl1pPr marL="7936" marR="0" lvl="0" indent="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None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Roboto" pitchFamily="2"/>
          <a:ea typeface="Roboto" pitchFamily="2"/>
        </a:defRPr>
      </a:lvl1pPr>
      <a:lvl2pPr marL="184151" marR="0" lvl="1" indent="-176214" algn="l" defTabSz="899998" rtl="0" fontAlgn="auto" hangingPunct="1">
        <a:lnSpc>
          <a:spcPts val="3000"/>
        </a:lnSpc>
        <a:spcBef>
          <a:spcPts val="0"/>
        </a:spcBef>
        <a:spcAft>
          <a:spcPts val="0"/>
        </a:spcAft>
        <a:buClr>
          <a:srgbClr val="E0112B"/>
        </a:buClr>
        <a:buSzPct val="130000"/>
        <a:buFont typeface="Wingdings" pitchFamily="2"/>
        <a:buChar char="§"/>
        <a:tabLst>
          <a:tab pos="3995735" algn="l"/>
        </a:tabLst>
        <a:defRPr lang="en-US" sz="2000" b="0" i="0" u="none" strike="noStrike" kern="1200" cap="none" spc="0" baseline="0">
          <a:solidFill>
            <a:srgbClr val="000000"/>
          </a:solidFill>
          <a:uFillTx/>
          <a:latin typeface="Roboto" pitchFamily="2"/>
          <a:ea typeface="Roboto" pitchFamily="2"/>
        </a:defRPr>
      </a:lvl2pPr>
      <a:lvl3pPr marL="185742" marR="0" lvl="2" indent="177795" algn="l" defTabSz="899998" rtl="0" fontAlgn="auto" hangingPunct="1">
        <a:lnSpc>
          <a:spcPts val="3000"/>
        </a:lnSpc>
        <a:spcBef>
          <a:spcPts val="0"/>
        </a:spcBef>
        <a:spcAft>
          <a:spcPts val="0"/>
        </a:spcAft>
        <a:buClr>
          <a:srgbClr val="E0112B"/>
        </a:buClr>
        <a:buSzPct val="130000"/>
        <a:buFont typeface="Wingdings" pitchFamily="2"/>
        <a:buChar char="§"/>
        <a:tabLst>
          <a:tab pos="3995745" algn="l"/>
        </a:tabLst>
        <a:defRPr lang="en-US" sz="2000" b="0" i="0" u="none" strike="noStrike" kern="1200" cap="none" spc="0" baseline="0">
          <a:solidFill>
            <a:srgbClr val="000000"/>
          </a:solidFill>
          <a:uFillTx/>
          <a:latin typeface="Roboto" pitchFamily="2"/>
          <a:ea typeface="Roboto" pitchFamily="2"/>
        </a:defRPr>
      </a:lvl3pPr>
      <a:lvl4pPr marL="541333" marR="0" lvl="3" indent="-177795" algn="l" defTabSz="899998" rtl="0" fontAlgn="auto" hangingPunct="1">
        <a:lnSpc>
          <a:spcPts val="3000"/>
        </a:lnSpc>
        <a:spcBef>
          <a:spcPts val="0"/>
        </a:spcBef>
        <a:spcAft>
          <a:spcPts val="0"/>
        </a:spcAft>
        <a:buClr>
          <a:srgbClr val="E0112B"/>
        </a:buClr>
        <a:buSzPct val="130000"/>
        <a:buFont typeface="Wingdings" pitchFamily="2"/>
        <a:buChar char="§"/>
        <a:tabLst>
          <a:tab pos="3995735" algn="l"/>
        </a:tabLst>
        <a:defRPr lang="en-US" sz="1700" b="0" i="0" u="none" strike="noStrike" kern="1200" cap="none" spc="0" baseline="0">
          <a:solidFill>
            <a:srgbClr val="000000"/>
          </a:solidFill>
          <a:uFillTx/>
          <a:latin typeface="Roboto" pitchFamily="2"/>
          <a:ea typeface="Roboto" pitchFamily="2"/>
        </a:defRPr>
      </a:lvl4pPr>
      <a:lvl5pPr marL="717547" marR="0" lvl="4" indent="-176214" algn="l" defTabSz="899998" rtl="0" fontAlgn="auto" hangingPunct="1">
        <a:lnSpc>
          <a:spcPts val="3000"/>
        </a:lnSpc>
        <a:spcBef>
          <a:spcPts val="0"/>
        </a:spcBef>
        <a:spcAft>
          <a:spcPts val="0"/>
        </a:spcAft>
        <a:buClr>
          <a:srgbClr val="E0112B"/>
        </a:buClr>
        <a:buSzPct val="130000"/>
        <a:buFont typeface="Wingdings" pitchFamily="2"/>
        <a:buChar char="§"/>
        <a:tabLst>
          <a:tab pos="3995735" algn="l"/>
        </a:tabLst>
        <a:defRPr lang="en-US" sz="1700" b="0" i="0" u="none" strike="noStrike" kern="1200" cap="none" spc="0" baseline="0">
          <a:solidFill>
            <a:srgbClr val="000000"/>
          </a:solidFill>
          <a:uFillTx/>
          <a:latin typeface="Roboto" pitchFamily="2"/>
          <a:ea typeface="Roboto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BE904C-A247-D9B8-AFC5-85B1366269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93ECD-2E3E-CCDA-BD4D-5ED753E679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E06311-9AA3-AF43-7500-99B4A10B3689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52AFFB3D-35B5-4F6D-BDD9-049169A500D8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67343-ABCF-DB14-835F-B8DFF2C1859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47908E-F82B-A7D4-EA4F-AABA3BAAD52A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789D4CEC-DD9A-407E-8DC1-0101176610E0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hyperlink" Target="https://businessdisabilityforum.org.uk/knowledge-hub/toolkits/neurodiversity-toolkit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gov.uk/access-to-work/apply" TargetMode="External"/><Relationship Id="rId5" Type="http://schemas.openxmlformats.org/officeDocument/2006/relationships/hyperlink" Target="https://info.lse.ac.uk/staff/services/Policies-and-procedures/Assets/Documents/schPolDis.pdf" TargetMode="External"/><Relationship Id="rId4" Type="http://schemas.openxmlformats.org/officeDocument/2006/relationships/hyperlink" Target="https://info.lse.ac.uk/staff/divisions/Human-Resources/Assets/Documents/Disability-support/Reasonable-Adjustments-Pocket-Guide-final-web-version.pdf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l.h.mu@lse.ac.uk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businessdisabilityforum.org.uk/knowledge-hub/resources/a-z-of-disability/#eqa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">
            <a:extLst>
              <a:ext uri="{FF2B5EF4-FFF2-40B4-BE49-F238E27FC236}">
                <a16:creationId xmlns:a16="http://schemas.microsoft.com/office/drawing/2014/main" id="{75A7FEE1-B1DF-8DA1-AB10-5F90FB9F279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9171" y="4001713"/>
            <a:ext cx="10153653" cy="599595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solidFill>
                  <a:schemeClr val="tx1"/>
                </a:solidFill>
                <a:latin typeface="Calibri"/>
                <a:ea typeface="Roboto"/>
                <a:cs typeface="Calibri"/>
              </a:rPr>
              <a:t>LSE Manager Forum: Demystifying Disability in the workplace </a:t>
            </a:r>
            <a:br>
              <a:rPr lang="en-GB" sz="3600" dirty="0"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</a:br>
            <a:br>
              <a:rPr lang="en-GB" sz="3600" dirty="0"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</a:br>
            <a:r>
              <a:rPr lang="en-GB" sz="3600" dirty="0">
                <a:solidFill>
                  <a:schemeClr val="tx1"/>
                </a:solidFill>
                <a:latin typeface="Calibri"/>
                <a:ea typeface="Roboto"/>
                <a:cs typeface="Calibri"/>
              </a:rPr>
              <a:t>Thursday 12 December 2024 2pm to 3pm</a:t>
            </a:r>
            <a:br>
              <a:rPr lang="en-GB" sz="3600" dirty="0"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</a:br>
            <a:br>
              <a:rPr lang="en-GB" sz="3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5300" dirty="0">
                <a:latin typeface="Calibri"/>
                <a:ea typeface="Roboto"/>
                <a:cs typeface="Calibri"/>
              </a:rPr>
              <a:t>Reasonable Adjustments</a:t>
            </a: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308326E2-8BAD-7C65-8C0F-94EE9EE70F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B1008B71-F467-E789-875F-1B6ED8E46295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0191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70C8970-319E-677D-2BAF-48D4EEF297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25974" y="1014401"/>
            <a:ext cx="10153653" cy="5620404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b="1" dirty="0">
                <a:solidFill>
                  <a:srgbClr val="C00000"/>
                </a:solidFill>
                <a:latin typeface="+mn-lt"/>
                <a:cs typeface="Arial"/>
              </a:rPr>
              <a:t>Reasonable Adjustments – </a:t>
            </a:r>
            <a:r>
              <a:rPr lang="en-GB" b="1" dirty="0">
                <a:solidFill>
                  <a:srgbClr val="C00000"/>
                </a:solidFill>
                <a:latin typeface="+mn-lt"/>
                <a:cs typeface="Arial"/>
              </a:rPr>
              <a:t>what is ‘Reasonable’?</a:t>
            </a:r>
            <a:endParaRPr lang="en-GB" sz="1800" dirty="0">
              <a:solidFill>
                <a:srgbClr val="C00000"/>
              </a:solidFill>
              <a:latin typeface="+mn-lt"/>
            </a:endParaRPr>
          </a:p>
          <a:p>
            <a:pPr algn="l" fontAlgn="base"/>
            <a:r>
              <a:rPr lang="en-GB" sz="1800" b="0" i="0" dirty="0">
                <a:solidFill>
                  <a:schemeClr val="tx1"/>
                </a:solidFill>
                <a:effectLst/>
                <a:latin typeface="+mn-lt"/>
              </a:rPr>
              <a:t>There are a number of factors which the law says employers should consider when trying to decide if an adjustment is reasonable:</a:t>
            </a:r>
            <a:endParaRPr lang="en-GB" sz="1400" b="0" i="0" dirty="0">
              <a:solidFill>
                <a:schemeClr val="tx1"/>
              </a:solidFill>
              <a:effectLst/>
              <a:latin typeface="+mn-lt"/>
            </a:endParaRP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b="1" i="0" dirty="0">
                <a:solidFill>
                  <a:schemeClr val="tx1"/>
                </a:solidFill>
                <a:effectLst/>
                <a:latin typeface="+mn-lt"/>
              </a:rPr>
              <a:t>Effectiveness</a:t>
            </a:r>
            <a:r>
              <a:rPr lang="en-GB" sz="1800" b="0" i="0" dirty="0">
                <a:solidFill>
                  <a:schemeClr val="tx1"/>
                </a:solidFill>
                <a:effectLst/>
                <a:latin typeface="+mn-lt"/>
              </a:rPr>
              <a:t> – how well does the adjustment in question remove or at least minimise the disadvantage? </a:t>
            </a:r>
            <a:endParaRPr lang="en-GB" sz="1800" b="0" i="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b="1" i="0" dirty="0">
                <a:solidFill>
                  <a:schemeClr val="tx1"/>
                </a:solidFill>
                <a:effectLst/>
                <a:latin typeface="+mn-lt"/>
              </a:rPr>
              <a:t>Practicability</a:t>
            </a:r>
            <a:r>
              <a:rPr lang="en-GB" sz="1800" b="0" i="0" dirty="0">
                <a:solidFill>
                  <a:schemeClr val="tx1"/>
                </a:solidFill>
                <a:effectLst/>
                <a:latin typeface="+mn-lt"/>
              </a:rPr>
              <a:t> – how practical is the adjustment? For example, how long will it take to implement, will anyone need extra training, etc? </a:t>
            </a:r>
            <a:endParaRPr lang="en-GB" sz="1800" b="0" i="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b="1" i="0" dirty="0">
                <a:solidFill>
                  <a:schemeClr val="tx1"/>
                </a:solidFill>
                <a:effectLst/>
                <a:latin typeface="+mn-lt"/>
              </a:rPr>
              <a:t>Cost</a:t>
            </a:r>
            <a:r>
              <a:rPr lang="en-GB" sz="1800" b="0" i="0" dirty="0">
                <a:solidFill>
                  <a:schemeClr val="tx1"/>
                </a:solidFill>
                <a:effectLst/>
                <a:latin typeface="+mn-lt"/>
              </a:rPr>
              <a:t> – for example, how much will it cost, what financial resources available to the organisation (including schemes such as Access to Work, for example), can your organisation afford it?  </a:t>
            </a:r>
            <a:endParaRPr lang="en-GB" sz="1800" b="0" i="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b="1" i="0" dirty="0">
                <a:solidFill>
                  <a:schemeClr val="tx1"/>
                </a:solidFill>
                <a:effectLst/>
                <a:latin typeface="+mn-lt"/>
              </a:rPr>
              <a:t>Disruption</a:t>
            </a:r>
            <a:r>
              <a:rPr lang="en-GB" sz="1800" b="0" i="0" dirty="0">
                <a:solidFill>
                  <a:schemeClr val="tx1"/>
                </a:solidFill>
                <a:effectLst/>
                <a:latin typeface="+mn-lt"/>
              </a:rPr>
              <a:t> – how disruptive to the business, to others, and to the needs of the organisation would it be to make this adjustment? </a:t>
            </a:r>
            <a:endParaRPr lang="en-GB" sz="1800" b="0" i="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b="1" i="0" dirty="0">
                <a:solidFill>
                  <a:schemeClr val="tx1"/>
                </a:solidFill>
                <a:effectLst/>
                <a:latin typeface="+mn-lt"/>
              </a:rPr>
              <a:t>Risk </a:t>
            </a:r>
            <a:r>
              <a:rPr lang="en-GB" sz="1800" b="0" i="0" dirty="0">
                <a:solidFill>
                  <a:schemeClr val="tx1"/>
                </a:solidFill>
                <a:effectLst/>
                <a:latin typeface="+mn-lt"/>
              </a:rPr>
              <a:t>– would making this adjustment cause any risk to others? (Note: An adjustment will not be ‘reasonable’ if anyone’s health and safety would be compromised by making that adjustment.) </a:t>
            </a:r>
            <a:endParaRPr lang="en-GB" sz="1800" b="0" i="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pPr marL="45720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1800" dirty="0">
              <a:latin typeface="+mn-lt"/>
              <a:cs typeface="Calibri"/>
            </a:endParaRPr>
          </a:p>
          <a:p>
            <a:pPr marL="1600200" lvl="2" indent="-457200"/>
            <a:endParaRPr lang="en-GB" sz="1800" dirty="0">
              <a:latin typeface="+mn-lt"/>
              <a:cs typeface="Calibri"/>
            </a:endParaRPr>
          </a:p>
          <a:p>
            <a:pPr marL="457200" lvl="1" indent="-457200" defTabSz="685800">
              <a:buNone/>
            </a:pPr>
            <a:endParaRPr lang="en-GB" sz="1800" dirty="0">
              <a:latin typeface="+mn-lt"/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1800" dirty="0">
              <a:latin typeface="+mn-lt"/>
              <a:cs typeface="Arial" pitchFamily="34"/>
            </a:endParaRPr>
          </a:p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1800" dirty="0">
              <a:latin typeface="+mn-lt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DB4BCFBC-4D2E-2196-0C28-A2ACBB0853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EA749061-25DA-8439-CE79-DF381A5EEE89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176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6BE86673-BDEA-4108-7DF7-D75421CD528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3" y="1131551"/>
            <a:ext cx="10153653" cy="660516"/>
          </a:xfrm>
        </p:spPr>
        <p:txBody>
          <a:bodyPr>
            <a:noAutofit/>
          </a:bodyPr>
          <a:lstStyle/>
          <a:p>
            <a:pPr marL="0" indent="0" defTabSz="6858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b="1" dirty="0">
                <a:solidFill>
                  <a:srgbClr val="E0112B"/>
                </a:solidFill>
                <a:latin typeface="Arial"/>
                <a:ea typeface="Roboto"/>
                <a:cs typeface="Arial"/>
              </a:rPr>
              <a:t>Discussing and implementing adjustments</a:t>
            </a:r>
            <a:endParaRPr lang="en-GB" dirty="0">
              <a:solidFill>
                <a:srgbClr val="C00000"/>
              </a:solidFill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5BEA3B47-C223-0ADF-D451-9145BA912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784B1303-773E-B85F-4984-92BB9AB4634B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B11DCE-19C1-070B-E973-E34C5DAA579E}"/>
              </a:ext>
            </a:extLst>
          </p:cNvPr>
          <p:cNvSpPr txBox="1"/>
          <p:nvPr/>
        </p:nvSpPr>
        <p:spPr>
          <a:xfrm>
            <a:off x="485714" y="1880138"/>
            <a:ext cx="10930496" cy="46782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Being proactive is essential, particularly during probation/onboarding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Utilise opportunities</a:t>
            </a:r>
            <a:r>
              <a:rPr lang="en-GB" sz="2400" dirty="0">
                <a:ea typeface="+mn-lt"/>
                <a:cs typeface="+mn-lt"/>
              </a:rPr>
              <a:t> to identify any adjustment needs, i.e. during onboarding process, induction, catch-ups, CDRs or through third parties (e.g., Occupational Health/HR/Health and Safety).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dirty="0">
              <a:ea typeface="+mn-lt"/>
              <a:cs typeface="+mn-lt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ea typeface="+mn-lt"/>
                <a:cs typeface="+mn-lt"/>
              </a:rPr>
              <a:t>Approach the conversation in a supportive and collaborative way.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dirty="0">
              <a:ea typeface="+mn-lt"/>
              <a:cs typeface="+mn-lt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ea typeface="+mn-lt"/>
                <a:cs typeface="+mn-lt"/>
              </a:rPr>
              <a:t>Tailoring Adjustments:</a:t>
            </a:r>
            <a:endParaRPr lang="en-GB" dirty="0">
              <a:ea typeface="Calibri" panose="020F0502020204030204"/>
              <a:cs typeface="Calibri" panose="020F0502020204030204"/>
            </a:endParaRP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ea typeface="+mn-lt"/>
                <a:cs typeface="+mn-lt"/>
              </a:rPr>
              <a:t>Recognise individual needs, even among employees with similar diagnoses.</a:t>
            </a:r>
            <a:endParaRPr lang="en-GB" dirty="0">
              <a:ea typeface="+mn-lt"/>
              <a:cs typeface="+mn-lt"/>
            </a:endParaRP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ea typeface="+mn-lt"/>
                <a:cs typeface="+mn-lt"/>
              </a:rPr>
              <a:t>Support employees in adapting to new disabilities, conditions or uncertain diagnoses. </a:t>
            </a:r>
            <a:endParaRPr lang="en-GB" sz="2400" dirty="0">
              <a:ea typeface="Calibri"/>
              <a:cs typeface="Calibri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7938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0354C-E59C-498F-FF66-F53096588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9BDB48CD-FCC4-62A4-81EC-9CE861B3D88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3" y="1131551"/>
            <a:ext cx="10153653" cy="660516"/>
          </a:xfrm>
        </p:spPr>
        <p:txBody>
          <a:bodyPr>
            <a:noAutofit/>
          </a:bodyPr>
          <a:lstStyle/>
          <a:p>
            <a:pPr marL="0" indent="0" defTabSz="6858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3200" b="1" dirty="0">
                <a:solidFill>
                  <a:srgbClr val="E0112B"/>
                </a:solidFill>
                <a:latin typeface="Arial"/>
                <a:ea typeface="Roboto"/>
                <a:cs typeface="Arial"/>
              </a:rPr>
              <a:t>Discussing and implementing adjustments cont..</a:t>
            </a:r>
            <a:endParaRPr lang="en-GB" sz="3200" dirty="0">
              <a:solidFill>
                <a:srgbClr val="C00000"/>
              </a:solidFill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97E3010B-BDD0-B491-B2E5-06FCAA0BED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1354A650-9ECF-6A23-B9A9-26DCC1F0BF7E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AE9F10-6D26-2A2D-7028-F2CD092429F9}"/>
              </a:ext>
            </a:extLst>
          </p:cNvPr>
          <p:cNvSpPr txBox="1"/>
          <p:nvPr/>
        </p:nvSpPr>
        <p:spPr>
          <a:xfrm>
            <a:off x="467607" y="1792068"/>
            <a:ext cx="10930496" cy="2862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dirty="0">
              <a:ea typeface="+mn-lt"/>
              <a:cs typeface="+mn-lt"/>
            </a:endParaRPr>
          </a:p>
          <a:p>
            <a:pPr marL="342900" indent="-342900">
              <a:buClr>
                <a:srgbClr val="FF0000"/>
              </a:buClr>
              <a:buFont typeface="Arial"/>
              <a:buChar char="•"/>
            </a:pPr>
            <a:r>
              <a:rPr lang="en-GB" sz="2400" dirty="0">
                <a:ea typeface="+mn-lt"/>
                <a:cs typeface="+mn-lt"/>
              </a:rPr>
              <a:t>Ongoing review and support:</a:t>
            </a:r>
          </a:p>
          <a:p>
            <a:pPr marL="342900" indent="-342900">
              <a:buClr>
                <a:srgbClr val="FF0000"/>
              </a:buClr>
              <a:buFont typeface="Arial"/>
              <a:buChar char="•"/>
            </a:pPr>
            <a:endParaRPr lang="en-GB" sz="2400" dirty="0">
              <a:ea typeface="+mn-lt"/>
              <a:cs typeface="+mn-lt"/>
            </a:endParaRPr>
          </a:p>
          <a:p>
            <a:pPr marL="800100" lvl="1" indent="-342900">
              <a:buClr>
                <a:srgbClr val="FF0000"/>
              </a:buClr>
              <a:buFont typeface="Arial"/>
              <a:buChar char="•"/>
            </a:pPr>
            <a:r>
              <a:rPr lang="en-GB" sz="2400" dirty="0">
                <a:ea typeface="+mn-lt"/>
                <a:cs typeface="+mn-lt"/>
              </a:rPr>
              <a:t>Document agreed adjustments and set date(s) to review</a:t>
            </a:r>
          </a:p>
          <a:p>
            <a:pPr marL="800100" lvl="1" indent="-342900">
              <a:buClr>
                <a:srgbClr val="FF0000"/>
              </a:buClr>
              <a:buFont typeface="Arial"/>
              <a:buChar char="•"/>
            </a:pPr>
            <a:r>
              <a:rPr lang="en-GB" sz="2400" dirty="0">
                <a:ea typeface="+mn-lt"/>
                <a:cs typeface="+mn-lt"/>
              </a:rPr>
              <a:t>Be open to trialling and adapting arrangements.</a:t>
            </a:r>
          </a:p>
          <a:p>
            <a:pPr marL="800100" lvl="1" indent="-342900">
              <a:buClr>
                <a:srgbClr val="FF0000"/>
              </a:buClr>
              <a:buFont typeface="Arial"/>
              <a:buChar char="•"/>
            </a:pPr>
            <a:r>
              <a:rPr lang="en-GB" sz="2400" dirty="0">
                <a:ea typeface="+mn-lt"/>
                <a:cs typeface="+mn-lt"/>
              </a:rPr>
              <a:t>Manage performance expectations with empathy during stressful periods.</a:t>
            </a:r>
            <a:endParaRPr lang="en-GB" dirty="0"/>
          </a:p>
          <a:p>
            <a:pPr marL="800100" lvl="1" indent="-342900">
              <a:buClr>
                <a:srgbClr val="FF0000"/>
              </a:buClr>
              <a:buFont typeface="Arial"/>
              <a:buChar char="•"/>
            </a:pPr>
            <a:r>
              <a:rPr lang="en-GB" sz="2400" dirty="0">
                <a:ea typeface="+mn-lt"/>
                <a:cs typeface="+mn-lt"/>
              </a:rPr>
              <a:t>Respect confidentiality and personal preferences for sharing information.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9189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DCC53EAE-96A3-C2D8-6F48-34AE4008D7E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1358368"/>
            <a:ext cx="10153653" cy="4141253"/>
          </a:xfrm>
        </p:spPr>
        <p:txBody>
          <a:bodyPr>
            <a:noAutofit/>
          </a:bodyPr>
          <a:lstStyle/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E35BC225-8D83-3676-A772-072EBBE34A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22E4AB57-1401-C8BA-F962-7672A57FCA54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E22EA0-310F-E1FB-6311-7BA6158849E8}"/>
              </a:ext>
            </a:extLst>
          </p:cNvPr>
          <p:cNvSpPr txBox="1"/>
          <p:nvPr/>
        </p:nvSpPr>
        <p:spPr>
          <a:xfrm>
            <a:off x="762722" y="1358368"/>
            <a:ext cx="9724138" cy="52527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defTabSz="685800">
              <a:lnSpc>
                <a:spcPts val="2220"/>
              </a:lnSpc>
              <a:spcAft>
                <a:spcPts val="600"/>
              </a:spcAft>
            </a:pPr>
            <a:r>
              <a:rPr lang="en-GB" sz="3200" b="1" dirty="0">
                <a:solidFill>
                  <a:srgbClr val="E0112B"/>
                </a:solidFill>
                <a:latin typeface="Arial"/>
                <a:ea typeface="Roboto"/>
                <a:cs typeface="Arial"/>
              </a:rPr>
              <a:t>Important to remember!</a:t>
            </a:r>
            <a:endParaRPr lang="en-GB" sz="3200" dirty="0">
              <a:solidFill>
                <a:srgbClr val="C00000"/>
              </a:solidFill>
              <a:latin typeface="Arial" pitchFamily="34"/>
              <a:cs typeface="Arial" pitchFamily="34"/>
            </a:endParaRPr>
          </a:p>
          <a:p>
            <a:endParaRPr lang="en-GB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cs typeface="Arial"/>
              </a:rPr>
              <a:t>Document any agreed adjustments and share with employee</a:t>
            </a: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 dirty="0">
              <a:cs typeface="Arial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cs typeface="Arial"/>
              </a:rPr>
              <a:t>Not all disabled employees will be experts in their own condition or know what they need</a:t>
            </a:r>
            <a:endParaRPr lang="en-GB" dirty="0"/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 dirty="0">
              <a:cs typeface="Arial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cs typeface="Arial"/>
              </a:rPr>
              <a:t>Reviewing adjustments is crucial to success!</a:t>
            </a: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 dirty="0">
              <a:cs typeface="Arial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cs typeface="Arial"/>
              </a:rPr>
              <a:t>Access to Work is a great resource but does not replace our duty to make adjustments</a:t>
            </a:r>
            <a:endParaRPr lang="en-GB" sz="2400" dirty="0"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 dirty="0"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cs typeface="Arial"/>
              </a:rPr>
              <a:t>Help and support is available!</a:t>
            </a: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717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DCC53EAE-96A3-C2D8-6F48-34AE4008D7E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1358368"/>
            <a:ext cx="10153653" cy="4141253"/>
          </a:xfrm>
        </p:spPr>
        <p:txBody>
          <a:bodyPr>
            <a:noAutofit/>
          </a:bodyPr>
          <a:lstStyle/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E35BC225-8D83-3676-A772-072EBBE34A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22E4AB57-1401-C8BA-F962-7672A57FCA54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E22EA0-310F-E1FB-6311-7BA6158849E8}"/>
              </a:ext>
            </a:extLst>
          </p:cNvPr>
          <p:cNvSpPr txBox="1"/>
          <p:nvPr/>
        </p:nvSpPr>
        <p:spPr>
          <a:xfrm>
            <a:off x="1364894" y="1358368"/>
            <a:ext cx="10153653" cy="542712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3200" b="1" dirty="0">
                <a:solidFill>
                  <a:srgbClr val="C00000"/>
                </a:solidFill>
                <a:latin typeface="Arial"/>
                <a:ea typeface="Roboto"/>
                <a:cs typeface="Arial"/>
              </a:rPr>
              <a:t>Resources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Roboto"/>
                <a:cs typeface="Arial"/>
              </a:rPr>
              <a:t> and support</a:t>
            </a: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3200" b="1" dirty="0">
              <a:solidFill>
                <a:srgbClr val="C00000"/>
              </a:solidFill>
              <a:latin typeface="Arial" pitchFamily="34"/>
              <a:ea typeface="Roboto" pitchFamily="2"/>
              <a:cs typeface="Arial" pitchFamily="34"/>
            </a:endParaRP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cs typeface="Arial"/>
                <a:hlinkClick r:id="rId4"/>
              </a:rPr>
              <a:t>Reasonable Adjustments Pocket Guide</a:t>
            </a:r>
            <a:endParaRPr lang="en-GB" sz="2400" dirty="0">
              <a:cs typeface="Arial"/>
            </a:endParaRP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cs typeface="Arial"/>
                <a:hlinkClick r:id="rId5"/>
              </a:rPr>
              <a:t>LSE Disability Policy</a:t>
            </a:r>
            <a:endParaRPr lang="en-GB" sz="2400" dirty="0">
              <a:cs typeface="Arial"/>
            </a:endParaRP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cs typeface="Arial"/>
              </a:rPr>
              <a:t>Consult with HR Partner or Staff Disability and Mental Health Adviser </a:t>
            </a:r>
            <a:endParaRPr lang="en-GB" dirty="0"/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,Sans-Serif" panose="020B0604020202020204" pitchFamily="34" charset="0"/>
              <a:buChar char="•"/>
            </a:pPr>
            <a:r>
              <a:rPr lang="en-GB" sz="2400" dirty="0">
                <a:latin typeface="Calibri"/>
                <a:ea typeface="Calibri"/>
                <a:cs typeface="Calibri"/>
                <a:hlinkClick r:id="rId6"/>
              </a:rPr>
              <a:t>Access to Work Toolkit</a:t>
            </a:r>
            <a:endParaRPr lang="en-US" sz="2400">
              <a:latin typeface="Calibri"/>
              <a:ea typeface="Calibri"/>
              <a:cs typeface="Calibri"/>
            </a:endParaRPr>
          </a:p>
          <a:p>
            <a:pPr marL="457200" indent="-457200">
              <a:lnSpc>
                <a:spcPct val="150000"/>
              </a:lnSpc>
              <a:buFont typeface="Arial,Sans-Serif" panose="020B0604020202020204" pitchFamily="34" charset="0"/>
              <a:buChar char="•"/>
            </a:pPr>
            <a:r>
              <a:rPr lang="en-GB" sz="2400" dirty="0">
                <a:latin typeface="Calibri"/>
                <a:ea typeface="Calibri"/>
                <a:cs typeface="Calibri"/>
                <a:hlinkClick r:id="rId6"/>
              </a:rPr>
              <a:t>Access to Work</a:t>
            </a:r>
            <a:r>
              <a:rPr lang="en-GB" sz="2400" dirty="0">
                <a:latin typeface="Calibri"/>
                <a:ea typeface="Calibri"/>
                <a:cs typeface="Calibri"/>
              </a:rPr>
              <a:t> helpline </a:t>
            </a:r>
            <a:endParaRPr lang="en-GB" dirty="0"/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latin typeface="Calibri"/>
                <a:ea typeface="Times New Roman" panose="02020603050405020304" pitchFamily="18" charset="0"/>
                <a:cs typeface="Calibri"/>
              </a:rPr>
              <a:t>R</a:t>
            </a:r>
            <a:r>
              <a:rPr lang="en-GB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egister with the </a:t>
            </a:r>
            <a:r>
              <a:rPr lang="en-GB" sz="2400" u="sng" dirty="0">
                <a:solidFill>
                  <a:srgbClr val="0563C1"/>
                </a:solidFill>
                <a:effectLst/>
                <a:latin typeface="Calibri"/>
                <a:ea typeface="Times New Roman" panose="02020603050405020304" pitchFamily="18" charset="0"/>
                <a:cs typeface="Calibri"/>
                <a:hlinkClick r:id="rId7"/>
              </a:rPr>
              <a:t>Business Disability Forum</a:t>
            </a:r>
            <a:r>
              <a:rPr lang="en-GB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 (LSE are members) to access resources</a:t>
            </a:r>
            <a:endParaRPr lang="en-GB" sz="2400" b="0" i="0" dirty="0">
              <a:effectLst/>
              <a:latin typeface="Calibri"/>
              <a:cs typeface="Calibri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 dirty="0"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5020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EEF9C-1793-DF8A-4AD4-760C7EC769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9171" y="918843"/>
            <a:ext cx="10153653" cy="1214158"/>
          </a:xfrm>
        </p:spPr>
        <p:txBody>
          <a:bodyPr/>
          <a:lstStyle/>
          <a:p>
            <a:pPr lvl="0"/>
            <a:r>
              <a:rPr lang="en-GB">
                <a:latin typeface="Arial"/>
                <a:ea typeface="Roboto"/>
                <a:cs typeface="Arial"/>
              </a:rPr>
              <a:t>Thank you! </a:t>
            </a:r>
            <a:endParaRPr lang="en-GB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F67A9955-61B6-4FA5-88EA-0F84E48CA0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2700232"/>
            <a:ext cx="10153653" cy="2986466"/>
          </a:xfrm>
        </p:spPr>
        <p:txBody>
          <a:bodyPr/>
          <a:lstStyle/>
          <a:p>
            <a:pPr lvl="0" algn="ctr"/>
            <a:r>
              <a:rPr lang="en-GB" sz="3600" b="1">
                <a:latin typeface="Arial"/>
                <a:ea typeface="Roboto"/>
                <a:cs typeface="Arial"/>
              </a:rPr>
              <a:t>Thoughts/suggestions/questions? </a:t>
            </a:r>
            <a:endParaRPr lang="en-GB" sz="3600" b="1"/>
          </a:p>
          <a:p>
            <a:pPr lvl="0" algn="ctr"/>
            <a:endParaRPr lang="en-GB" sz="3600" b="1"/>
          </a:p>
          <a:p>
            <a:pPr lvl="0"/>
            <a:endParaRPr lang="en-GB" sz="3600"/>
          </a:p>
          <a:p>
            <a:pPr lvl="0" algn="ctr"/>
            <a:r>
              <a:rPr lang="en-GB" sz="2400">
                <a:latin typeface="Arial"/>
                <a:ea typeface="Roboto"/>
                <a:cs typeface="Arial"/>
              </a:rPr>
              <a:t>Feel free to get in touch via </a:t>
            </a:r>
            <a:r>
              <a:rPr lang="en-GB" sz="2400">
                <a:latin typeface="Arial"/>
                <a:ea typeface="Roboto"/>
                <a:cs typeface="Arial"/>
                <a:hlinkClick r:id="rId3"/>
              </a:rPr>
              <a:t>l.h.mu@lse.ac.uk</a:t>
            </a:r>
            <a:r>
              <a:rPr lang="en-GB" sz="2400">
                <a:latin typeface="Arial"/>
                <a:ea typeface="Roboto"/>
                <a:cs typeface="Arial"/>
              </a:rPr>
              <a:t> </a:t>
            </a:r>
            <a:endParaRPr lang="en-GB" sz="2400"/>
          </a:p>
        </p:txBody>
      </p:sp>
    </p:spTree>
    <p:extLst>
      <p:ext uri="{BB962C8B-B14F-4D97-AF65-F5344CB8AC3E}">
        <p14:creationId xmlns:p14="http://schemas.microsoft.com/office/powerpoint/2010/main" val="4204191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70C8970-319E-677D-2BAF-48D4EEF297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74621" y="1371608"/>
            <a:ext cx="10153653" cy="4837810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sz="3200" b="1" dirty="0">
                <a:solidFill>
                  <a:srgbClr val="C00000"/>
                </a:solidFill>
                <a:latin typeface="+mn-lt"/>
                <a:cs typeface="Arial"/>
              </a:rPr>
              <a:t>Today's session</a:t>
            </a: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US" sz="1200" b="1" dirty="0">
              <a:solidFill>
                <a:srgbClr val="C00000"/>
              </a:solidFill>
              <a:latin typeface="+mn-lt"/>
              <a:cs typeface="Arial"/>
            </a:endParaRPr>
          </a:p>
          <a:p>
            <a:pPr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n-lt"/>
                <a:ea typeface="Calibri"/>
                <a:cs typeface="Arial"/>
              </a:rPr>
              <a:t>What are reasonable adjustments?</a:t>
            </a:r>
            <a:endParaRPr lang="en-US" sz="2400" dirty="0">
              <a:solidFill>
                <a:schemeClr val="tx1"/>
              </a:solidFill>
              <a:latin typeface="+mn-lt"/>
              <a:cs typeface="Arial"/>
            </a:endParaRPr>
          </a:p>
          <a:p>
            <a:pPr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n-lt"/>
                <a:cs typeface="Arial"/>
              </a:rPr>
              <a:t>Examples of adjustments </a:t>
            </a:r>
            <a:endParaRPr lang="en-US" sz="2400" dirty="0">
              <a:solidFill>
                <a:schemeClr val="tx1"/>
              </a:solidFill>
              <a:latin typeface="+mn-lt"/>
              <a:ea typeface="Calibri"/>
              <a:cs typeface="Arial"/>
            </a:endParaRPr>
          </a:p>
          <a:p>
            <a:pPr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n-lt"/>
                <a:cs typeface="Arial"/>
              </a:rPr>
              <a:t>Reasonable Adjustments in the context of the Equality Act 2010</a:t>
            </a:r>
          </a:p>
          <a:p>
            <a:pPr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n-lt"/>
                <a:cs typeface="Arial"/>
              </a:rPr>
              <a:t>What is ‘reasonable’?</a:t>
            </a:r>
          </a:p>
          <a:p>
            <a:pPr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n-lt"/>
                <a:ea typeface="Calibri"/>
                <a:cs typeface="Arial"/>
              </a:rPr>
              <a:t>Discussing and implementing adjustments</a:t>
            </a:r>
            <a:endParaRPr lang="en-US" sz="2400" dirty="0">
              <a:solidFill>
                <a:schemeClr val="tx1"/>
              </a:solidFill>
              <a:latin typeface="+mn-lt"/>
              <a:cs typeface="Arial"/>
            </a:endParaRPr>
          </a:p>
          <a:p>
            <a:pPr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n-lt"/>
                <a:cs typeface="Arial"/>
              </a:rPr>
              <a:t>Important to remember!</a:t>
            </a:r>
            <a:endParaRPr lang="en-US" sz="2400" dirty="0">
              <a:solidFill>
                <a:schemeClr val="tx1"/>
              </a:solidFill>
              <a:latin typeface="+mn-lt"/>
              <a:ea typeface="Calibri"/>
              <a:cs typeface="Arial"/>
            </a:endParaRPr>
          </a:p>
          <a:p>
            <a:pPr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n-lt"/>
                <a:cs typeface="Arial"/>
              </a:rPr>
              <a:t>Resources and support available</a:t>
            </a:r>
            <a:endParaRPr lang="en-US" sz="2400" dirty="0">
              <a:solidFill>
                <a:schemeClr val="tx1"/>
              </a:solidFill>
              <a:latin typeface="+mn-lt"/>
              <a:ea typeface="Calibri"/>
              <a:cs typeface="Arial"/>
            </a:endParaRP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US" sz="3200" b="1" dirty="0">
              <a:solidFill>
                <a:srgbClr val="C00000"/>
              </a:solidFill>
              <a:latin typeface="+mn-lt"/>
              <a:cs typeface="Arial"/>
            </a:endParaRP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GB" sz="3200" dirty="0">
              <a:latin typeface="+mn-lt"/>
            </a:endParaRPr>
          </a:p>
          <a:p>
            <a:pPr algn="l" fontAlgn="base"/>
            <a:endParaRPr lang="en-GB" sz="3200" b="0" i="0" dirty="0">
              <a:solidFill>
                <a:srgbClr val="4D4F53"/>
              </a:solidFill>
              <a:effectLst/>
              <a:latin typeface="+mn-lt"/>
            </a:endParaRPr>
          </a:p>
          <a:p>
            <a:pPr marL="45720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3200" dirty="0">
              <a:latin typeface="+mn-lt"/>
              <a:cs typeface="Calibri"/>
            </a:endParaRPr>
          </a:p>
          <a:p>
            <a:pPr marL="1600200" lvl="2" indent="-457200"/>
            <a:endParaRPr lang="en-GB" sz="3200" dirty="0">
              <a:latin typeface="+mn-lt"/>
              <a:cs typeface="Calibri"/>
            </a:endParaRPr>
          </a:p>
          <a:p>
            <a:pPr marL="457200" lvl="1" indent="-457200" defTabSz="685800">
              <a:buNone/>
            </a:pPr>
            <a:endParaRPr lang="en-GB" sz="3200" dirty="0">
              <a:latin typeface="+mn-lt"/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3200" dirty="0">
              <a:latin typeface="+mn-lt"/>
              <a:cs typeface="Arial" pitchFamily="34"/>
            </a:endParaRPr>
          </a:p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3200" dirty="0">
              <a:latin typeface="+mn-lt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DB4BCFBC-4D2E-2196-0C28-A2ACBB0853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EA749061-25DA-8439-CE79-DF381A5EEE89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8710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7D06D1-835D-8F05-273C-9942F67ED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59A3CED1-F098-054A-A301-F67D2FD76E0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74621" y="1371608"/>
            <a:ext cx="10153653" cy="4837810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US" b="1" dirty="0">
              <a:solidFill>
                <a:srgbClr val="C00000"/>
              </a:solidFill>
              <a:latin typeface="+mn-lt"/>
              <a:cs typeface="Arial"/>
            </a:endParaRP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US" b="1" dirty="0">
              <a:solidFill>
                <a:srgbClr val="C00000"/>
              </a:solidFill>
              <a:latin typeface="+mn-lt"/>
              <a:cs typeface="Arial"/>
            </a:endParaRP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sz="3600" b="1" dirty="0">
                <a:solidFill>
                  <a:srgbClr val="C00000"/>
                </a:solidFill>
                <a:latin typeface="+mn-lt"/>
                <a:cs typeface="Arial"/>
              </a:rPr>
              <a:t>What are Reasonable Adjustments?</a:t>
            </a: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US" b="1" dirty="0">
              <a:solidFill>
                <a:srgbClr val="C00000"/>
              </a:solidFill>
              <a:latin typeface="+mn-lt"/>
              <a:cs typeface="Arial"/>
            </a:endParaRP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b="1" dirty="0">
                <a:solidFill>
                  <a:srgbClr val="C00000"/>
                </a:solidFill>
                <a:latin typeface="+mn-lt"/>
                <a:cs typeface="Arial"/>
              </a:rPr>
              <a:t>Answers in the chat please!</a:t>
            </a: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US" sz="2000" b="1" dirty="0">
              <a:solidFill>
                <a:schemeClr val="tx1"/>
              </a:solidFill>
              <a:latin typeface="+mn-lt"/>
              <a:cs typeface="Arial"/>
            </a:endParaRP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US" sz="2000" b="1" dirty="0">
              <a:solidFill>
                <a:schemeClr val="tx1"/>
              </a:solidFill>
              <a:latin typeface="+mn-lt"/>
              <a:cs typeface="Arial"/>
            </a:endParaRP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GB" sz="2000" dirty="0">
              <a:solidFill>
                <a:schemeClr val="tx1"/>
              </a:solidFill>
              <a:latin typeface="+mn-lt"/>
            </a:endParaRPr>
          </a:p>
          <a:p>
            <a:pPr algn="l" fontAlgn="base"/>
            <a:endParaRPr lang="en-GB" sz="2000" b="0" i="0" dirty="0">
              <a:solidFill>
                <a:schemeClr val="tx1"/>
              </a:solidFill>
              <a:effectLst/>
              <a:latin typeface="+mn-lt"/>
            </a:endParaRPr>
          </a:p>
          <a:p>
            <a:pPr marL="45720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0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1600200" lvl="2" indent="-457200"/>
            <a:endParaRPr lang="en-GB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457200" lvl="1" indent="-457200" defTabSz="685800">
              <a:buNone/>
            </a:pPr>
            <a:endParaRPr lang="en-GB" sz="20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000" dirty="0">
              <a:solidFill>
                <a:schemeClr val="tx1"/>
              </a:solidFill>
              <a:latin typeface="+mn-lt"/>
              <a:cs typeface="Arial" pitchFamily="34"/>
            </a:endParaRPr>
          </a:p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2000" dirty="0">
              <a:solidFill>
                <a:schemeClr val="tx1"/>
              </a:solidFill>
              <a:latin typeface="+mn-lt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A7F0A09E-F77E-3B62-626E-0D908BED6B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51264D19-D3F4-2EFE-E8B0-BAA9C7B563E3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1258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1F89A-1F48-B32B-49D7-B31107154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37411668-D764-FFF3-D1AA-54A03A16F4F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74621" y="1371608"/>
            <a:ext cx="10153653" cy="4837810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US" b="1" dirty="0">
              <a:solidFill>
                <a:srgbClr val="C00000"/>
              </a:solidFill>
              <a:latin typeface="+mn-lt"/>
              <a:cs typeface="Arial"/>
            </a:endParaRP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sz="3600" b="1" dirty="0">
                <a:solidFill>
                  <a:srgbClr val="C00000"/>
                </a:solidFill>
                <a:latin typeface="+mn-lt"/>
                <a:cs typeface="Arial"/>
              </a:rPr>
              <a:t>What are Reasonable Adjustments?</a:t>
            </a:r>
          </a:p>
          <a:p>
            <a:pPr marL="0" indent="0">
              <a:buNone/>
            </a:pPr>
            <a:r>
              <a:rPr lang="en-US" dirty="0"/>
              <a:t>Adjustments are changes made to remove or reduce barriers that prevent a disabled person from performing their job or accessing facilities, products, or services. For example:</a:t>
            </a:r>
          </a:p>
          <a:p>
            <a:pPr marL="0" indent="0">
              <a:buNone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Providing a ramp or lift as an alternative to stairs.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Implementing flexible policies, such as allowing employees to start and finish work at different times or work from an alternative location, including home.</a:t>
            </a: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GB" sz="2000" dirty="0">
              <a:solidFill>
                <a:schemeClr val="tx1"/>
              </a:solidFill>
              <a:latin typeface="+mn-lt"/>
            </a:endParaRPr>
          </a:p>
          <a:p>
            <a:pPr algn="l" fontAlgn="base"/>
            <a:endParaRPr lang="en-GB" sz="2000" b="0" i="0" dirty="0">
              <a:solidFill>
                <a:schemeClr val="tx1"/>
              </a:solidFill>
              <a:effectLst/>
              <a:latin typeface="+mn-lt"/>
            </a:endParaRPr>
          </a:p>
          <a:p>
            <a:pPr marL="45720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0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1600200" lvl="2" indent="-457200"/>
            <a:endParaRPr lang="en-GB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457200" lvl="1" indent="-457200" defTabSz="685800">
              <a:buNone/>
            </a:pPr>
            <a:endParaRPr lang="en-GB" sz="20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000" dirty="0">
              <a:solidFill>
                <a:schemeClr val="tx1"/>
              </a:solidFill>
              <a:latin typeface="+mn-lt"/>
              <a:cs typeface="Arial" pitchFamily="34"/>
            </a:endParaRPr>
          </a:p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2000" dirty="0">
              <a:solidFill>
                <a:schemeClr val="tx1"/>
              </a:solidFill>
              <a:latin typeface="+mn-lt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866E56BA-D5A3-A5DC-4973-6EF9788774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F8E042EB-ACD6-1EBF-1ED2-DD028F322060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3101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70C8970-319E-677D-2BAF-48D4EEF297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74621" y="1371608"/>
            <a:ext cx="10153653" cy="4837810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b="1" dirty="0">
                <a:solidFill>
                  <a:srgbClr val="C00000"/>
                </a:solidFill>
                <a:latin typeface="+mn-lt"/>
                <a:cs typeface="Arial"/>
              </a:rPr>
              <a:t>Reasonable Adjustments – What are barriers?</a:t>
            </a:r>
          </a:p>
          <a:p>
            <a:pPr marL="0" indent="0" algn="l" fontAlgn="base">
              <a:buNone/>
            </a:pPr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</a:rPr>
              <a:t>Barriers can be: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2000" b="1" i="0" dirty="0">
                <a:solidFill>
                  <a:schemeClr val="tx1"/>
                </a:solidFill>
                <a:effectLst/>
                <a:latin typeface="+mn-lt"/>
              </a:rPr>
              <a:t>Physical</a:t>
            </a:r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</a:rPr>
              <a:t> – for example, a set of stairs</a:t>
            </a:r>
            <a:endParaRPr lang="en-GB" sz="2000" b="0" i="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GB" sz="2000" b="1" i="0" dirty="0">
                <a:solidFill>
                  <a:schemeClr val="tx1"/>
                </a:solidFill>
                <a:effectLst/>
                <a:latin typeface="+mn-lt"/>
              </a:rPr>
              <a:t>Assumptions or attitudes</a:t>
            </a:r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</a:rPr>
              <a:t> – of other people about a disabled person’s abilities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GB" sz="2000" b="1" i="0" dirty="0">
                <a:solidFill>
                  <a:schemeClr val="tx1"/>
                </a:solidFill>
                <a:effectLst/>
                <a:latin typeface="+mn-lt"/>
              </a:rPr>
              <a:t>Policies or practices</a:t>
            </a:r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</a:rPr>
              <a:t> – such as fixed working hours or locations, performance management policies or expected ways of communicating.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endParaRPr lang="en-GB" sz="2000" b="0" i="0" dirty="0">
              <a:solidFill>
                <a:schemeClr val="tx1"/>
              </a:solidFill>
              <a:effectLst/>
              <a:latin typeface="+mn-lt"/>
            </a:endParaRPr>
          </a:p>
          <a:p>
            <a:pPr marL="0" indent="0" algn="l" fontAlgn="base">
              <a:buNone/>
            </a:pPr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</a:rPr>
              <a:t>Employers need to remove or reduce the impact of these barriers.</a:t>
            </a: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US" sz="2000" b="1" dirty="0">
              <a:solidFill>
                <a:schemeClr val="tx1"/>
              </a:solidFill>
              <a:latin typeface="+mn-lt"/>
              <a:cs typeface="Arial"/>
            </a:endParaRP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US" sz="2000" b="1" dirty="0">
              <a:solidFill>
                <a:schemeClr val="tx1"/>
              </a:solidFill>
              <a:latin typeface="+mn-lt"/>
              <a:cs typeface="Arial"/>
            </a:endParaRP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GB" sz="2000" dirty="0">
              <a:solidFill>
                <a:schemeClr val="tx1"/>
              </a:solidFill>
              <a:latin typeface="+mn-lt"/>
            </a:endParaRPr>
          </a:p>
          <a:p>
            <a:pPr algn="l" fontAlgn="base"/>
            <a:endParaRPr lang="en-GB" sz="2000" b="0" i="0" dirty="0">
              <a:solidFill>
                <a:schemeClr val="tx1"/>
              </a:solidFill>
              <a:effectLst/>
              <a:latin typeface="+mn-lt"/>
            </a:endParaRPr>
          </a:p>
          <a:p>
            <a:pPr marL="45720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0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1600200" lvl="2" indent="-457200"/>
            <a:endParaRPr lang="en-GB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457200" lvl="1" indent="-457200" defTabSz="685800">
              <a:buNone/>
            </a:pPr>
            <a:endParaRPr lang="en-GB" sz="20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000" dirty="0">
              <a:solidFill>
                <a:schemeClr val="tx1"/>
              </a:solidFill>
              <a:latin typeface="+mn-lt"/>
              <a:cs typeface="Arial" pitchFamily="34"/>
            </a:endParaRPr>
          </a:p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2000" dirty="0">
              <a:solidFill>
                <a:schemeClr val="tx1"/>
              </a:solidFill>
              <a:latin typeface="+mn-lt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DB4BCFBC-4D2E-2196-0C28-A2ACBB0853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EA749061-25DA-8439-CE79-DF381A5EEE89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7462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70C8970-319E-677D-2BAF-48D4EEF297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56866" y="1415996"/>
            <a:ext cx="10153653" cy="4837810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b="1" dirty="0">
                <a:solidFill>
                  <a:srgbClr val="C00000"/>
                </a:solidFill>
                <a:latin typeface="+mn-lt"/>
                <a:cs typeface="Arial"/>
              </a:rPr>
              <a:t>Reasonable Adjustments in the context of the Equality Act 2010</a:t>
            </a:r>
          </a:p>
          <a:p>
            <a:pPr defTabSz="685800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GB" sz="2000" b="0" i="0" dirty="0">
                <a:solidFill>
                  <a:srgbClr val="0563C1"/>
                </a:solidFill>
                <a:effectLst/>
                <a:latin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Equality Act </a:t>
            </a:r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2010</a:t>
            </a:r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</a:rPr>
              <a:t>, mandates </a:t>
            </a:r>
            <a:r>
              <a:rPr lang="en-GB" sz="2000" dirty="0">
                <a:solidFill>
                  <a:schemeClr val="tx1"/>
                </a:solidFill>
                <a:latin typeface="+mn-lt"/>
              </a:rPr>
              <a:t>organisations </a:t>
            </a:r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</a:rPr>
              <a:t>to make adjustments for disabled employees so they can fulfil their role in the workplace.</a:t>
            </a:r>
            <a:r>
              <a:rPr lang="en-GB" sz="2000" dirty="0">
                <a:solidFill>
                  <a:schemeClr val="tx1"/>
                </a:solidFill>
                <a:latin typeface="+mn-lt"/>
              </a:rPr>
              <a:t> </a:t>
            </a:r>
            <a:endParaRPr lang="en-GB" sz="2000" b="0" i="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pPr algn="l" fontAlgn="base">
              <a:lnSpc>
                <a:spcPct val="10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</a:rPr>
              <a:t>The term reasonable adjustment comes from the Equality Act 2010, but they are also known as workplace adjustments, accommodations or changes.</a:t>
            </a:r>
            <a:endParaRPr lang="en-GB" sz="2000" b="0" i="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pPr fontAlgn="base">
              <a:lnSpc>
                <a:spcPct val="10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</a:rPr>
              <a:t>Employers must make reasonable adjustments for potential employees who apply for jobs.</a:t>
            </a:r>
            <a:r>
              <a:rPr lang="en-GB" sz="2000" dirty="0">
                <a:solidFill>
                  <a:schemeClr val="tx1"/>
                </a:solidFill>
                <a:latin typeface="+mn-lt"/>
              </a:rPr>
              <a:t> </a:t>
            </a:r>
            <a:endParaRPr lang="en-GB" sz="2000" b="0" i="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pPr algn="l" fontAlgn="base">
              <a:lnSpc>
                <a:spcPct val="10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</a:rPr>
              <a:t>Failing to make reasonable adjustments for disabled people could be disability discrimination under the Equality Act 2010.</a:t>
            </a:r>
            <a:endParaRPr lang="en-GB" sz="2000" b="0" i="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pPr algn="l" fontAlgn="base"/>
            <a:endParaRPr lang="en-GB" sz="1800" dirty="0">
              <a:latin typeface="+mn-lt"/>
              <a:cs typeface="Calibri"/>
            </a:endParaRPr>
          </a:p>
          <a:p>
            <a:pPr marL="457200" lvl="1" indent="-457200" defTabSz="685800">
              <a:buNone/>
            </a:pPr>
            <a:endParaRPr lang="en-GB" sz="1800" dirty="0">
              <a:latin typeface="+mn-lt"/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1800" dirty="0">
              <a:latin typeface="+mn-lt"/>
              <a:cs typeface="Arial" pitchFamily="34"/>
            </a:endParaRPr>
          </a:p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1800" dirty="0">
              <a:latin typeface="+mn-lt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DB4BCFBC-4D2E-2196-0C28-A2ACBB0853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EA749061-25DA-8439-CE79-DF381A5EEE89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63768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6BE86673-BDEA-4108-7DF7-D75421CD528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3" y="1131551"/>
            <a:ext cx="10153653" cy="660516"/>
          </a:xfrm>
        </p:spPr>
        <p:txBody>
          <a:bodyPr>
            <a:noAutofit/>
          </a:bodyPr>
          <a:lstStyle/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E0112B"/>
                </a:solidFill>
                <a:effectLst/>
                <a:uLnTx/>
                <a:uFillTx/>
                <a:latin typeface="Arial" pitchFamily="34"/>
                <a:ea typeface="Roboto" pitchFamily="2"/>
                <a:cs typeface="Arial" pitchFamily="34"/>
              </a:rPr>
              <a:t>Reasonable Adjustments - examples</a:t>
            </a:r>
            <a:endParaRPr lang="en-GB" sz="3200" dirty="0">
              <a:solidFill>
                <a:srgbClr val="C00000"/>
              </a:solidFill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5BEA3B47-C223-0ADF-D451-9145BA912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784B1303-773E-B85F-4984-92BB9AB4634B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B11DCE-19C1-070B-E973-E34C5DAA579E}"/>
              </a:ext>
            </a:extLst>
          </p:cNvPr>
          <p:cNvSpPr txBox="1"/>
          <p:nvPr/>
        </p:nvSpPr>
        <p:spPr>
          <a:xfrm>
            <a:off x="467607" y="1792068"/>
            <a:ext cx="10930496" cy="32316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b="1" dirty="0"/>
              <a:t>During recruitment: </a:t>
            </a:r>
            <a:endParaRPr lang="en-GB" sz="2400" b="1">
              <a:cs typeface="Calibri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 dirty="0">
              <a:cs typeface="Calibri"/>
            </a:endParaRP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Providing extra time during an interview</a:t>
            </a:r>
            <a:endParaRPr lang="en-GB" sz="2400">
              <a:cs typeface="Calibri"/>
            </a:endParaRP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Providing the questions in writing</a:t>
            </a:r>
            <a:endParaRPr lang="en-GB" sz="2400">
              <a:cs typeface="Calibri"/>
            </a:endParaRP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Rest breaks</a:t>
            </a:r>
            <a:endParaRPr lang="en-GB" sz="2400">
              <a:cs typeface="Calibri"/>
            </a:endParaRP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Campus tours</a:t>
            </a:r>
            <a:endParaRPr lang="en-GB" sz="2400" dirty="0">
              <a:cs typeface="Calibri"/>
            </a:endParaRP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6963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6BE86673-BDEA-4108-7DF7-D75421CD528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3" y="1131551"/>
            <a:ext cx="10153653" cy="660516"/>
          </a:xfrm>
        </p:spPr>
        <p:txBody>
          <a:bodyPr>
            <a:noAutofit/>
          </a:bodyPr>
          <a:lstStyle/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E0112B"/>
                </a:solidFill>
                <a:effectLst/>
                <a:uLnTx/>
                <a:uFillTx/>
                <a:latin typeface="Arial" pitchFamily="34"/>
                <a:ea typeface="Roboto" pitchFamily="2"/>
                <a:cs typeface="Arial" pitchFamily="34"/>
              </a:rPr>
              <a:t>Reasonable Adjustments - examples</a:t>
            </a:r>
            <a:endParaRPr lang="en-GB" sz="3200" dirty="0">
              <a:solidFill>
                <a:srgbClr val="C00000"/>
              </a:solidFill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5BEA3B47-C223-0ADF-D451-9145BA912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784B1303-773E-B85F-4984-92BB9AB4634B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B11DCE-19C1-070B-E973-E34C5DAA579E}"/>
              </a:ext>
            </a:extLst>
          </p:cNvPr>
          <p:cNvSpPr txBox="1"/>
          <p:nvPr/>
        </p:nvSpPr>
        <p:spPr>
          <a:xfrm>
            <a:off x="467607" y="1792068"/>
            <a:ext cx="10930496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b="1" dirty="0"/>
              <a:t>For existing employees: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 b="1" dirty="0"/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Adjustments to the physical environment, </a:t>
            </a:r>
            <a:r>
              <a:rPr lang="en-GB" sz="2400" dirty="0" err="1"/>
              <a:t>eg</a:t>
            </a:r>
            <a:r>
              <a:rPr lang="en-GB" sz="2400" dirty="0"/>
              <a:t>, widening a doorway or building a ramp</a:t>
            </a: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Exploring flexible working hours, either on a long-term or more temporary basis, for example changes to start/finish times, additional breaks, working from home</a:t>
            </a: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Acquiring or modifying equipment, </a:t>
            </a:r>
            <a:r>
              <a:rPr lang="en-GB" sz="2400" dirty="0" err="1"/>
              <a:t>eg</a:t>
            </a:r>
            <a:r>
              <a:rPr lang="en-GB" sz="2400" dirty="0"/>
              <a:t>, providing an adapted keyboard</a:t>
            </a: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Providing assistive software, as required for the role (such as speech-to-text software)</a:t>
            </a: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Where possible, providing information in alternative accessible formats (such as large print, audio or Braille)</a:t>
            </a: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Ensuring online team meetings/other activities are accessible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0819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6BE86673-BDEA-4108-7DF7-D75421CD528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3" y="1131551"/>
            <a:ext cx="10153653" cy="660516"/>
          </a:xfrm>
        </p:spPr>
        <p:txBody>
          <a:bodyPr>
            <a:noAutofit/>
          </a:bodyPr>
          <a:lstStyle/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E0112B"/>
                </a:solidFill>
                <a:effectLst/>
                <a:uLnTx/>
                <a:uFillTx/>
                <a:latin typeface="Arial" pitchFamily="34"/>
                <a:ea typeface="Roboto" pitchFamily="2"/>
                <a:cs typeface="Arial" pitchFamily="34"/>
              </a:rPr>
              <a:t>Reasonable Adjustments - examples</a:t>
            </a:r>
            <a:endParaRPr lang="en-GB" sz="3200" dirty="0">
              <a:solidFill>
                <a:srgbClr val="C00000"/>
              </a:solidFill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5BEA3B47-C223-0ADF-D451-9145BA912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784B1303-773E-B85F-4984-92BB9AB4634B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B11DCE-19C1-070B-E973-E34C5DAA579E}"/>
              </a:ext>
            </a:extLst>
          </p:cNvPr>
          <p:cNvSpPr txBox="1"/>
          <p:nvPr/>
        </p:nvSpPr>
        <p:spPr>
          <a:xfrm>
            <a:off x="467607" y="1792068"/>
            <a:ext cx="10930496" cy="295465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b="1" dirty="0"/>
              <a:t>For academic and teaching staff: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 b="1" dirty="0"/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Scheduling classes and/or rooms appropriately so that the needs of both students and the academic can be met as far as reasonably possible</a:t>
            </a: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Adjustments to their role (such as flexible working hours) may be required that allow them to focus on all core elements of the role, </a:t>
            </a:r>
            <a:r>
              <a:rPr lang="en-GB" sz="2400" dirty="0" err="1"/>
              <a:t>ie</a:t>
            </a:r>
            <a:r>
              <a:rPr lang="en-GB" sz="2400" dirty="0"/>
              <a:t>, teaching, research and citizenship.</a:t>
            </a:r>
            <a:endParaRPr lang="en-GB" sz="2400" dirty="0">
              <a:cs typeface="Calibri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3585560"/>
      </p:ext>
    </p:extLst>
  </p:cSld>
  <p:clrMapOvr>
    <a:masterClrMapping/>
  </p:clrMapOvr>
</p:sld>
</file>

<file path=ppt/theme/theme1.xml><?xml version="1.0" encoding="utf-8"?>
<a:theme xmlns:a="http://schemas.openxmlformats.org/drawingml/2006/main" name="Introduc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295</TotalTime>
  <Words>1378</Words>
  <Application>Microsoft Office PowerPoint</Application>
  <PresentationFormat>Widescreen</PresentationFormat>
  <Paragraphs>170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Introduction</vt:lpstr>
      <vt:lpstr>Office Theme</vt:lpstr>
      <vt:lpstr>LSE Manager Forum: Demystifying Disability in the workplace   Thursday 12 December 2024 2pm to 3pm  Reasonable Adjustments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Mu,LH</cp:lastModifiedBy>
  <cp:revision>104</cp:revision>
  <dcterms:created xsi:type="dcterms:W3CDTF">2023-10-17T08:26:21Z</dcterms:created>
  <dcterms:modified xsi:type="dcterms:W3CDTF">2025-03-31T12:59:57Z</dcterms:modified>
</cp:coreProperties>
</file>