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 id="2147483665" r:id="rId5"/>
  </p:sldMasterIdLst>
  <p:notesMasterIdLst>
    <p:notesMasterId r:id="rId28"/>
  </p:notesMasterIdLst>
  <p:sldIdLst>
    <p:sldId id="262" r:id="rId6"/>
    <p:sldId id="261" r:id="rId7"/>
    <p:sldId id="306" r:id="rId8"/>
    <p:sldId id="268" r:id="rId9"/>
    <p:sldId id="273" r:id="rId10"/>
    <p:sldId id="297" r:id="rId11"/>
    <p:sldId id="298" r:id="rId12"/>
    <p:sldId id="290" r:id="rId13"/>
    <p:sldId id="299" r:id="rId14"/>
    <p:sldId id="292" r:id="rId15"/>
    <p:sldId id="300" r:id="rId16"/>
    <p:sldId id="301" r:id="rId17"/>
    <p:sldId id="302" r:id="rId18"/>
    <p:sldId id="291" r:id="rId19"/>
    <p:sldId id="296" r:id="rId20"/>
    <p:sldId id="293" r:id="rId21"/>
    <p:sldId id="303" r:id="rId22"/>
    <p:sldId id="305" r:id="rId23"/>
    <p:sldId id="307" r:id="rId24"/>
    <p:sldId id="295" r:id="rId25"/>
    <p:sldId id="304" r:id="rId26"/>
    <p:sldId id="257" r:id="rId2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304" autoAdjust="0"/>
  </p:normalViewPr>
  <p:slideViewPr>
    <p:cSldViewPr snapToGrid="0">
      <p:cViewPr varScale="1">
        <p:scale>
          <a:sx n="102" d="100"/>
          <a:sy n="102" d="100"/>
        </p:scale>
        <p:origin x="91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LH" userId="S::l.h.mu@lse.ac.uk::05cf046a-1d2c-4ca6-ac70-4e7d1193e538" providerId="AD" clId="Web-{67B4625A-A39A-D307-54D1-E73CBFE51324}"/>
    <pc:docChg chg="modSld">
      <pc:chgData name="Mu,LH" userId="S::l.h.mu@lse.ac.uk::05cf046a-1d2c-4ca6-ac70-4e7d1193e538" providerId="AD" clId="Web-{67B4625A-A39A-D307-54D1-E73CBFE51324}" dt="2025-02-19T12:03:01.592" v="37" actId="20577"/>
      <pc:docMkLst>
        <pc:docMk/>
      </pc:docMkLst>
      <pc:sldChg chg="modSp">
        <pc:chgData name="Mu,LH" userId="S::l.h.mu@lse.ac.uk::05cf046a-1d2c-4ca6-ac70-4e7d1193e538" providerId="AD" clId="Web-{67B4625A-A39A-D307-54D1-E73CBFE51324}" dt="2025-02-19T11:44:29.954" v="12" actId="20577"/>
        <pc:sldMkLst>
          <pc:docMk/>
          <pc:sldMk cId="2260191945" sldId="262"/>
        </pc:sldMkLst>
        <pc:spChg chg="mod">
          <ac:chgData name="Mu,LH" userId="S::l.h.mu@lse.ac.uk::05cf046a-1d2c-4ca6-ac70-4e7d1193e538" providerId="AD" clId="Web-{67B4625A-A39A-D307-54D1-E73CBFE51324}" dt="2025-02-19T11:44:29.954" v="12" actId="20577"/>
          <ac:spMkLst>
            <pc:docMk/>
            <pc:sldMk cId="2260191945" sldId="262"/>
            <ac:spMk id="2" creationId="{75A7FEE1-B1DF-8DA1-AB10-5F90FB9F2796}"/>
          </ac:spMkLst>
        </pc:spChg>
      </pc:sldChg>
      <pc:sldChg chg="modSp">
        <pc:chgData name="Mu,LH" userId="S::l.h.mu@lse.ac.uk::05cf046a-1d2c-4ca6-ac70-4e7d1193e538" providerId="AD" clId="Web-{67B4625A-A39A-D307-54D1-E73CBFE51324}" dt="2025-02-19T12:03:01.592" v="37" actId="20577"/>
        <pc:sldMkLst>
          <pc:docMk/>
          <pc:sldMk cId="1863768070" sldId="268"/>
        </pc:sldMkLst>
        <pc:spChg chg="mod">
          <ac:chgData name="Mu,LH" userId="S::l.h.mu@lse.ac.uk::05cf046a-1d2c-4ca6-ac70-4e7d1193e538" providerId="AD" clId="Web-{67B4625A-A39A-D307-54D1-E73CBFE51324}" dt="2025-02-19T12:03:01.592" v="37" actId="20577"/>
          <ac:spMkLst>
            <pc:docMk/>
            <pc:sldMk cId="1863768070" sldId="268"/>
            <ac:spMk id="2" creationId="{270C8970-319E-677D-2BAF-48D4EEF29771}"/>
          </ac:spMkLst>
        </pc:spChg>
      </pc:sldChg>
    </pc:docChg>
  </pc:docChgLst>
  <pc:docChgLst>
    <pc:chgData name="Mu,LH" userId="S::l.h.mu@lse.ac.uk::05cf046a-1d2c-4ca6-ac70-4e7d1193e538" providerId="AD" clId="Web-{D639B447-96FF-1406-F076-A0DBB2B493E9}"/>
    <pc:docChg chg="modSld">
      <pc:chgData name="Mu,LH" userId="S::l.h.mu@lse.ac.uk::05cf046a-1d2c-4ca6-ac70-4e7d1193e538" providerId="AD" clId="Web-{D639B447-96FF-1406-F076-A0DBB2B493E9}" dt="2024-05-02T10:50:05.642" v="49" actId="20577"/>
      <pc:docMkLst>
        <pc:docMk/>
      </pc:docMkLst>
      <pc:sldChg chg="modSp">
        <pc:chgData name="Mu,LH" userId="S::l.h.mu@lse.ac.uk::05cf046a-1d2c-4ca6-ac70-4e7d1193e538" providerId="AD" clId="Web-{D639B447-96FF-1406-F076-A0DBB2B493E9}" dt="2024-05-02T10:50:05.642" v="49" actId="20577"/>
        <pc:sldMkLst>
          <pc:docMk/>
          <pc:sldMk cId="768710060" sldId="261"/>
        </pc:sldMkLst>
        <pc:spChg chg="mod">
          <ac:chgData name="Mu,LH" userId="S::l.h.mu@lse.ac.uk::05cf046a-1d2c-4ca6-ac70-4e7d1193e538" providerId="AD" clId="Web-{D639B447-96FF-1406-F076-A0DBB2B493E9}" dt="2024-05-02T10:50:05.642" v="49" actId="20577"/>
          <ac:spMkLst>
            <pc:docMk/>
            <pc:sldMk cId="768710060" sldId="261"/>
            <ac:spMk id="2" creationId="{270C8970-319E-677D-2BAF-48D4EEF29771}"/>
          </ac:spMkLst>
        </pc:spChg>
      </pc:sldChg>
      <pc:sldChg chg="modSp">
        <pc:chgData name="Mu,LH" userId="S::l.h.mu@lse.ac.uk::05cf046a-1d2c-4ca6-ac70-4e7d1193e538" providerId="AD" clId="Web-{D639B447-96FF-1406-F076-A0DBB2B493E9}" dt="2024-05-02T10:49:22.843" v="36" actId="20577"/>
        <pc:sldMkLst>
          <pc:docMk/>
          <pc:sldMk cId="2260191945" sldId="262"/>
        </pc:sldMkLst>
        <pc:spChg chg="mod">
          <ac:chgData name="Mu,LH" userId="S::l.h.mu@lse.ac.uk::05cf046a-1d2c-4ca6-ac70-4e7d1193e538" providerId="AD" clId="Web-{D639B447-96FF-1406-F076-A0DBB2B493E9}" dt="2024-05-02T10:49:22.843" v="36" actId="20577"/>
          <ac:spMkLst>
            <pc:docMk/>
            <pc:sldMk cId="2260191945" sldId="262"/>
            <ac:spMk id="2" creationId="{75A7FEE1-B1DF-8DA1-AB10-5F90FB9F2796}"/>
          </ac:spMkLst>
        </pc:spChg>
      </pc:sldChg>
    </pc:docChg>
  </pc:docChgLst>
  <pc:docChgLst>
    <pc:chgData name="Mu,LH" userId="05cf046a-1d2c-4ca6-ac70-4e7d1193e538" providerId="ADAL" clId="{2E61706D-825C-461E-8032-6DDCCCE25AFD}"/>
    <pc:docChg chg="custSel addSld modSld sldOrd">
      <pc:chgData name="Mu,LH" userId="05cf046a-1d2c-4ca6-ac70-4e7d1193e538" providerId="ADAL" clId="{2E61706D-825C-461E-8032-6DDCCCE25AFD}" dt="2025-02-19T14:55:22.477" v="935" actId="20577"/>
      <pc:docMkLst>
        <pc:docMk/>
      </pc:docMkLst>
      <pc:sldChg chg="modSp mod">
        <pc:chgData name="Mu,LH" userId="05cf046a-1d2c-4ca6-ac70-4e7d1193e538" providerId="ADAL" clId="{2E61706D-825C-461E-8032-6DDCCCE25AFD}" dt="2025-02-19T14:45:31.654" v="534" actId="14100"/>
        <pc:sldMkLst>
          <pc:docMk/>
          <pc:sldMk cId="768710060" sldId="261"/>
        </pc:sldMkLst>
        <pc:spChg chg="mod">
          <ac:chgData name="Mu,LH" userId="05cf046a-1d2c-4ca6-ac70-4e7d1193e538" providerId="ADAL" clId="{2E61706D-825C-461E-8032-6DDCCCE25AFD}" dt="2025-02-19T14:45:31.654" v="534" actId="14100"/>
          <ac:spMkLst>
            <pc:docMk/>
            <pc:sldMk cId="768710060" sldId="261"/>
            <ac:spMk id="2" creationId="{270C8970-319E-677D-2BAF-48D4EEF29771}"/>
          </ac:spMkLst>
        </pc:spChg>
      </pc:sldChg>
      <pc:sldChg chg="modSp mod ord">
        <pc:chgData name="Mu,LH" userId="05cf046a-1d2c-4ca6-ac70-4e7d1193e538" providerId="ADAL" clId="{2E61706D-825C-461E-8032-6DDCCCE25AFD}" dt="2025-02-19T14:45:54.849" v="539" actId="20577"/>
        <pc:sldMkLst>
          <pc:docMk/>
          <pc:sldMk cId="1863768070" sldId="268"/>
        </pc:sldMkLst>
        <pc:spChg chg="mod">
          <ac:chgData name="Mu,LH" userId="05cf046a-1d2c-4ca6-ac70-4e7d1193e538" providerId="ADAL" clId="{2E61706D-825C-461E-8032-6DDCCCE25AFD}" dt="2025-02-19T14:45:54.849" v="539" actId="20577"/>
          <ac:spMkLst>
            <pc:docMk/>
            <pc:sldMk cId="1863768070" sldId="268"/>
            <ac:spMk id="2" creationId="{270C8970-319E-677D-2BAF-48D4EEF29771}"/>
          </ac:spMkLst>
        </pc:spChg>
      </pc:sldChg>
      <pc:sldChg chg="modSp mod modNotesTx">
        <pc:chgData name="Mu,LH" userId="05cf046a-1d2c-4ca6-ac70-4e7d1193e538" providerId="ADAL" clId="{2E61706D-825C-461E-8032-6DDCCCE25AFD}" dt="2025-02-19T14:38:09.921" v="350" actId="2710"/>
        <pc:sldMkLst>
          <pc:docMk/>
          <pc:sldMk cId="1817765595" sldId="273"/>
        </pc:sldMkLst>
        <pc:spChg chg="mod">
          <ac:chgData name="Mu,LH" userId="05cf046a-1d2c-4ca6-ac70-4e7d1193e538" providerId="ADAL" clId="{2E61706D-825C-461E-8032-6DDCCCE25AFD}" dt="2025-02-19T14:38:09.921" v="350" actId="2710"/>
          <ac:spMkLst>
            <pc:docMk/>
            <pc:sldMk cId="1817765595" sldId="273"/>
            <ac:spMk id="2" creationId="{270C8970-319E-677D-2BAF-48D4EEF29771}"/>
          </ac:spMkLst>
        </pc:spChg>
      </pc:sldChg>
      <pc:sldChg chg="modSp mod">
        <pc:chgData name="Mu,LH" userId="05cf046a-1d2c-4ca6-ac70-4e7d1193e538" providerId="ADAL" clId="{2E61706D-825C-461E-8032-6DDCCCE25AFD}" dt="2025-02-19T14:39:12.770" v="354" actId="113"/>
        <pc:sldMkLst>
          <pc:docMk/>
          <pc:sldMk cId="1490448391" sldId="290"/>
        </pc:sldMkLst>
        <pc:spChg chg="mod">
          <ac:chgData name="Mu,LH" userId="05cf046a-1d2c-4ca6-ac70-4e7d1193e538" providerId="ADAL" clId="{2E61706D-825C-461E-8032-6DDCCCE25AFD}" dt="2025-02-19T14:39:12.770" v="354" actId="113"/>
          <ac:spMkLst>
            <pc:docMk/>
            <pc:sldMk cId="1490448391" sldId="290"/>
            <ac:spMk id="2" creationId="{270C8970-319E-677D-2BAF-48D4EEF29771}"/>
          </ac:spMkLst>
        </pc:spChg>
      </pc:sldChg>
      <pc:sldChg chg="modSp mod modNotesTx">
        <pc:chgData name="Mu,LH" userId="05cf046a-1d2c-4ca6-ac70-4e7d1193e538" providerId="ADAL" clId="{2E61706D-825C-461E-8032-6DDCCCE25AFD}" dt="2025-02-19T14:41:20.621" v="455" actId="6549"/>
        <pc:sldMkLst>
          <pc:docMk/>
          <pc:sldMk cId="2438539762" sldId="291"/>
        </pc:sldMkLst>
        <pc:spChg chg="mod">
          <ac:chgData name="Mu,LH" userId="05cf046a-1d2c-4ca6-ac70-4e7d1193e538" providerId="ADAL" clId="{2E61706D-825C-461E-8032-6DDCCCE25AFD}" dt="2025-02-19T14:41:04.676" v="453" actId="20577"/>
          <ac:spMkLst>
            <pc:docMk/>
            <pc:sldMk cId="2438539762" sldId="291"/>
            <ac:spMk id="2" creationId="{270C8970-319E-677D-2BAF-48D4EEF29771}"/>
          </ac:spMkLst>
        </pc:spChg>
      </pc:sldChg>
      <pc:sldChg chg="modSp mod">
        <pc:chgData name="Mu,LH" userId="05cf046a-1d2c-4ca6-ac70-4e7d1193e538" providerId="ADAL" clId="{2E61706D-825C-461E-8032-6DDCCCE25AFD}" dt="2025-02-19T12:26:04.659" v="65" actId="20577"/>
        <pc:sldMkLst>
          <pc:docMk/>
          <pc:sldMk cId="3043810726" sldId="293"/>
        </pc:sldMkLst>
        <pc:spChg chg="mod">
          <ac:chgData name="Mu,LH" userId="05cf046a-1d2c-4ca6-ac70-4e7d1193e538" providerId="ADAL" clId="{2E61706D-825C-461E-8032-6DDCCCE25AFD}" dt="2025-02-19T12:26:04.659" v="65" actId="20577"/>
          <ac:spMkLst>
            <pc:docMk/>
            <pc:sldMk cId="3043810726" sldId="293"/>
            <ac:spMk id="2" creationId="{270C8970-319E-677D-2BAF-48D4EEF29771}"/>
          </ac:spMkLst>
        </pc:spChg>
      </pc:sldChg>
      <pc:sldChg chg="modSp mod">
        <pc:chgData name="Mu,LH" userId="05cf046a-1d2c-4ca6-ac70-4e7d1193e538" providerId="ADAL" clId="{2E61706D-825C-461E-8032-6DDCCCE25AFD}" dt="2025-02-19T14:53:26.131" v="909" actId="20578"/>
        <pc:sldMkLst>
          <pc:docMk/>
          <pc:sldMk cId="915320145" sldId="295"/>
        </pc:sldMkLst>
        <pc:spChg chg="mod">
          <ac:chgData name="Mu,LH" userId="05cf046a-1d2c-4ca6-ac70-4e7d1193e538" providerId="ADAL" clId="{2E61706D-825C-461E-8032-6DDCCCE25AFD}" dt="2025-02-19T14:53:26.131" v="909" actId="20578"/>
          <ac:spMkLst>
            <pc:docMk/>
            <pc:sldMk cId="915320145" sldId="295"/>
            <ac:spMk id="5" creationId="{98E22EA0-310F-E1FB-6311-7BA6158849E8}"/>
          </ac:spMkLst>
        </pc:spChg>
      </pc:sldChg>
      <pc:sldChg chg="modNotesTx">
        <pc:chgData name="Mu,LH" userId="05cf046a-1d2c-4ca6-ac70-4e7d1193e538" providerId="ADAL" clId="{2E61706D-825C-461E-8032-6DDCCCE25AFD}" dt="2025-02-19T14:36:08.777" v="330" actId="6549"/>
        <pc:sldMkLst>
          <pc:docMk/>
          <pc:sldMk cId="2432238440" sldId="297"/>
        </pc:sldMkLst>
      </pc:sldChg>
      <pc:sldChg chg="modSp mod">
        <pc:chgData name="Mu,LH" userId="05cf046a-1d2c-4ca6-ac70-4e7d1193e538" providerId="ADAL" clId="{2E61706D-825C-461E-8032-6DDCCCE25AFD}" dt="2025-02-19T14:36:29.873" v="334" actId="2710"/>
        <pc:sldMkLst>
          <pc:docMk/>
          <pc:sldMk cId="434521493" sldId="298"/>
        </pc:sldMkLst>
        <pc:spChg chg="mod">
          <ac:chgData name="Mu,LH" userId="05cf046a-1d2c-4ca6-ac70-4e7d1193e538" providerId="ADAL" clId="{2E61706D-825C-461E-8032-6DDCCCE25AFD}" dt="2025-02-19T14:36:29.873" v="334" actId="2710"/>
          <ac:spMkLst>
            <pc:docMk/>
            <pc:sldMk cId="434521493" sldId="298"/>
            <ac:spMk id="2" creationId="{270C8970-319E-677D-2BAF-48D4EEF29771}"/>
          </ac:spMkLst>
        </pc:spChg>
      </pc:sldChg>
      <pc:sldChg chg="modSp mod">
        <pc:chgData name="Mu,LH" userId="05cf046a-1d2c-4ca6-ac70-4e7d1193e538" providerId="ADAL" clId="{2E61706D-825C-461E-8032-6DDCCCE25AFD}" dt="2025-02-19T14:39:59.874" v="355" actId="6549"/>
        <pc:sldMkLst>
          <pc:docMk/>
          <pc:sldMk cId="3640801671" sldId="300"/>
        </pc:sldMkLst>
        <pc:spChg chg="mod">
          <ac:chgData name="Mu,LH" userId="05cf046a-1d2c-4ca6-ac70-4e7d1193e538" providerId="ADAL" clId="{2E61706D-825C-461E-8032-6DDCCCE25AFD}" dt="2025-02-19T14:39:59.874" v="355" actId="6549"/>
          <ac:spMkLst>
            <pc:docMk/>
            <pc:sldMk cId="3640801671" sldId="300"/>
            <ac:spMk id="2" creationId="{270C8970-319E-677D-2BAF-48D4EEF29771}"/>
          </ac:spMkLst>
        </pc:spChg>
      </pc:sldChg>
      <pc:sldChg chg="modSp mod">
        <pc:chgData name="Mu,LH" userId="05cf046a-1d2c-4ca6-ac70-4e7d1193e538" providerId="ADAL" clId="{2E61706D-825C-461E-8032-6DDCCCE25AFD}" dt="2025-02-19T14:40:19.794" v="356" actId="5793"/>
        <pc:sldMkLst>
          <pc:docMk/>
          <pc:sldMk cId="411544750" sldId="302"/>
        </pc:sldMkLst>
        <pc:spChg chg="mod">
          <ac:chgData name="Mu,LH" userId="05cf046a-1d2c-4ca6-ac70-4e7d1193e538" providerId="ADAL" clId="{2E61706D-825C-461E-8032-6DDCCCE25AFD}" dt="2025-02-19T14:40:19.794" v="356" actId="5793"/>
          <ac:spMkLst>
            <pc:docMk/>
            <pc:sldMk cId="411544750" sldId="302"/>
            <ac:spMk id="2" creationId="{270C8970-319E-677D-2BAF-48D4EEF29771}"/>
          </ac:spMkLst>
        </pc:spChg>
      </pc:sldChg>
      <pc:sldChg chg="modSp mod">
        <pc:chgData name="Mu,LH" userId="05cf046a-1d2c-4ca6-ac70-4e7d1193e538" providerId="ADAL" clId="{2E61706D-825C-461E-8032-6DDCCCE25AFD}" dt="2025-02-19T12:26:30.934" v="81" actId="6549"/>
        <pc:sldMkLst>
          <pc:docMk/>
          <pc:sldMk cId="4180310274" sldId="303"/>
        </pc:sldMkLst>
        <pc:spChg chg="mod">
          <ac:chgData name="Mu,LH" userId="05cf046a-1d2c-4ca6-ac70-4e7d1193e538" providerId="ADAL" clId="{2E61706D-825C-461E-8032-6DDCCCE25AFD}" dt="2025-02-19T12:26:30.934" v="81" actId="6549"/>
          <ac:spMkLst>
            <pc:docMk/>
            <pc:sldMk cId="4180310274" sldId="303"/>
            <ac:spMk id="2" creationId="{270C8970-319E-677D-2BAF-48D4EEF29771}"/>
          </ac:spMkLst>
        </pc:spChg>
      </pc:sldChg>
      <pc:sldChg chg="modSp mod">
        <pc:chgData name="Mu,LH" userId="05cf046a-1d2c-4ca6-ac70-4e7d1193e538" providerId="ADAL" clId="{2E61706D-825C-461E-8032-6DDCCCE25AFD}" dt="2025-02-19T14:55:22.477" v="935" actId="20577"/>
        <pc:sldMkLst>
          <pc:docMk/>
          <pc:sldMk cId="130405286" sldId="304"/>
        </pc:sldMkLst>
        <pc:spChg chg="mod">
          <ac:chgData name="Mu,LH" userId="05cf046a-1d2c-4ca6-ac70-4e7d1193e538" providerId="ADAL" clId="{2E61706D-825C-461E-8032-6DDCCCE25AFD}" dt="2025-02-19T14:55:22.477" v="935" actId="20577"/>
          <ac:spMkLst>
            <pc:docMk/>
            <pc:sldMk cId="130405286" sldId="304"/>
            <ac:spMk id="5" creationId="{98E22EA0-310F-E1FB-6311-7BA6158849E8}"/>
          </ac:spMkLst>
        </pc:spChg>
      </pc:sldChg>
      <pc:sldChg chg="addSp delSp modSp mod ord">
        <pc:chgData name="Mu,LH" userId="05cf046a-1d2c-4ca6-ac70-4e7d1193e538" providerId="ADAL" clId="{2E61706D-825C-461E-8032-6DDCCCE25AFD}" dt="2025-02-19T14:52:52.021" v="908" actId="113"/>
        <pc:sldMkLst>
          <pc:docMk/>
          <pc:sldMk cId="2086705090" sldId="305"/>
        </pc:sldMkLst>
        <pc:spChg chg="mod">
          <ac:chgData name="Mu,LH" userId="05cf046a-1d2c-4ca6-ac70-4e7d1193e538" providerId="ADAL" clId="{2E61706D-825C-461E-8032-6DDCCCE25AFD}" dt="2025-02-19T14:52:52.021" v="908" actId="113"/>
          <ac:spMkLst>
            <pc:docMk/>
            <pc:sldMk cId="2086705090" sldId="305"/>
            <ac:spMk id="5" creationId="{98E22EA0-310F-E1FB-6311-7BA6158849E8}"/>
          </ac:spMkLst>
        </pc:spChg>
        <pc:spChg chg="add mod">
          <ac:chgData name="Mu,LH" userId="05cf046a-1d2c-4ca6-ac70-4e7d1193e538" providerId="ADAL" clId="{2E61706D-825C-461E-8032-6DDCCCE25AFD}" dt="2025-02-19T14:47:12.618" v="578"/>
          <ac:spMkLst>
            <pc:docMk/>
            <pc:sldMk cId="2086705090" sldId="305"/>
            <ac:spMk id="6" creationId="{5458B775-23DE-6D6A-36A0-14C4FDB4247F}"/>
          </ac:spMkLst>
        </pc:spChg>
        <pc:spChg chg="add mod">
          <ac:chgData name="Mu,LH" userId="05cf046a-1d2c-4ca6-ac70-4e7d1193e538" providerId="ADAL" clId="{2E61706D-825C-461E-8032-6DDCCCE25AFD}" dt="2025-02-19T14:47:04.101" v="575"/>
          <ac:spMkLst>
            <pc:docMk/>
            <pc:sldMk cId="2086705090" sldId="305"/>
            <ac:spMk id="7" creationId="{D243F5F3-5E02-A43B-C82A-4D23E778A195}"/>
          </ac:spMkLst>
        </pc:spChg>
        <pc:spChg chg="add mod">
          <ac:chgData name="Mu,LH" userId="05cf046a-1d2c-4ca6-ac70-4e7d1193e538" providerId="ADAL" clId="{2E61706D-825C-461E-8032-6DDCCCE25AFD}" dt="2025-02-19T14:47:12.290" v="577"/>
          <ac:spMkLst>
            <pc:docMk/>
            <pc:sldMk cId="2086705090" sldId="305"/>
            <ac:spMk id="8" creationId="{9991BD09-BF91-2A8D-12CE-634AAC7CEE5B}"/>
          </ac:spMkLst>
        </pc:spChg>
        <pc:spChg chg="add mod">
          <ac:chgData name="Mu,LH" userId="05cf046a-1d2c-4ca6-ac70-4e7d1193e538" providerId="ADAL" clId="{2E61706D-825C-461E-8032-6DDCCCE25AFD}" dt="2025-02-19T14:47:19.134" v="580"/>
          <ac:spMkLst>
            <pc:docMk/>
            <pc:sldMk cId="2086705090" sldId="305"/>
            <ac:spMk id="9" creationId="{61642675-DCC4-E5BC-210A-28C64F439225}"/>
          </ac:spMkLst>
        </pc:spChg>
        <pc:spChg chg="add del mod">
          <ac:chgData name="Mu,LH" userId="05cf046a-1d2c-4ca6-ac70-4e7d1193e538" providerId="ADAL" clId="{2E61706D-825C-461E-8032-6DDCCCE25AFD}" dt="2025-02-19T14:48:10.431" v="668"/>
          <ac:spMkLst>
            <pc:docMk/>
            <pc:sldMk cId="2086705090" sldId="305"/>
            <ac:spMk id="10" creationId="{70F84B16-5B83-0AA6-34ED-36BD1FBE21FB}"/>
          </ac:spMkLst>
        </pc:spChg>
      </pc:sldChg>
      <pc:sldChg chg="modSp add mod">
        <pc:chgData name="Mu,LH" userId="05cf046a-1d2c-4ca6-ac70-4e7d1193e538" providerId="ADAL" clId="{2E61706D-825C-461E-8032-6DDCCCE25AFD}" dt="2025-02-19T14:38:20.178" v="353" actId="404"/>
        <pc:sldMkLst>
          <pc:docMk/>
          <pc:sldMk cId="961398047" sldId="306"/>
        </pc:sldMkLst>
        <pc:spChg chg="mod">
          <ac:chgData name="Mu,LH" userId="05cf046a-1d2c-4ca6-ac70-4e7d1193e538" providerId="ADAL" clId="{2E61706D-825C-461E-8032-6DDCCCE25AFD}" dt="2025-02-19T14:38:20.178" v="353" actId="404"/>
          <ac:spMkLst>
            <pc:docMk/>
            <pc:sldMk cId="961398047" sldId="306"/>
            <ac:spMk id="2" creationId="{270C8970-319E-677D-2BAF-48D4EEF29771}"/>
          </ac:spMkLst>
        </pc:spChg>
      </pc:sldChg>
      <pc:sldChg chg="modSp add mod">
        <pc:chgData name="Mu,LH" userId="05cf046a-1d2c-4ca6-ac70-4e7d1193e538" providerId="ADAL" clId="{2E61706D-825C-461E-8032-6DDCCCE25AFD}" dt="2025-02-19T14:52:44.224" v="906" actId="6549"/>
        <pc:sldMkLst>
          <pc:docMk/>
          <pc:sldMk cId="2673011756" sldId="307"/>
        </pc:sldMkLst>
        <pc:spChg chg="mod">
          <ac:chgData name="Mu,LH" userId="05cf046a-1d2c-4ca6-ac70-4e7d1193e538" providerId="ADAL" clId="{2E61706D-825C-461E-8032-6DDCCCE25AFD}" dt="2025-02-19T14:52:44.224" v="906" actId="6549"/>
          <ac:spMkLst>
            <pc:docMk/>
            <pc:sldMk cId="2673011756" sldId="307"/>
            <ac:spMk id="5" creationId="{98E22EA0-310F-E1FB-6311-7BA6158849E8}"/>
          </ac:spMkLst>
        </pc:spChg>
      </pc:sldChg>
    </pc:docChg>
  </pc:docChgLst>
  <pc:docChgLst>
    <pc:chgData name="Mu,LH" userId="S::l.h.mu@lse.ac.uk::05cf046a-1d2c-4ca6-ac70-4e7d1193e538" providerId="AD" clId="Web-{9C8E3A45-1465-2462-7EA8-1BC34A2710B0}"/>
    <pc:docChg chg="modSld">
      <pc:chgData name="Mu,LH" userId="S::l.h.mu@lse.ac.uk::05cf046a-1d2c-4ca6-ac70-4e7d1193e538" providerId="AD" clId="Web-{9C8E3A45-1465-2462-7EA8-1BC34A2710B0}" dt="2025-03-31T13:37:08.694" v="17"/>
      <pc:docMkLst>
        <pc:docMk/>
      </pc:docMkLst>
      <pc:sldChg chg="modNotes">
        <pc:chgData name="Mu,LH" userId="S::l.h.mu@lse.ac.uk::05cf046a-1d2c-4ca6-ac70-4e7d1193e538" providerId="AD" clId="Web-{9C8E3A45-1465-2462-7EA8-1BC34A2710B0}" dt="2025-03-31T13:37:08.694" v="17"/>
        <pc:sldMkLst>
          <pc:docMk/>
          <pc:sldMk cId="4204191023" sldId="257"/>
        </pc:sldMkLst>
      </pc:sldChg>
      <pc:sldChg chg="modNotes">
        <pc:chgData name="Mu,LH" userId="S::l.h.mu@lse.ac.uk::05cf046a-1d2c-4ca6-ac70-4e7d1193e538" providerId="AD" clId="Web-{9C8E3A45-1465-2462-7EA8-1BC34A2710B0}" dt="2025-03-31T13:36:13.020" v="0"/>
        <pc:sldMkLst>
          <pc:docMk/>
          <pc:sldMk cId="768710060" sldId="261"/>
        </pc:sldMkLst>
      </pc:sldChg>
      <pc:sldChg chg="modNotes">
        <pc:chgData name="Mu,LH" userId="S::l.h.mu@lse.ac.uk::05cf046a-1d2c-4ca6-ac70-4e7d1193e538" providerId="AD" clId="Web-{9C8E3A45-1465-2462-7EA8-1BC34A2710B0}" dt="2025-03-31T13:36:18.692" v="2"/>
        <pc:sldMkLst>
          <pc:docMk/>
          <pc:sldMk cId="1863768070" sldId="268"/>
        </pc:sldMkLst>
      </pc:sldChg>
      <pc:sldChg chg="modNotes">
        <pc:chgData name="Mu,LH" userId="S::l.h.mu@lse.ac.uk::05cf046a-1d2c-4ca6-ac70-4e7d1193e538" providerId="AD" clId="Web-{9C8E3A45-1465-2462-7EA8-1BC34A2710B0}" dt="2025-03-31T13:36:27.645" v="4"/>
        <pc:sldMkLst>
          <pc:docMk/>
          <pc:sldMk cId="1490448391" sldId="290"/>
        </pc:sldMkLst>
      </pc:sldChg>
      <pc:sldChg chg="modNotes">
        <pc:chgData name="Mu,LH" userId="S::l.h.mu@lse.ac.uk::05cf046a-1d2c-4ca6-ac70-4e7d1193e538" providerId="AD" clId="Web-{9C8E3A45-1465-2462-7EA8-1BC34A2710B0}" dt="2025-03-31T13:36:34.036" v="6"/>
        <pc:sldMkLst>
          <pc:docMk/>
          <pc:sldMk cId="2035641281" sldId="292"/>
        </pc:sldMkLst>
      </pc:sldChg>
      <pc:sldChg chg="modNotes">
        <pc:chgData name="Mu,LH" userId="S::l.h.mu@lse.ac.uk::05cf046a-1d2c-4ca6-ac70-4e7d1193e538" providerId="AD" clId="Web-{9C8E3A45-1465-2462-7EA8-1BC34A2710B0}" dt="2025-03-31T13:36:51.849" v="11"/>
        <pc:sldMkLst>
          <pc:docMk/>
          <pc:sldMk cId="3043810726" sldId="293"/>
        </pc:sldMkLst>
      </pc:sldChg>
      <pc:sldChg chg="modNotes">
        <pc:chgData name="Mu,LH" userId="S::l.h.mu@lse.ac.uk::05cf046a-1d2c-4ca6-ac70-4e7d1193e538" providerId="AD" clId="Web-{9C8E3A45-1465-2462-7EA8-1BC34A2710B0}" dt="2025-03-31T13:37:03.740" v="15"/>
        <pc:sldMkLst>
          <pc:docMk/>
          <pc:sldMk cId="915320145" sldId="295"/>
        </pc:sldMkLst>
      </pc:sldChg>
      <pc:sldChg chg="modNotes">
        <pc:chgData name="Mu,LH" userId="S::l.h.mu@lse.ac.uk::05cf046a-1d2c-4ca6-ac70-4e7d1193e538" providerId="AD" clId="Web-{9C8E3A45-1465-2462-7EA8-1BC34A2710B0}" dt="2025-03-31T13:36:48.724" v="10"/>
        <pc:sldMkLst>
          <pc:docMk/>
          <pc:sldMk cId="2465948615" sldId="296"/>
        </pc:sldMkLst>
      </pc:sldChg>
      <pc:sldChg chg="modNotes">
        <pc:chgData name="Mu,LH" userId="S::l.h.mu@lse.ac.uk::05cf046a-1d2c-4ca6-ac70-4e7d1193e538" providerId="AD" clId="Web-{9C8E3A45-1465-2462-7EA8-1BC34A2710B0}" dt="2025-03-31T13:36:24.145" v="3"/>
        <pc:sldMkLst>
          <pc:docMk/>
          <pc:sldMk cId="434521493" sldId="298"/>
        </pc:sldMkLst>
      </pc:sldChg>
      <pc:sldChg chg="modNotes">
        <pc:chgData name="Mu,LH" userId="S::l.h.mu@lse.ac.uk::05cf046a-1d2c-4ca6-ac70-4e7d1193e538" providerId="AD" clId="Web-{9C8E3A45-1465-2462-7EA8-1BC34A2710B0}" dt="2025-03-31T13:36:31.567" v="5"/>
        <pc:sldMkLst>
          <pc:docMk/>
          <pc:sldMk cId="765525394" sldId="299"/>
        </pc:sldMkLst>
      </pc:sldChg>
      <pc:sldChg chg="modNotes">
        <pc:chgData name="Mu,LH" userId="S::l.h.mu@lse.ac.uk::05cf046a-1d2c-4ca6-ac70-4e7d1193e538" providerId="AD" clId="Web-{9C8E3A45-1465-2462-7EA8-1BC34A2710B0}" dt="2025-03-31T13:36:37.614" v="7"/>
        <pc:sldMkLst>
          <pc:docMk/>
          <pc:sldMk cId="3640801671" sldId="300"/>
        </pc:sldMkLst>
      </pc:sldChg>
      <pc:sldChg chg="modNotes">
        <pc:chgData name="Mu,LH" userId="S::l.h.mu@lse.ac.uk::05cf046a-1d2c-4ca6-ac70-4e7d1193e538" providerId="AD" clId="Web-{9C8E3A45-1465-2462-7EA8-1BC34A2710B0}" dt="2025-03-31T13:36:40.068" v="8"/>
        <pc:sldMkLst>
          <pc:docMk/>
          <pc:sldMk cId="1873318685" sldId="301"/>
        </pc:sldMkLst>
      </pc:sldChg>
      <pc:sldChg chg="modNotes">
        <pc:chgData name="Mu,LH" userId="S::l.h.mu@lse.ac.uk::05cf046a-1d2c-4ca6-ac70-4e7d1193e538" providerId="AD" clId="Web-{9C8E3A45-1465-2462-7EA8-1BC34A2710B0}" dt="2025-03-31T13:36:43.005" v="9"/>
        <pc:sldMkLst>
          <pc:docMk/>
          <pc:sldMk cId="411544750" sldId="302"/>
        </pc:sldMkLst>
      </pc:sldChg>
      <pc:sldChg chg="modNotes">
        <pc:chgData name="Mu,LH" userId="S::l.h.mu@lse.ac.uk::05cf046a-1d2c-4ca6-ac70-4e7d1193e538" providerId="AD" clId="Web-{9C8E3A45-1465-2462-7EA8-1BC34A2710B0}" dt="2025-03-31T13:36:54.850" v="12"/>
        <pc:sldMkLst>
          <pc:docMk/>
          <pc:sldMk cId="4180310274" sldId="303"/>
        </pc:sldMkLst>
      </pc:sldChg>
      <pc:sldChg chg="modNotes">
        <pc:chgData name="Mu,LH" userId="S::l.h.mu@lse.ac.uk::05cf046a-1d2c-4ca6-ac70-4e7d1193e538" providerId="AD" clId="Web-{9C8E3A45-1465-2462-7EA8-1BC34A2710B0}" dt="2025-03-31T13:37:06.241" v="16"/>
        <pc:sldMkLst>
          <pc:docMk/>
          <pc:sldMk cId="130405286" sldId="304"/>
        </pc:sldMkLst>
      </pc:sldChg>
      <pc:sldChg chg="modNotes">
        <pc:chgData name="Mu,LH" userId="S::l.h.mu@lse.ac.uk::05cf046a-1d2c-4ca6-ac70-4e7d1193e538" providerId="AD" clId="Web-{9C8E3A45-1465-2462-7EA8-1BC34A2710B0}" dt="2025-03-31T13:36:57.350" v="13"/>
        <pc:sldMkLst>
          <pc:docMk/>
          <pc:sldMk cId="2086705090" sldId="305"/>
        </pc:sldMkLst>
      </pc:sldChg>
      <pc:sldChg chg="modNotes">
        <pc:chgData name="Mu,LH" userId="S::l.h.mu@lse.ac.uk::05cf046a-1d2c-4ca6-ac70-4e7d1193e538" providerId="AD" clId="Web-{9C8E3A45-1465-2462-7EA8-1BC34A2710B0}" dt="2025-03-31T13:36:16.520" v="1"/>
        <pc:sldMkLst>
          <pc:docMk/>
          <pc:sldMk cId="961398047" sldId="306"/>
        </pc:sldMkLst>
      </pc:sldChg>
      <pc:sldChg chg="modNotes">
        <pc:chgData name="Mu,LH" userId="S::l.h.mu@lse.ac.uk::05cf046a-1d2c-4ca6-ac70-4e7d1193e538" providerId="AD" clId="Web-{9C8E3A45-1465-2462-7EA8-1BC34A2710B0}" dt="2025-03-31T13:37:01.631" v="14"/>
        <pc:sldMkLst>
          <pc:docMk/>
          <pc:sldMk cId="2673011756" sldId="307"/>
        </pc:sldMkLst>
      </pc:sldChg>
    </pc:docChg>
  </pc:docChgLst>
  <pc:docChgLst>
    <pc:chgData name="Mu,LH" userId="05cf046a-1d2c-4ca6-ac70-4e7d1193e538" providerId="ADAL" clId="{83574A3D-FFC7-4DED-B6BB-5C8FD87A8AD3}"/>
    <pc:docChg chg="undo redo custSel addSld delSld modSld sldOrd">
      <pc:chgData name="Mu,LH" userId="05cf046a-1d2c-4ca6-ac70-4e7d1193e538" providerId="ADAL" clId="{83574A3D-FFC7-4DED-B6BB-5C8FD87A8AD3}" dt="2024-05-17T08:36:12.989" v="2629" actId="20577"/>
      <pc:docMkLst>
        <pc:docMk/>
      </pc:docMkLst>
      <pc:sldChg chg="modSp mod">
        <pc:chgData name="Mu,LH" userId="05cf046a-1d2c-4ca6-ac70-4e7d1193e538" providerId="ADAL" clId="{83574A3D-FFC7-4DED-B6BB-5C8FD87A8AD3}" dt="2024-05-16T09:59:44.691" v="2597" actId="20577"/>
        <pc:sldMkLst>
          <pc:docMk/>
          <pc:sldMk cId="768710060" sldId="261"/>
        </pc:sldMkLst>
        <pc:spChg chg="mod">
          <ac:chgData name="Mu,LH" userId="05cf046a-1d2c-4ca6-ac70-4e7d1193e538" providerId="ADAL" clId="{83574A3D-FFC7-4DED-B6BB-5C8FD87A8AD3}" dt="2024-05-16T09:59:44.691" v="2597" actId="20577"/>
          <ac:spMkLst>
            <pc:docMk/>
            <pc:sldMk cId="768710060" sldId="261"/>
            <ac:spMk id="2" creationId="{270C8970-319E-677D-2BAF-48D4EEF29771}"/>
          </ac:spMkLst>
        </pc:spChg>
      </pc:sldChg>
      <pc:sldChg chg="modSp mod ord">
        <pc:chgData name="Mu,LH" userId="05cf046a-1d2c-4ca6-ac70-4e7d1193e538" providerId="ADAL" clId="{83574A3D-FFC7-4DED-B6BB-5C8FD87A8AD3}" dt="2024-05-16T09:58:34.033" v="2547" actId="2710"/>
        <pc:sldMkLst>
          <pc:docMk/>
          <pc:sldMk cId="1863768070" sldId="268"/>
        </pc:sldMkLst>
        <pc:spChg chg="mod">
          <ac:chgData name="Mu,LH" userId="05cf046a-1d2c-4ca6-ac70-4e7d1193e538" providerId="ADAL" clId="{83574A3D-FFC7-4DED-B6BB-5C8FD87A8AD3}" dt="2024-05-16T09:58:34.033" v="2547" actId="2710"/>
          <ac:spMkLst>
            <pc:docMk/>
            <pc:sldMk cId="1863768070" sldId="268"/>
            <ac:spMk id="2" creationId="{270C8970-319E-677D-2BAF-48D4EEF29771}"/>
          </ac:spMkLst>
        </pc:spChg>
      </pc:sldChg>
      <pc:sldChg chg="modSp mod">
        <pc:chgData name="Mu,LH" userId="05cf046a-1d2c-4ca6-ac70-4e7d1193e538" providerId="ADAL" clId="{83574A3D-FFC7-4DED-B6BB-5C8FD87A8AD3}" dt="2024-05-15T10:43:39.387" v="481" actId="403"/>
        <pc:sldMkLst>
          <pc:docMk/>
          <pc:sldMk cId="1817765595" sldId="273"/>
        </pc:sldMkLst>
        <pc:spChg chg="mod">
          <ac:chgData name="Mu,LH" userId="05cf046a-1d2c-4ca6-ac70-4e7d1193e538" providerId="ADAL" clId="{83574A3D-FFC7-4DED-B6BB-5C8FD87A8AD3}" dt="2024-05-15T10:43:39.387" v="481" actId="403"/>
          <ac:spMkLst>
            <pc:docMk/>
            <pc:sldMk cId="1817765595" sldId="273"/>
            <ac:spMk id="2" creationId="{270C8970-319E-677D-2BAF-48D4EEF29771}"/>
          </ac:spMkLst>
        </pc:spChg>
      </pc:sldChg>
      <pc:sldChg chg="modSp mod">
        <pc:chgData name="Mu,LH" userId="05cf046a-1d2c-4ca6-ac70-4e7d1193e538" providerId="ADAL" clId="{83574A3D-FFC7-4DED-B6BB-5C8FD87A8AD3}" dt="2024-05-16T09:58:53.071" v="2549" actId="207"/>
        <pc:sldMkLst>
          <pc:docMk/>
          <pc:sldMk cId="1490448391" sldId="290"/>
        </pc:sldMkLst>
        <pc:spChg chg="mod">
          <ac:chgData name="Mu,LH" userId="05cf046a-1d2c-4ca6-ac70-4e7d1193e538" providerId="ADAL" clId="{83574A3D-FFC7-4DED-B6BB-5C8FD87A8AD3}" dt="2024-05-16T09:58:53.071" v="2549" actId="207"/>
          <ac:spMkLst>
            <pc:docMk/>
            <pc:sldMk cId="1490448391" sldId="290"/>
            <ac:spMk id="2" creationId="{270C8970-319E-677D-2BAF-48D4EEF29771}"/>
          </ac:spMkLst>
        </pc:spChg>
      </pc:sldChg>
      <pc:sldChg chg="modSp mod ord">
        <pc:chgData name="Mu,LH" userId="05cf046a-1d2c-4ca6-ac70-4e7d1193e538" providerId="ADAL" clId="{83574A3D-FFC7-4DED-B6BB-5C8FD87A8AD3}" dt="2024-05-16T09:46:35.053" v="1764"/>
        <pc:sldMkLst>
          <pc:docMk/>
          <pc:sldMk cId="2438539762" sldId="291"/>
        </pc:sldMkLst>
        <pc:spChg chg="mod">
          <ac:chgData name="Mu,LH" userId="05cf046a-1d2c-4ca6-ac70-4e7d1193e538" providerId="ADAL" clId="{83574A3D-FFC7-4DED-B6BB-5C8FD87A8AD3}" dt="2024-05-16T09:46:35.053" v="1764"/>
          <ac:spMkLst>
            <pc:docMk/>
            <pc:sldMk cId="2438539762" sldId="291"/>
            <ac:spMk id="2" creationId="{270C8970-319E-677D-2BAF-48D4EEF29771}"/>
          </ac:spMkLst>
        </pc:spChg>
      </pc:sldChg>
      <pc:sldChg chg="modSp mod">
        <pc:chgData name="Mu,LH" userId="05cf046a-1d2c-4ca6-ac70-4e7d1193e538" providerId="ADAL" clId="{83574A3D-FFC7-4DED-B6BB-5C8FD87A8AD3}" dt="2024-05-16T09:59:04.731" v="2550" actId="207"/>
        <pc:sldMkLst>
          <pc:docMk/>
          <pc:sldMk cId="2035641281" sldId="292"/>
        </pc:sldMkLst>
        <pc:spChg chg="mod">
          <ac:chgData name="Mu,LH" userId="05cf046a-1d2c-4ca6-ac70-4e7d1193e538" providerId="ADAL" clId="{83574A3D-FFC7-4DED-B6BB-5C8FD87A8AD3}" dt="2024-05-16T09:59:04.731" v="2550" actId="207"/>
          <ac:spMkLst>
            <pc:docMk/>
            <pc:sldMk cId="2035641281" sldId="292"/>
            <ac:spMk id="2" creationId="{270C8970-319E-677D-2BAF-48D4EEF29771}"/>
          </ac:spMkLst>
        </pc:spChg>
      </pc:sldChg>
      <pc:sldChg chg="modSp mod">
        <pc:chgData name="Mu,LH" userId="05cf046a-1d2c-4ca6-ac70-4e7d1193e538" providerId="ADAL" clId="{83574A3D-FFC7-4DED-B6BB-5C8FD87A8AD3}" dt="2024-05-16T09:52:31.533" v="2011" actId="403"/>
        <pc:sldMkLst>
          <pc:docMk/>
          <pc:sldMk cId="3043810726" sldId="293"/>
        </pc:sldMkLst>
        <pc:spChg chg="mod">
          <ac:chgData name="Mu,LH" userId="05cf046a-1d2c-4ca6-ac70-4e7d1193e538" providerId="ADAL" clId="{83574A3D-FFC7-4DED-B6BB-5C8FD87A8AD3}" dt="2024-05-16T09:52:31.533" v="2011" actId="403"/>
          <ac:spMkLst>
            <pc:docMk/>
            <pc:sldMk cId="3043810726" sldId="293"/>
            <ac:spMk id="2" creationId="{270C8970-319E-677D-2BAF-48D4EEF29771}"/>
          </ac:spMkLst>
        </pc:spChg>
      </pc:sldChg>
      <pc:sldChg chg="modSp mod">
        <pc:chgData name="Mu,LH" userId="05cf046a-1d2c-4ca6-ac70-4e7d1193e538" providerId="ADAL" clId="{83574A3D-FFC7-4DED-B6BB-5C8FD87A8AD3}" dt="2024-05-16T09:55:20.002" v="2195" actId="5793"/>
        <pc:sldMkLst>
          <pc:docMk/>
          <pc:sldMk cId="915320145" sldId="295"/>
        </pc:sldMkLst>
        <pc:spChg chg="mod">
          <ac:chgData name="Mu,LH" userId="05cf046a-1d2c-4ca6-ac70-4e7d1193e538" providerId="ADAL" clId="{83574A3D-FFC7-4DED-B6BB-5C8FD87A8AD3}" dt="2024-05-16T09:55:20.002" v="2195" actId="5793"/>
          <ac:spMkLst>
            <pc:docMk/>
            <pc:sldMk cId="915320145" sldId="295"/>
            <ac:spMk id="5" creationId="{98E22EA0-310F-E1FB-6311-7BA6158849E8}"/>
          </ac:spMkLst>
        </pc:spChg>
      </pc:sldChg>
      <pc:sldChg chg="modSp mod modNotesTx">
        <pc:chgData name="Mu,LH" userId="05cf046a-1d2c-4ca6-ac70-4e7d1193e538" providerId="ADAL" clId="{83574A3D-FFC7-4DED-B6BB-5C8FD87A8AD3}" dt="2024-05-16T09:50:59.380" v="1958" actId="21"/>
        <pc:sldMkLst>
          <pc:docMk/>
          <pc:sldMk cId="2465948615" sldId="296"/>
        </pc:sldMkLst>
        <pc:spChg chg="mod">
          <ac:chgData name="Mu,LH" userId="05cf046a-1d2c-4ca6-ac70-4e7d1193e538" providerId="ADAL" clId="{83574A3D-FFC7-4DED-B6BB-5C8FD87A8AD3}" dt="2024-05-16T09:50:59.380" v="1958" actId="21"/>
          <ac:spMkLst>
            <pc:docMk/>
            <pc:sldMk cId="2465948615" sldId="296"/>
            <ac:spMk id="2" creationId="{270C8970-319E-677D-2BAF-48D4EEF29771}"/>
          </ac:spMkLst>
        </pc:spChg>
      </pc:sldChg>
      <pc:sldChg chg="modSp add mod">
        <pc:chgData name="Mu,LH" userId="05cf046a-1d2c-4ca6-ac70-4e7d1193e538" providerId="ADAL" clId="{83574A3D-FFC7-4DED-B6BB-5C8FD87A8AD3}" dt="2024-05-15T10:43:49.515" v="482" actId="403"/>
        <pc:sldMkLst>
          <pc:docMk/>
          <pc:sldMk cId="2432238440" sldId="297"/>
        </pc:sldMkLst>
        <pc:spChg chg="mod">
          <ac:chgData name="Mu,LH" userId="05cf046a-1d2c-4ca6-ac70-4e7d1193e538" providerId="ADAL" clId="{83574A3D-FFC7-4DED-B6BB-5C8FD87A8AD3}" dt="2024-05-15T10:43:49.515" v="482" actId="403"/>
          <ac:spMkLst>
            <pc:docMk/>
            <pc:sldMk cId="2432238440" sldId="297"/>
            <ac:spMk id="2" creationId="{270C8970-319E-677D-2BAF-48D4EEF29771}"/>
          </ac:spMkLst>
        </pc:spChg>
      </pc:sldChg>
      <pc:sldChg chg="modSp add mod modNotesTx">
        <pc:chgData name="Mu,LH" userId="05cf046a-1d2c-4ca6-ac70-4e7d1193e538" providerId="ADAL" clId="{83574A3D-FFC7-4DED-B6BB-5C8FD87A8AD3}" dt="2024-05-15T10:49:04.015" v="851" actId="20577"/>
        <pc:sldMkLst>
          <pc:docMk/>
          <pc:sldMk cId="434521493" sldId="298"/>
        </pc:sldMkLst>
        <pc:spChg chg="mod">
          <ac:chgData name="Mu,LH" userId="05cf046a-1d2c-4ca6-ac70-4e7d1193e538" providerId="ADAL" clId="{83574A3D-FFC7-4DED-B6BB-5C8FD87A8AD3}" dt="2024-05-15T10:47:09.531" v="785" actId="14100"/>
          <ac:spMkLst>
            <pc:docMk/>
            <pc:sldMk cId="434521493" sldId="298"/>
            <ac:spMk id="2" creationId="{270C8970-319E-677D-2BAF-48D4EEF29771}"/>
          </ac:spMkLst>
        </pc:spChg>
      </pc:sldChg>
      <pc:sldChg chg="addSp modSp add mod modNotesTx">
        <pc:chgData name="Mu,LH" userId="05cf046a-1d2c-4ca6-ac70-4e7d1193e538" providerId="ADAL" clId="{83574A3D-FFC7-4DED-B6BB-5C8FD87A8AD3}" dt="2024-05-16T09:29:17.203" v="1708"/>
        <pc:sldMkLst>
          <pc:docMk/>
          <pc:sldMk cId="765525394" sldId="299"/>
        </pc:sldMkLst>
        <pc:spChg chg="mod">
          <ac:chgData name="Mu,LH" userId="05cf046a-1d2c-4ca6-ac70-4e7d1193e538" providerId="ADAL" clId="{83574A3D-FFC7-4DED-B6BB-5C8FD87A8AD3}" dt="2024-05-16T08:49:40.759" v="1617" actId="20577"/>
          <ac:spMkLst>
            <pc:docMk/>
            <pc:sldMk cId="765525394" sldId="299"/>
            <ac:spMk id="2" creationId="{270C8970-319E-677D-2BAF-48D4EEF29771}"/>
          </ac:spMkLst>
        </pc:spChg>
        <pc:picChg chg="add mod">
          <ac:chgData name="Mu,LH" userId="05cf046a-1d2c-4ca6-ac70-4e7d1193e538" providerId="ADAL" clId="{83574A3D-FFC7-4DED-B6BB-5C8FD87A8AD3}" dt="2024-05-16T08:50:05.048" v="1622" actId="1076"/>
          <ac:picMkLst>
            <pc:docMk/>
            <pc:sldMk cId="765525394" sldId="299"/>
            <ac:picMk id="5" creationId="{D7879E95-1FE5-96B1-63CD-0071E636C653}"/>
          </ac:picMkLst>
        </pc:picChg>
      </pc:sldChg>
      <pc:sldChg chg="modSp add mod">
        <pc:chgData name="Mu,LH" userId="05cf046a-1d2c-4ca6-ac70-4e7d1193e538" providerId="ADAL" clId="{83574A3D-FFC7-4DED-B6BB-5C8FD87A8AD3}" dt="2024-05-16T09:30:36.527" v="1719" actId="403"/>
        <pc:sldMkLst>
          <pc:docMk/>
          <pc:sldMk cId="3640801671" sldId="300"/>
        </pc:sldMkLst>
        <pc:spChg chg="mod">
          <ac:chgData name="Mu,LH" userId="05cf046a-1d2c-4ca6-ac70-4e7d1193e538" providerId="ADAL" clId="{83574A3D-FFC7-4DED-B6BB-5C8FD87A8AD3}" dt="2024-05-16T09:30:36.527" v="1719" actId="403"/>
          <ac:spMkLst>
            <pc:docMk/>
            <pc:sldMk cId="3640801671" sldId="300"/>
            <ac:spMk id="2" creationId="{270C8970-319E-677D-2BAF-48D4EEF29771}"/>
          </ac:spMkLst>
        </pc:spChg>
      </pc:sldChg>
      <pc:sldChg chg="modSp add mod">
        <pc:chgData name="Mu,LH" userId="05cf046a-1d2c-4ca6-ac70-4e7d1193e538" providerId="ADAL" clId="{83574A3D-FFC7-4DED-B6BB-5C8FD87A8AD3}" dt="2024-05-16T09:31:13.183" v="1724" actId="207"/>
        <pc:sldMkLst>
          <pc:docMk/>
          <pc:sldMk cId="1873318685" sldId="301"/>
        </pc:sldMkLst>
        <pc:spChg chg="mod">
          <ac:chgData name="Mu,LH" userId="05cf046a-1d2c-4ca6-ac70-4e7d1193e538" providerId="ADAL" clId="{83574A3D-FFC7-4DED-B6BB-5C8FD87A8AD3}" dt="2024-05-16T09:31:13.183" v="1724" actId="207"/>
          <ac:spMkLst>
            <pc:docMk/>
            <pc:sldMk cId="1873318685" sldId="301"/>
            <ac:spMk id="2" creationId="{270C8970-319E-677D-2BAF-48D4EEF29771}"/>
          </ac:spMkLst>
        </pc:spChg>
      </pc:sldChg>
      <pc:sldChg chg="modSp add mod">
        <pc:chgData name="Mu,LH" userId="05cf046a-1d2c-4ca6-ac70-4e7d1193e538" providerId="ADAL" clId="{83574A3D-FFC7-4DED-B6BB-5C8FD87A8AD3}" dt="2024-05-16T09:31:30.307" v="1728" actId="403"/>
        <pc:sldMkLst>
          <pc:docMk/>
          <pc:sldMk cId="411544750" sldId="302"/>
        </pc:sldMkLst>
        <pc:spChg chg="mod">
          <ac:chgData name="Mu,LH" userId="05cf046a-1d2c-4ca6-ac70-4e7d1193e538" providerId="ADAL" clId="{83574A3D-FFC7-4DED-B6BB-5C8FD87A8AD3}" dt="2024-05-16T09:31:30.307" v="1728" actId="403"/>
          <ac:spMkLst>
            <pc:docMk/>
            <pc:sldMk cId="411544750" sldId="302"/>
            <ac:spMk id="2" creationId="{270C8970-319E-677D-2BAF-48D4EEF29771}"/>
          </ac:spMkLst>
        </pc:spChg>
      </pc:sldChg>
      <pc:sldChg chg="modSp add mod">
        <pc:chgData name="Mu,LH" userId="05cf046a-1d2c-4ca6-ac70-4e7d1193e538" providerId="ADAL" clId="{83574A3D-FFC7-4DED-B6BB-5C8FD87A8AD3}" dt="2024-05-16T09:52:38.885" v="2012" actId="403"/>
        <pc:sldMkLst>
          <pc:docMk/>
          <pc:sldMk cId="4180310274" sldId="303"/>
        </pc:sldMkLst>
        <pc:spChg chg="mod">
          <ac:chgData name="Mu,LH" userId="05cf046a-1d2c-4ca6-ac70-4e7d1193e538" providerId="ADAL" clId="{83574A3D-FFC7-4DED-B6BB-5C8FD87A8AD3}" dt="2024-05-16T09:52:38.885" v="2012" actId="403"/>
          <ac:spMkLst>
            <pc:docMk/>
            <pc:sldMk cId="4180310274" sldId="303"/>
            <ac:spMk id="2" creationId="{270C8970-319E-677D-2BAF-48D4EEF29771}"/>
          </ac:spMkLst>
        </pc:spChg>
      </pc:sldChg>
      <pc:sldChg chg="modSp add mod">
        <pc:chgData name="Mu,LH" userId="05cf046a-1d2c-4ca6-ac70-4e7d1193e538" providerId="ADAL" clId="{83574A3D-FFC7-4DED-B6BB-5C8FD87A8AD3}" dt="2024-05-16T09:56:28.895" v="2490" actId="20577"/>
        <pc:sldMkLst>
          <pc:docMk/>
          <pc:sldMk cId="130405286" sldId="304"/>
        </pc:sldMkLst>
        <pc:spChg chg="mod">
          <ac:chgData name="Mu,LH" userId="05cf046a-1d2c-4ca6-ac70-4e7d1193e538" providerId="ADAL" clId="{83574A3D-FFC7-4DED-B6BB-5C8FD87A8AD3}" dt="2024-05-16T09:56:28.895" v="2490" actId="20577"/>
          <ac:spMkLst>
            <pc:docMk/>
            <pc:sldMk cId="130405286" sldId="304"/>
            <ac:spMk id="5" creationId="{98E22EA0-310F-E1FB-6311-7BA6158849E8}"/>
          </ac:spMkLst>
        </pc:spChg>
      </pc:sldChg>
      <pc:sldChg chg="modSp add del mod">
        <pc:chgData name="Mu,LH" userId="05cf046a-1d2c-4ca6-ac70-4e7d1193e538" providerId="ADAL" clId="{83574A3D-FFC7-4DED-B6BB-5C8FD87A8AD3}" dt="2024-05-16T10:49:12.210" v="2610" actId="2696"/>
        <pc:sldMkLst>
          <pc:docMk/>
          <pc:sldMk cId="36387070" sldId="305"/>
        </pc:sldMkLst>
        <pc:spChg chg="mod">
          <ac:chgData name="Mu,LH" userId="05cf046a-1d2c-4ca6-ac70-4e7d1193e538" providerId="ADAL" clId="{83574A3D-FFC7-4DED-B6BB-5C8FD87A8AD3}" dt="2024-05-16T10:07:35.965" v="2609" actId="20577"/>
          <ac:spMkLst>
            <pc:docMk/>
            <pc:sldMk cId="36387070" sldId="305"/>
            <ac:spMk id="5" creationId="{98E22EA0-310F-E1FB-6311-7BA6158849E8}"/>
          </ac:spMkLst>
        </pc:spChg>
      </pc:sldChg>
      <pc:sldChg chg="modSp add mod">
        <pc:chgData name="Mu,LH" userId="05cf046a-1d2c-4ca6-ac70-4e7d1193e538" providerId="ADAL" clId="{83574A3D-FFC7-4DED-B6BB-5C8FD87A8AD3}" dt="2024-05-17T08:36:12.989" v="2629" actId="20577"/>
        <pc:sldMkLst>
          <pc:docMk/>
          <pc:sldMk cId="2086705090" sldId="305"/>
        </pc:sldMkLst>
        <pc:spChg chg="mod">
          <ac:chgData name="Mu,LH" userId="05cf046a-1d2c-4ca6-ac70-4e7d1193e538" providerId="ADAL" clId="{83574A3D-FFC7-4DED-B6BB-5C8FD87A8AD3}" dt="2024-05-17T08:36:12.989" v="2629" actId="20577"/>
          <ac:spMkLst>
            <pc:docMk/>
            <pc:sldMk cId="2086705090" sldId="305"/>
            <ac:spMk id="5" creationId="{98E22EA0-310F-E1FB-6311-7BA6158849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4106D-D44D-49BD-8FDC-2D1684259F2C}" type="datetimeFigureOut">
              <a:t>3/31/2025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A2C2-3DC4-4391-8537-D13CB8B95CB6}" type="slidenum">
              <a:t>‹#›</a:t>
            </a:fld>
            <a:endParaRPr lang="en-GB"/>
          </a:p>
        </p:txBody>
      </p:sp>
    </p:spTree>
    <p:extLst>
      <p:ext uri="{BB962C8B-B14F-4D97-AF65-F5344CB8AC3E}">
        <p14:creationId xmlns:p14="http://schemas.microsoft.com/office/powerpoint/2010/main" val="35572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0C9A2C2-3DC4-4391-8537-D13CB8B95CB6}" type="slidenum">
              <a:rPr lang="en-GB" smtClean="0"/>
              <a:t>1</a:t>
            </a:fld>
            <a:endParaRPr lang="en-GB"/>
          </a:p>
        </p:txBody>
      </p:sp>
    </p:spTree>
    <p:extLst>
      <p:ext uri="{BB962C8B-B14F-4D97-AF65-F5344CB8AC3E}">
        <p14:creationId xmlns:p14="http://schemas.microsoft.com/office/powerpoint/2010/main" val="401298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42409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13656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91544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15194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590346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endParaRPr lang="en-GB" sz="1200"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85618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endParaRPr lang="en-GB" b="0" i="0" dirty="0">
              <a:solidFill>
                <a:schemeClr val="tx1"/>
              </a:solidFill>
              <a:effectLst/>
              <a:latin typeface="+mn-lt"/>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201504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endParaRPr lang="en-GB" b="0" i="0" dirty="0">
              <a:solidFill>
                <a:schemeClr val="tx1"/>
              </a:solidFill>
              <a:effectLst/>
              <a:latin typeface="+mn-lt"/>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00421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18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37394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19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107206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306002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05183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D0C9A2C2-3DC4-4391-8537-D13CB8B95CB6}" type="slidenum">
              <a:rPr lang="en-GB" smtClean="0"/>
              <a:t>22</a:t>
            </a:fld>
            <a:endParaRPr lang="en-GB"/>
          </a:p>
        </p:txBody>
      </p:sp>
    </p:spTree>
    <p:extLst>
      <p:ext uri="{BB962C8B-B14F-4D97-AF65-F5344CB8AC3E}">
        <p14:creationId xmlns:p14="http://schemas.microsoft.com/office/powerpoint/2010/main" val="464447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770273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5491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82402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71491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76679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9708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55609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2AC4-7804-E5A1-ED65-BFFAA807087A}"/>
              </a:ext>
            </a:extLst>
          </p:cNvPr>
          <p:cNvSpPr txBox="1">
            <a:spLocks noGrp="1"/>
          </p:cNvSpPr>
          <p:nvPr>
            <p:ph type="title"/>
          </p:nvPr>
        </p:nvSpPr>
        <p:spPr>
          <a:xfrm>
            <a:off x="1019171" y="1304921"/>
            <a:ext cx="10153653" cy="1214158"/>
          </a:xfrm>
        </p:spPr>
        <p:txBody>
          <a:bodyPr lIns="90004" tIns="0" rIns="0" bIns="0" anchor="b"/>
          <a:lstStyle>
            <a:lvl1pPr>
              <a:defRPr sz="4400" b="1">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382DAC33-4431-A17B-71D1-D1AC0BBDF886}"/>
              </a:ext>
            </a:extLst>
          </p:cNvPr>
          <p:cNvSpPr txBox="1">
            <a:spLocks noGrp="1"/>
          </p:cNvSpPr>
          <p:nvPr>
            <p:ph type="subTitle" idx="4294967295"/>
          </p:nvPr>
        </p:nvSpPr>
        <p:spPr>
          <a:xfrm>
            <a:off x="1019171" y="2715073"/>
            <a:ext cx="10153653" cy="468154"/>
          </a:xfrm>
        </p:spPr>
        <p:txBody>
          <a:bodyPr/>
          <a:lstStyle>
            <a:lvl1pPr marL="0">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9FA4760F-4B3F-2216-E7A6-B2880025B195}"/>
              </a:ext>
            </a:extLst>
          </p:cNvPr>
          <p:cNvSpPr txBox="1">
            <a:spLocks noGrp="1"/>
          </p:cNvSpPr>
          <p:nvPr>
            <p:ph type="body" idx="4294967295"/>
          </p:nvPr>
        </p:nvSpPr>
        <p:spPr>
          <a:xfrm>
            <a:off x="1019171" y="3594314"/>
            <a:ext cx="10153653" cy="2092384"/>
          </a:xfrm>
        </p:spPr>
        <p:txBody>
          <a:bodyPr>
            <a:noAutofit/>
          </a:bodyPr>
          <a:lstStyle>
            <a:lvl1pPr marL="0" defTabSz="685800">
              <a:lnSpc>
                <a:spcPts val="1800"/>
              </a:lnSpc>
              <a:spcBef>
                <a:spcPts val="450"/>
              </a:spcBef>
              <a:defRPr lang="en-GB" sz="1600">
                <a:latin typeface="Arial" pitchFamily="34"/>
                <a:cs typeface="Arial" pitchFamily="34"/>
              </a:defRPr>
            </a:lvl1pPr>
            <a:lvl2pPr marL="0" lvl="0" indent="0" defTabSz="685800">
              <a:lnSpc>
                <a:spcPts val="1800"/>
              </a:lnSpc>
              <a:spcBef>
                <a:spcPts val="450"/>
              </a:spcBef>
              <a:buNone/>
              <a:tabLst/>
              <a:defRPr lang="en-GB" sz="1600">
                <a:latin typeface="Arial" pitchFamily="34"/>
                <a:cs typeface="Arial" pitchFamily="34"/>
              </a:defRPr>
            </a:lvl2pPr>
            <a:lvl3pPr marL="0" lvl="0" indent="0" defTabSz="685800">
              <a:lnSpc>
                <a:spcPts val="1800"/>
              </a:lnSpc>
              <a:spcBef>
                <a:spcPts val="450"/>
              </a:spcBef>
              <a:buNone/>
              <a:tabLst/>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77FF936F-6451-EB0C-FF9F-ACF721D09915}"/>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5277EAFB-225E-85BF-B2A6-09656AD0ED5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46ECB3A3-E76E-965C-F7C9-152162884C21}"/>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cs typeface="Arial" pitchFamily="34"/>
              </a:defRPr>
            </a:lvl1pPr>
          </a:lstStyle>
          <a:p>
            <a:pPr lvl="0"/>
            <a:r>
              <a:rPr lang="en-US"/>
              <a:t>@LSE/</a:t>
            </a:r>
          </a:p>
        </p:txBody>
      </p:sp>
    </p:spTree>
    <p:extLst>
      <p:ext uri="{BB962C8B-B14F-4D97-AF65-F5344CB8AC3E}">
        <p14:creationId xmlns:p14="http://schemas.microsoft.com/office/powerpoint/2010/main" val="1135347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45F-CCA5-D913-C24C-EBFD7B37506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A1C87B25-5078-D6C0-C0B6-DC0D56FEF785}"/>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210B5421-066A-6756-AF70-51DD82E84E5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33A399D-51D8-9515-ADE8-7F6BC4DE8508}"/>
              </a:ext>
            </a:extLst>
          </p:cNvPr>
          <p:cNvSpPr txBox="1">
            <a:spLocks noGrp="1"/>
          </p:cNvSpPr>
          <p:nvPr>
            <p:ph type="dt" sz="half" idx="7"/>
          </p:nvPr>
        </p:nvSpPr>
        <p:spPr/>
        <p:txBody>
          <a:bodyPr/>
          <a:lstStyle>
            <a:lvl1pPr>
              <a:defRPr/>
            </a:lvl1pPr>
          </a:lstStyle>
          <a:p>
            <a:pPr lvl="0"/>
            <a:fld id="{983B8EA0-1354-4E64-8A8F-0FC1023DD71E}" type="datetime1">
              <a:rPr lang="en-GB"/>
              <a:pPr lvl="0"/>
              <a:t>31/03/2025</a:t>
            </a:fld>
            <a:endParaRPr lang="en-GB"/>
          </a:p>
        </p:txBody>
      </p:sp>
      <p:sp>
        <p:nvSpPr>
          <p:cNvPr id="6" name="Footer Placeholder 5">
            <a:extLst>
              <a:ext uri="{FF2B5EF4-FFF2-40B4-BE49-F238E27FC236}">
                <a16:creationId xmlns:a16="http://schemas.microsoft.com/office/drawing/2014/main" id="{25B8554B-C177-36AC-2F7E-51C27115C88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4D49E9B-3564-0B30-8E43-0D752EFA53AB}"/>
              </a:ext>
            </a:extLst>
          </p:cNvPr>
          <p:cNvSpPr txBox="1">
            <a:spLocks noGrp="1"/>
          </p:cNvSpPr>
          <p:nvPr>
            <p:ph type="sldNum" sz="quarter" idx="8"/>
          </p:nvPr>
        </p:nvSpPr>
        <p:spPr/>
        <p:txBody>
          <a:bodyPr/>
          <a:lstStyle>
            <a:lvl1pPr>
              <a:defRPr/>
            </a:lvl1pPr>
          </a:lstStyle>
          <a:p>
            <a:pPr lvl="0"/>
            <a:fld id="{DA90C345-31FC-4413-A38A-A987B96DF612}" type="slidenum">
              <a:t>‹#›</a:t>
            </a:fld>
            <a:endParaRPr lang="en-GB"/>
          </a:p>
        </p:txBody>
      </p:sp>
    </p:spTree>
    <p:extLst>
      <p:ext uri="{BB962C8B-B14F-4D97-AF65-F5344CB8AC3E}">
        <p14:creationId xmlns:p14="http://schemas.microsoft.com/office/powerpoint/2010/main" val="485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FB38-E84F-360C-9AA1-EC15829C519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BD1C5A0-C64A-1C67-9D04-0336CBF90B7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B09FB5-4E0F-B0C0-BDA1-BF0BF5AF1395}"/>
              </a:ext>
            </a:extLst>
          </p:cNvPr>
          <p:cNvSpPr txBox="1">
            <a:spLocks noGrp="1"/>
          </p:cNvSpPr>
          <p:nvPr>
            <p:ph type="dt" sz="half" idx="7"/>
          </p:nvPr>
        </p:nvSpPr>
        <p:spPr/>
        <p:txBody>
          <a:bodyPr/>
          <a:lstStyle>
            <a:lvl1pPr>
              <a:defRPr/>
            </a:lvl1pPr>
          </a:lstStyle>
          <a:p>
            <a:pPr lvl="0"/>
            <a:fld id="{28ED2031-5866-4D19-9A45-13EC5D577F4D}" type="datetime1">
              <a:rPr lang="en-GB"/>
              <a:pPr lvl="0"/>
              <a:t>31/03/2025</a:t>
            </a:fld>
            <a:endParaRPr lang="en-GB"/>
          </a:p>
        </p:txBody>
      </p:sp>
      <p:sp>
        <p:nvSpPr>
          <p:cNvPr id="5" name="Footer Placeholder 4">
            <a:extLst>
              <a:ext uri="{FF2B5EF4-FFF2-40B4-BE49-F238E27FC236}">
                <a16:creationId xmlns:a16="http://schemas.microsoft.com/office/drawing/2014/main" id="{311E0FCA-2459-BEF8-3442-506E55E4C1A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53B639B-A471-1F91-7BB9-3E2E7D70F047}"/>
              </a:ext>
            </a:extLst>
          </p:cNvPr>
          <p:cNvSpPr txBox="1">
            <a:spLocks noGrp="1"/>
          </p:cNvSpPr>
          <p:nvPr>
            <p:ph type="sldNum" sz="quarter" idx="8"/>
          </p:nvPr>
        </p:nvSpPr>
        <p:spPr/>
        <p:txBody>
          <a:bodyPr/>
          <a:lstStyle>
            <a:lvl1pPr>
              <a:defRPr/>
            </a:lvl1pPr>
          </a:lstStyle>
          <a:p>
            <a:pPr lvl="0"/>
            <a:fld id="{00B1AD5A-2478-4015-9862-B5DB9CDFB91B}" type="slidenum">
              <a:t>‹#›</a:t>
            </a:fld>
            <a:endParaRPr lang="en-GB"/>
          </a:p>
        </p:txBody>
      </p:sp>
    </p:spTree>
    <p:extLst>
      <p:ext uri="{BB962C8B-B14F-4D97-AF65-F5344CB8AC3E}">
        <p14:creationId xmlns:p14="http://schemas.microsoft.com/office/powerpoint/2010/main" val="214560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2E0C-01FF-485A-F602-2177EE255E58}"/>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F17A9C-3B6C-D4AB-FC80-DC1B4CD38A2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AD46-9BD2-3064-AA07-F3E864D85543}"/>
              </a:ext>
            </a:extLst>
          </p:cNvPr>
          <p:cNvSpPr txBox="1">
            <a:spLocks noGrp="1"/>
          </p:cNvSpPr>
          <p:nvPr>
            <p:ph type="dt" sz="half" idx="7"/>
          </p:nvPr>
        </p:nvSpPr>
        <p:spPr/>
        <p:txBody>
          <a:bodyPr/>
          <a:lstStyle>
            <a:lvl1pPr>
              <a:defRPr/>
            </a:lvl1pPr>
          </a:lstStyle>
          <a:p>
            <a:pPr lvl="0"/>
            <a:fld id="{40B4B14B-AA76-4E2A-820C-AD8EBAA362DD}" type="datetime1">
              <a:rPr lang="en-GB"/>
              <a:pPr lvl="0"/>
              <a:t>31/03/2025</a:t>
            </a:fld>
            <a:endParaRPr lang="en-GB"/>
          </a:p>
        </p:txBody>
      </p:sp>
      <p:sp>
        <p:nvSpPr>
          <p:cNvPr id="5" name="Footer Placeholder 4">
            <a:extLst>
              <a:ext uri="{FF2B5EF4-FFF2-40B4-BE49-F238E27FC236}">
                <a16:creationId xmlns:a16="http://schemas.microsoft.com/office/drawing/2014/main" id="{7053F0D8-00AE-BFC2-E13E-F90D50DF15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0F5D6A6-F972-3A07-A68E-017AC63C5B70}"/>
              </a:ext>
            </a:extLst>
          </p:cNvPr>
          <p:cNvSpPr txBox="1">
            <a:spLocks noGrp="1"/>
          </p:cNvSpPr>
          <p:nvPr>
            <p:ph type="sldNum" sz="quarter" idx="8"/>
          </p:nvPr>
        </p:nvSpPr>
        <p:spPr/>
        <p:txBody>
          <a:bodyPr/>
          <a:lstStyle>
            <a:lvl1pPr>
              <a:defRPr/>
            </a:lvl1pPr>
          </a:lstStyle>
          <a:p>
            <a:pPr lvl="0"/>
            <a:fld id="{0431C381-850B-45EA-9242-78A04EF3CDC1}" type="slidenum">
              <a:t>‹#›</a:t>
            </a:fld>
            <a:endParaRPr lang="en-GB"/>
          </a:p>
        </p:txBody>
      </p:sp>
    </p:spTree>
    <p:extLst>
      <p:ext uri="{BB962C8B-B14F-4D97-AF65-F5344CB8AC3E}">
        <p14:creationId xmlns:p14="http://schemas.microsoft.com/office/powerpoint/2010/main" val="187965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D72-132B-EECF-8923-64ABE01391FE}"/>
              </a:ext>
            </a:extLst>
          </p:cNvPr>
          <p:cNvSpPr txBox="1">
            <a:spLocks noGrp="1"/>
          </p:cNvSpPr>
          <p:nvPr>
            <p:ph type="title"/>
          </p:nvPr>
        </p:nvSpPr>
        <p:spPr>
          <a:xfrm>
            <a:off x="1019171" y="1304921"/>
            <a:ext cx="10153653" cy="1214158"/>
          </a:xfrm>
        </p:spPr>
        <p:txBody>
          <a:bodyPr lIns="90004" tIns="0" rIns="0" bIns="0" anchor="b"/>
          <a:lstStyle>
            <a:lvl1pPr>
              <a:defRPr b="1">
                <a:solidFill>
                  <a:srgbClr val="E0112B"/>
                </a:solidFill>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58098CBC-196E-198B-05A3-D2492ACEB18B}"/>
              </a:ext>
            </a:extLst>
          </p:cNvPr>
          <p:cNvSpPr txBox="1">
            <a:spLocks noGrp="1"/>
          </p:cNvSpPr>
          <p:nvPr>
            <p:ph type="subTitle" idx="4294967295"/>
          </p:nvPr>
        </p:nvSpPr>
        <p:spPr>
          <a:xfrm>
            <a:off x="1019171" y="2715073"/>
            <a:ext cx="10153653" cy="468154"/>
          </a:xfrm>
        </p:spPr>
        <p:txBody>
          <a:bodyPr/>
          <a:lstStyle>
            <a:lvl1pPr marL="0" indent="0">
              <a:buNone/>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CCA7FBF8-DDED-6750-554E-DEA9FE24CBBE}"/>
              </a:ext>
            </a:extLst>
          </p:cNvPr>
          <p:cNvSpPr txBox="1">
            <a:spLocks noGrp="1"/>
          </p:cNvSpPr>
          <p:nvPr>
            <p:ph type="body" idx="4294967295"/>
          </p:nvPr>
        </p:nvSpPr>
        <p:spPr>
          <a:xfrm>
            <a:off x="1019171" y="3594314"/>
            <a:ext cx="10153653" cy="2092384"/>
          </a:xfrm>
        </p:spPr>
        <p:txBody>
          <a:bodyPr>
            <a:noAutofit/>
          </a:bodyPr>
          <a:lstStyle>
            <a:lvl1pPr marL="0" indent="0" defTabSz="685800">
              <a:lnSpc>
                <a:spcPts val="1800"/>
              </a:lnSpc>
              <a:spcBef>
                <a:spcPts val="450"/>
              </a:spcBef>
              <a:buNone/>
              <a:defRPr lang="en-GB" sz="1600">
                <a:latin typeface="Arial" pitchFamily="34"/>
                <a:cs typeface="Arial" pitchFamily="34"/>
              </a:defRPr>
            </a:lvl1pPr>
            <a:lvl2pPr marL="0" lvl="0" indent="0" defTabSz="685800">
              <a:lnSpc>
                <a:spcPts val="1800"/>
              </a:lnSpc>
              <a:spcBef>
                <a:spcPts val="450"/>
              </a:spcBef>
              <a:buNone/>
              <a:defRPr lang="en-GB" sz="1600">
                <a:latin typeface="Arial" pitchFamily="34"/>
                <a:cs typeface="Arial" pitchFamily="34"/>
              </a:defRPr>
            </a:lvl2pPr>
            <a:lvl3pPr marL="0" lvl="0" indent="0" defTabSz="685800">
              <a:lnSpc>
                <a:spcPts val="1800"/>
              </a:lnSpc>
              <a:spcBef>
                <a:spcPts val="450"/>
              </a:spcBef>
              <a:buNone/>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6566B4FD-D47D-A031-B0BB-D41C9C36AA1E}"/>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ea typeface="Roboto" pitchFamily="2"/>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D9F6FAD9-AF4D-78EF-FD4F-089A05BB01D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7F83C9B2-D4C4-6ADB-483F-30ABEE14A633}"/>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ea typeface="Roboto" pitchFamily="2"/>
                <a:cs typeface="Arial" pitchFamily="34"/>
              </a:defRPr>
            </a:lvl1pPr>
          </a:lstStyle>
          <a:p>
            <a:pPr lvl="0"/>
            <a:r>
              <a:rPr lang="en-US"/>
              <a:t>@LSE/</a:t>
            </a:r>
          </a:p>
        </p:txBody>
      </p:sp>
    </p:spTree>
    <p:extLst>
      <p:ext uri="{BB962C8B-B14F-4D97-AF65-F5344CB8AC3E}">
        <p14:creationId xmlns:p14="http://schemas.microsoft.com/office/powerpoint/2010/main" val="83521447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1CB9-56BE-55A3-8379-87EA11F84181}"/>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D0D485BD-0635-D6A6-C8E7-DBE41206882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2F68682E-1968-8922-2480-CECB3E103D77}"/>
              </a:ext>
            </a:extLst>
          </p:cNvPr>
          <p:cNvSpPr txBox="1">
            <a:spLocks noGrp="1"/>
          </p:cNvSpPr>
          <p:nvPr>
            <p:ph type="dt" sz="half" idx="7"/>
          </p:nvPr>
        </p:nvSpPr>
        <p:spPr/>
        <p:txBody>
          <a:bodyPr/>
          <a:lstStyle>
            <a:lvl1pPr>
              <a:defRPr/>
            </a:lvl1pPr>
          </a:lstStyle>
          <a:p>
            <a:pPr lvl="0"/>
            <a:fld id="{09601842-3CC6-48EB-8549-684CD5B55CCC}" type="datetime1">
              <a:rPr lang="en-GB"/>
              <a:pPr lvl="0"/>
              <a:t>31/03/2025</a:t>
            </a:fld>
            <a:endParaRPr lang="en-GB"/>
          </a:p>
        </p:txBody>
      </p:sp>
      <p:sp>
        <p:nvSpPr>
          <p:cNvPr id="5" name="Footer Placeholder 4">
            <a:extLst>
              <a:ext uri="{FF2B5EF4-FFF2-40B4-BE49-F238E27FC236}">
                <a16:creationId xmlns:a16="http://schemas.microsoft.com/office/drawing/2014/main" id="{25BA0276-DC83-BDBF-0F6D-DD9EDB7F79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E06841F6-A326-64C2-5129-BDF9478CE547}"/>
              </a:ext>
            </a:extLst>
          </p:cNvPr>
          <p:cNvSpPr txBox="1">
            <a:spLocks noGrp="1"/>
          </p:cNvSpPr>
          <p:nvPr>
            <p:ph type="sldNum" sz="quarter" idx="8"/>
          </p:nvPr>
        </p:nvSpPr>
        <p:spPr/>
        <p:txBody>
          <a:bodyPr/>
          <a:lstStyle>
            <a:lvl1pPr>
              <a:defRPr/>
            </a:lvl1pPr>
          </a:lstStyle>
          <a:p>
            <a:pPr lvl="0"/>
            <a:fld id="{34476099-848A-4844-8A04-76CF61F643D3}" type="slidenum">
              <a:t>‹#›</a:t>
            </a:fld>
            <a:endParaRPr lang="en-GB"/>
          </a:p>
        </p:txBody>
      </p:sp>
    </p:spTree>
    <p:extLst>
      <p:ext uri="{BB962C8B-B14F-4D97-AF65-F5344CB8AC3E}">
        <p14:creationId xmlns:p14="http://schemas.microsoft.com/office/powerpoint/2010/main" val="77414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7822A-23E3-0BFB-5715-455D9E62A3D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87A76CB-2D8D-FBF8-A0A0-CAEB173C7F5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C6BBD-9A59-9DBE-643F-6D5DC075BED1}"/>
              </a:ext>
            </a:extLst>
          </p:cNvPr>
          <p:cNvSpPr txBox="1">
            <a:spLocks noGrp="1"/>
          </p:cNvSpPr>
          <p:nvPr>
            <p:ph type="dt" sz="half" idx="7"/>
          </p:nvPr>
        </p:nvSpPr>
        <p:spPr/>
        <p:txBody>
          <a:bodyPr/>
          <a:lstStyle>
            <a:lvl1pPr>
              <a:defRPr/>
            </a:lvl1pPr>
          </a:lstStyle>
          <a:p>
            <a:pPr lvl="0"/>
            <a:fld id="{9A360AD8-2321-4858-AD3A-4129064D0321}" type="datetime1">
              <a:rPr lang="en-GB"/>
              <a:pPr lvl="0"/>
              <a:t>31/03/2025</a:t>
            </a:fld>
            <a:endParaRPr lang="en-GB"/>
          </a:p>
        </p:txBody>
      </p:sp>
      <p:sp>
        <p:nvSpPr>
          <p:cNvPr id="5" name="Footer Placeholder 4">
            <a:extLst>
              <a:ext uri="{FF2B5EF4-FFF2-40B4-BE49-F238E27FC236}">
                <a16:creationId xmlns:a16="http://schemas.microsoft.com/office/drawing/2014/main" id="{024067BE-3F78-AE1D-99CB-3CF5AC87978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9485A87-40EF-FD9A-62E0-753E61083A00}"/>
              </a:ext>
            </a:extLst>
          </p:cNvPr>
          <p:cNvSpPr txBox="1">
            <a:spLocks noGrp="1"/>
          </p:cNvSpPr>
          <p:nvPr>
            <p:ph type="sldNum" sz="quarter" idx="8"/>
          </p:nvPr>
        </p:nvSpPr>
        <p:spPr/>
        <p:txBody>
          <a:bodyPr/>
          <a:lstStyle>
            <a:lvl1pPr>
              <a:defRPr/>
            </a:lvl1pPr>
          </a:lstStyle>
          <a:p>
            <a:pPr lvl="0"/>
            <a:fld id="{A3E56AC0-56C8-48AC-9DF6-11D022A1EAF9}" type="slidenum">
              <a:t>‹#›</a:t>
            </a:fld>
            <a:endParaRPr lang="en-GB"/>
          </a:p>
        </p:txBody>
      </p:sp>
    </p:spTree>
    <p:extLst>
      <p:ext uri="{BB962C8B-B14F-4D97-AF65-F5344CB8AC3E}">
        <p14:creationId xmlns:p14="http://schemas.microsoft.com/office/powerpoint/2010/main" val="299736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C46F-1B8D-3A4C-BF7D-0D206A5D8424}"/>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AA2571D-F141-CE40-41A3-C959E29CC06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D39663E-53BC-69B9-CEFF-89CA2EF24B8F}"/>
              </a:ext>
            </a:extLst>
          </p:cNvPr>
          <p:cNvSpPr txBox="1">
            <a:spLocks noGrp="1"/>
          </p:cNvSpPr>
          <p:nvPr>
            <p:ph type="dt" sz="half" idx="7"/>
          </p:nvPr>
        </p:nvSpPr>
        <p:spPr/>
        <p:txBody>
          <a:bodyPr/>
          <a:lstStyle>
            <a:lvl1pPr>
              <a:defRPr/>
            </a:lvl1pPr>
          </a:lstStyle>
          <a:p>
            <a:pPr lvl="0"/>
            <a:fld id="{712B39F3-091D-431F-ACB9-E9C63E80C488}" type="datetime1">
              <a:rPr lang="en-GB"/>
              <a:pPr lvl="0"/>
              <a:t>31/03/2025</a:t>
            </a:fld>
            <a:endParaRPr lang="en-GB"/>
          </a:p>
        </p:txBody>
      </p:sp>
      <p:sp>
        <p:nvSpPr>
          <p:cNvPr id="5" name="Footer Placeholder 4">
            <a:extLst>
              <a:ext uri="{FF2B5EF4-FFF2-40B4-BE49-F238E27FC236}">
                <a16:creationId xmlns:a16="http://schemas.microsoft.com/office/drawing/2014/main" id="{5B4D2044-3392-56BA-CBA0-E49D85B6E82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F86C5-F27D-A084-1C53-E8C7DA656946}"/>
              </a:ext>
            </a:extLst>
          </p:cNvPr>
          <p:cNvSpPr txBox="1">
            <a:spLocks noGrp="1"/>
          </p:cNvSpPr>
          <p:nvPr>
            <p:ph type="sldNum" sz="quarter" idx="8"/>
          </p:nvPr>
        </p:nvSpPr>
        <p:spPr/>
        <p:txBody>
          <a:bodyPr/>
          <a:lstStyle>
            <a:lvl1pPr>
              <a:defRPr/>
            </a:lvl1pPr>
          </a:lstStyle>
          <a:p>
            <a:pPr lvl="0"/>
            <a:fld id="{3BD2FD65-7C5E-43BE-894E-95DA02B25D13}" type="slidenum">
              <a:t>‹#›</a:t>
            </a:fld>
            <a:endParaRPr lang="en-GB"/>
          </a:p>
        </p:txBody>
      </p:sp>
    </p:spTree>
    <p:extLst>
      <p:ext uri="{BB962C8B-B14F-4D97-AF65-F5344CB8AC3E}">
        <p14:creationId xmlns:p14="http://schemas.microsoft.com/office/powerpoint/2010/main" val="378836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F5C-DD23-9F93-5AF7-85B03376520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BC04061E-4398-9D0F-830D-8DE1D7A671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1C235C-893F-A6FE-B529-C4CE755A671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E95836-F4AF-0679-09F9-913168913DF8}"/>
              </a:ext>
            </a:extLst>
          </p:cNvPr>
          <p:cNvSpPr txBox="1">
            <a:spLocks noGrp="1"/>
          </p:cNvSpPr>
          <p:nvPr>
            <p:ph type="dt" sz="half" idx="7"/>
          </p:nvPr>
        </p:nvSpPr>
        <p:spPr/>
        <p:txBody>
          <a:bodyPr/>
          <a:lstStyle>
            <a:lvl1pPr>
              <a:defRPr/>
            </a:lvl1pPr>
          </a:lstStyle>
          <a:p>
            <a:pPr lvl="0"/>
            <a:fld id="{B5B52842-3020-4401-8823-FC02E6F238F0}" type="datetime1">
              <a:rPr lang="en-GB"/>
              <a:pPr lvl="0"/>
              <a:t>31/03/2025</a:t>
            </a:fld>
            <a:endParaRPr lang="en-GB"/>
          </a:p>
        </p:txBody>
      </p:sp>
      <p:sp>
        <p:nvSpPr>
          <p:cNvPr id="6" name="Footer Placeholder 5">
            <a:extLst>
              <a:ext uri="{FF2B5EF4-FFF2-40B4-BE49-F238E27FC236}">
                <a16:creationId xmlns:a16="http://schemas.microsoft.com/office/drawing/2014/main" id="{1C912528-8F76-D5B2-B87A-6ADC5D666C2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4F3D06E-18B3-5E32-DDBE-C8EFFD684D99}"/>
              </a:ext>
            </a:extLst>
          </p:cNvPr>
          <p:cNvSpPr txBox="1">
            <a:spLocks noGrp="1"/>
          </p:cNvSpPr>
          <p:nvPr>
            <p:ph type="sldNum" sz="quarter" idx="8"/>
          </p:nvPr>
        </p:nvSpPr>
        <p:spPr/>
        <p:txBody>
          <a:bodyPr/>
          <a:lstStyle>
            <a:lvl1pPr>
              <a:defRPr/>
            </a:lvl1pPr>
          </a:lstStyle>
          <a:p>
            <a:pPr lvl="0"/>
            <a:fld id="{32EB7C6E-6EC3-4301-A42E-57484EAFDEF2}" type="slidenum">
              <a:t>‹#›</a:t>
            </a:fld>
            <a:endParaRPr lang="en-GB"/>
          </a:p>
        </p:txBody>
      </p:sp>
    </p:spTree>
    <p:extLst>
      <p:ext uri="{BB962C8B-B14F-4D97-AF65-F5344CB8AC3E}">
        <p14:creationId xmlns:p14="http://schemas.microsoft.com/office/powerpoint/2010/main" val="45792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ADA9-4F07-504D-9F66-E153B5905C7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3BAC8BE-25D9-CBBC-6047-6FB7F7FD90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2B0C3F9C-18FF-F0EA-08CD-282EC08E02E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BBC5A-0F37-672D-D77C-A502742FAF3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4963AFD-7865-76A6-9B27-F7F5A8961DE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15ACE-889E-FE11-3FB9-43D2B8653865}"/>
              </a:ext>
            </a:extLst>
          </p:cNvPr>
          <p:cNvSpPr txBox="1">
            <a:spLocks noGrp="1"/>
          </p:cNvSpPr>
          <p:nvPr>
            <p:ph type="dt" sz="half" idx="7"/>
          </p:nvPr>
        </p:nvSpPr>
        <p:spPr/>
        <p:txBody>
          <a:bodyPr/>
          <a:lstStyle>
            <a:lvl1pPr>
              <a:defRPr/>
            </a:lvl1pPr>
          </a:lstStyle>
          <a:p>
            <a:pPr lvl="0"/>
            <a:fld id="{B6BF8926-405E-47E3-9B73-545111D8089A}" type="datetime1">
              <a:rPr lang="en-GB"/>
              <a:pPr lvl="0"/>
              <a:t>31/03/2025</a:t>
            </a:fld>
            <a:endParaRPr lang="en-GB"/>
          </a:p>
        </p:txBody>
      </p:sp>
      <p:sp>
        <p:nvSpPr>
          <p:cNvPr id="8" name="Footer Placeholder 7">
            <a:extLst>
              <a:ext uri="{FF2B5EF4-FFF2-40B4-BE49-F238E27FC236}">
                <a16:creationId xmlns:a16="http://schemas.microsoft.com/office/drawing/2014/main" id="{76F364ED-6BB8-80F8-5D1A-E4A9DEB2C550}"/>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E0E24653-3ACF-FAAA-97AE-BF374232C738}"/>
              </a:ext>
            </a:extLst>
          </p:cNvPr>
          <p:cNvSpPr txBox="1">
            <a:spLocks noGrp="1"/>
          </p:cNvSpPr>
          <p:nvPr>
            <p:ph type="sldNum" sz="quarter" idx="8"/>
          </p:nvPr>
        </p:nvSpPr>
        <p:spPr/>
        <p:txBody>
          <a:bodyPr/>
          <a:lstStyle>
            <a:lvl1pPr>
              <a:defRPr/>
            </a:lvl1pPr>
          </a:lstStyle>
          <a:p>
            <a:pPr lvl="0"/>
            <a:fld id="{4870D52E-0609-4A53-B61D-49890A216BCF}" type="slidenum">
              <a:t>‹#›</a:t>
            </a:fld>
            <a:endParaRPr lang="en-GB"/>
          </a:p>
        </p:txBody>
      </p:sp>
    </p:spTree>
    <p:extLst>
      <p:ext uri="{BB962C8B-B14F-4D97-AF65-F5344CB8AC3E}">
        <p14:creationId xmlns:p14="http://schemas.microsoft.com/office/powerpoint/2010/main" val="21436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10B4-E757-70A4-F32F-F2F0FF131B1E}"/>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41EB267C-852E-40D8-5494-C6A6C561EC25}"/>
              </a:ext>
            </a:extLst>
          </p:cNvPr>
          <p:cNvSpPr txBox="1">
            <a:spLocks noGrp="1"/>
          </p:cNvSpPr>
          <p:nvPr>
            <p:ph type="dt" sz="half" idx="7"/>
          </p:nvPr>
        </p:nvSpPr>
        <p:spPr/>
        <p:txBody>
          <a:bodyPr/>
          <a:lstStyle>
            <a:lvl1pPr>
              <a:defRPr/>
            </a:lvl1pPr>
          </a:lstStyle>
          <a:p>
            <a:pPr lvl="0"/>
            <a:fld id="{BFED479B-C5A1-4352-A7F1-687F8F585786}" type="datetime1">
              <a:rPr lang="en-GB"/>
              <a:pPr lvl="0"/>
              <a:t>31/03/2025</a:t>
            </a:fld>
            <a:endParaRPr lang="en-GB"/>
          </a:p>
        </p:txBody>
      </p:sp>
      <p:sp>
        <p:nvSpPr>
          <p:cNvPr id="4" name="Footer Placeholder 3">
            <a:extLst>
              <a:ext uri="{FF2B5EF4-FFF2-40B4-BE49-F238E27FC236}">
                <a16:creationId xmlns:a16="http://schemas.microsoft.com/office/drawing/2014/main" id="{5B2B70CF-4D52-B8CF-B31A-AF265916AADF}"/>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C53E434-A0BC-5503-6A44-475B29404F3F}"/>
              </a:ext>
            </a:extLst>
          </p:cNvPr>
          <p:cNvSpPr txBox="1">
            <a:spLocks noGrp="1"/>
          </p:cNvSpPr>
          <p:nvPr>
            <p:ph type="sldNum" sz="quarter" idx="8"/>
          </p:nvPr>
        </p:nvSpPr>
        <p:spPr/>
        <p:txBody>
          <a:bodyPr/>
          <a:lstStyle>
            <a:lvl1pPr>
              <a:defRPr/>
            </a:lvl1pPr>
          </a:lstStyle>
          <a:p>
            <a:pPr lvl="0"/>
            <a:fld id="{82EFA339-35FB-4A60-88A2-1A398C457A08}" type="slidenum">
              <a:t>‹#›</a:t>
            </a:fld>
            <a:endParaRPr lang="en-GB"/>
          </a:p>
        </p:txBody>
      </p:sp>
    </p:spTree>
    <p:extLst>
      <p:ext uri="{BB962C8B-B14F-4D97-AF65-F5344CB8AC3E}">
        <p14:creationId xmlns:p14="http://schemas.microsoft.com/office/powerpoint/2010/main" val="35276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E82FA1-0534-E703-863E-A16E3E0BF409}"/>
              </a:ext>
            </a:extLst>
          </p:cNvPr>
          <p:cNvSpPr txBox="1">
            <a:spLocks noGrp="1"/>
          </p:cNvSpPr>
          <p:nvPr>
            <p:ph type="dt" sz="half" idx="7"/>
          </p:nvPr>
        </p:nvSpPr>
        <p:spPr/>
        <p:txBody>
          <a:bodyPr/>
          <a:lstStyle>
            <a:lvl1pPr>
              <a:defRPr/>
            </a:lvl1pPr>
          </a:lstStyle>
          <a:p>
            <a:pPr lvl="0"/>
            <a:fld id="{63509B11-5BE4-406F-871E-6EF90A7F0E12}" type="datetime1">
              <a:rPr lang="en-GB"/>
              <a:pPr lvl="0"/>
              <a:t>31/03/2025</a:t>
            </a:fld>
            <a:endParaRPr lang="en-GB"/>
          </a:p>
        </p:txBody>
      </p:sp>
      <p:sp>
        <p:nvSpPr>
          <p:cNvPr id="3" name="Footer Placeholder 2">
            <a:extLst>
              <a:ext uri="{FF2B5EF4-FFF2-40B4-BE49-F238E27FC236}">
                <a16:creationId xmlns:a16="http://schemas.microsoft.com/office/drawing/2014/main" id="{C725159B-A011-CD30-E316-C9F92FC90C91}"/>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50D3F871-97D8-0463-2192-D77C28ECFA60}"/>
              </a:ext>
            </a:extLst>
          </p:cNvPr>
          <p:cNvSpPr txBox="1">
            <a:spLocks noGrp="1"/>
          </p:cNvSpPr>
          <p:nvPr>
            <p:ph type="sldNum" sz="quarter" idx="8"/>
          </p:nvPr>
        </p:nvSpPr>
        <p:spPr/>
        <p:txBody>
          <a:bodyPr/>
          <a:lstStyle>
            <a:lvl1pPr>
              <a:defRPr/>
            </a:lvl1pPr>
          </a:lstStyle>
          <a:p>
            <a:pPr lvl="0"/>
            <a:fld id="{A264880E-AD4B-4D09-94E9-3EB039F08C45}" type="slidenum">
              <a:t>‹#›</a:t>
            </a:fld>
            <a:endParaRPr lang="en-GB"/>
          </a:p>
        </p:txBody>
      </p:sp>
    </p:spTree>
    <p:extLst>
      <p:ext uri="{BB962C8B-B14F-4D97-AF65-F5344CB8AC3E}">
        <p14:creationId xmlns:p14="http://schemas.microsoft.com/office/powerpoint/2010/main" val="1203930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1800-6B30-9A9F-CDAC-462D8BD2D8E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BE1AAD1-C92E-5DC1-03C9-21C6EA59A616}"/>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FF2A2EA-065E-7949-B751-7948975246D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5F04BE3C-FBDF-2DCB-A0AE-6FB7466C2F6F}"/>
              </a:ext>
            </a:extLst>
          </p:cNvPr>
          <p:cNvSpPr txBox="1">
            <a:spLocks noGrp="1"/>
          </p:cNvSpPr>
          <p:nvPr>
            <p:ph type="dt" sz="half" idx="7"/>
          </p:nvPr>
        </p:nvSpPr>
        <p:spPr/>
        <p:txBody>
          <a:bodyPr/>
          <a:lstStyle>
            <a:lvl1pPr>
              <a:defRPr/>
            </a:lvl1pPr>
          </a:lstStyle>
          <a:p>
            <a:pPr lvl="0"/>
            <a:fld id="{EB67F553-E195-4CCF-BC13-434545104285}" type="datetime1">
              <a:rPr lang="en-GB"/>
              <a:pPr lvl="0"/>
              <a:t>31/03/2025</a:t>
            </a:fld>
            <a:endParaRPr lang="en-GB"/>
          </a:p>
        </p:txBody>
      </p:sp>
      <p:sp>
        <p:nvSpPr>
          <p:cNvPr id="6" name="Footer Placeholder 5">
            <a:extLst>
              <a:ext uri="{FF2B5EF4-FFF2-40B4-BE49-F238E27FC236}">
                <a16:creationId xmlns:a16="http://schemas.microsoft.com/office/drawing/2014/main" id="{DBE1F56D-7DDF-5506-222A-30C714ABB0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CD16BD7-0C05-9819-04F9-ABF7599AB694}"/>
              </a:ext>
            </a:extLst>
          </p:cNvPr>
          <p:cNvSpPr txBox="1">
            <a:spLocks noGrp="1"/>
          </p:cNvSpPr>
          <p:nvPr>
            <p:ph type="sldNum" sz="quarter" idx="8"/>
          </p:nvPr>
        </p:nvSpPr>
        <p:spPr/>
        <p:txBody>
          <a:bodyPr/>
          <a:lstStyle>
            <a:lvl1pPr>
              <a:defRPr/>
            </a:lvl1pPr>
          </a:lstStyle>
          <a:p>
            <a:pPr lvl="0"/>
            <a:fld id="{0EB6F18E-72D9-4037-A70F-F254ECBB69B2}" type="slidenum">
              <a:t>‹#›</a:t>
            </a:fld>
            <a:endParaRPr lang="en-GB"/>
          </a:p>
        </p:txBody>
      </p:sp>
    </p:spTree>
    <p:extLst>
      <p:ext uri="{BB962C8B-B14F-4D97-AF65-F5344CB8AC3E}">
        <p14:creationId xmlns:p14="http://schemas.microsoft.com/office/powerpoint/2010/main" val="31939769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AA6A7-9607-C27D-701C-172702AB072F}"/>
              </a:ext>
            </a:extLst>
          </p:cNvPr>
          <p:cNvSpPr txBox="1">
            <a:spLocks noGrp="1"/>
          </p:cNvSpPr>
          <p:nvPr>
            <p:ph type="title"/>
          </p:nvPr>
        </p:nvSpPr>
        <p:spPr>
          <a:xfrm>
            <a:off x="1019171" y="296859"/>
            <a:ext cx="10153653" cy="1403347"/>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1">
            <a:extLst>
              <a:ext uri="{FF2B5EF4-FFF2-40B4-BE49-F238E27FC236}">
                <a16:creationId xmlns:a16="http://schemas.microsoft.com/office/drawing/2014/main" id="{8C2E4533-E70D-64A5-59D0-28AD4103BFC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marL="0" marR="0" lvl="0" indent="0" algn="l" defTabSz="914400" rtl="0" fontAlgn="auto" hangingPunct="1">
        <a:lnSpc>
          <a:spcPts val="5280"/>
        </a:lnSpc>
        <a:spcBef>
          <a:spcPts val="0"/>
        </a:spcBef>
        <a:spcAft>
          <a:spcPts val="0"/>
        </a:spcAft>
        <a:buNone/>
        <a:tabLst/>
        <a:defRPr lang="en-US" sz="3700" b="0" i="0" u="none" strike="noStrike" kern="1200" cap="none" spc="0" baseline="0">
          <a:solidFill>
            <a:srgbClr val="E0112B"/>
          </a:solidFill>
          <a:uFillTx/>
          <a:latin typeface="Roboto Medium" pitchFamily="2"/>
          <a:ea typeface="Roboto Medium" pitchFamily="2"/>
        </a:defRPr>
      </a:lvl1pPr>
    </p:titleStyle>
    <p:bodyStyle>
      <a:lvl1pPr marL="7936" marR="0" lvl="0" indent="0" algn="l" defTabSz="914400" rtl="0" fontAlgn="auto" hangingPunct="1">
        <a:lnSpc>
          <a:spcPct val="90000"/>
        </a:lnSpc>
        <a:spcBef>
          <a:spcPts val="1000"/>
        </a:spcBef>
        <a:spcAft>
          <a:spcPts val="0"/>
        </a:spcAft>
        <a:buNone/>
        <a:tabLst/>
        <a:defRPr lang="en-US" sz="2000" b="0" i="0" u="none" strike="noStrike" kern="1200" cap="none" spc="0" baseline="0">
          <a:solidFill>
            <a:srgbClr val="000000"/>
          </a:solidFill>
          <a:uFillTx/>
          <a:latin typeface="Roboto" pitchFamily="2"/>
          <a:ea typeface="Roboto" pitchFamily="2"/>
        </a:defRPr>
      </a:lvl1pPr>
      <a:lvl2pPr marL="184151" marR="0" lvl="1"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2000" b="0" i="0" u="none" strike="noStrike" kern="1200" cap="none" spc="0" baseline="0">
          <a:solidFill>
            <a:srgbClr val="000000"/>
          </a:solidFill>
          <a:uFillTx/>
          <a:latin typeface="Roboto" pitchFamily="2"/>
          <a:ea typeface="Roboto" pitchFamily="2"/>
        </a:defRPr>
      </a:lvl2pPr>
      <a:lvl3pPr marL="185742" marR="0" lvl="2"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45" algn="l"/>
        </a:tabLst>
        <a:defRPr lang="en-US" sz="2000" b="0" i="0" u="none" strike="noStrike" kern="1200" cap="none" spc="0" baseline="0">
          <a:solidFill>
            <a:srgbClr val="000000"/>
          </a:solidFill>
          <a:uFillTx/>
          <a:latin typeface="Roboto" pitchFamily="2"/>
          <a:ea typeface="Roboto" pitchFamily="2"/>
        </a:defRPr>
      </a:lvl3pPr>
      <a:lvl4pPr marL="541333" marR="0" lvl="3"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4pPr>
      <a:lvl5pPr marL="717547" marR="0" lvl="4"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E904C-A247-D9B8-AFC5-85B1366269D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95D93ECD-2E3E-CCDA-BD4D-5ED753E6797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E06311-9AA3-AF43-7500-99B4A10B3689}"/>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2AFFB3D-35B5-4F6D-BDD9-049169A500D8}" type="datetime1">
              <a:rPr lang="en-GB"/>
              <a:pPr lvl="0"/>
              <a:t>31/03/2025</a:t>
            </a:fld>
            <a:endParaRPr lang="en-GB"/>
          </a:p>
        </p:txBody>
      </p:sp>
      <p:sp>
        <p:nvSpPr>
          <p:cNvPr id="5" name="Footer Placeholder 4">
            <a:extLst>
              <a:ext uri="{FF2B5EF4-FFF2-40B4-BE49-F238E27FC236}">
                <a16:creationId xmlns:a16="http://schemas.microsoft.com/office/drawing/2014/main" id="{24567343-ABCF-DB14-835F-B8DFF2C1859F}"/>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1547908E-F82B-A7D4-EA4F-AABA3BAAD52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89D4CEC-DD9A-407E-8DC1-0101176610E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businessdisabilityforum.org.uk/knowledge-hub/resources/when-absences-can-mean-an-employee-needs-support/"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hyperlink" Target="https://info.lse.ac.uk/staff/divisions/Human-Resources/The-sickness-absence-toolkit/Occupational-Health" TargetMode="External"/><Relationship Id="rId3" Type="http://schemas.openxmlformats.org/officeDocument/2006/relationships/image" Target="../media/image1.jpeg"/><Relationship Id="rId7" Type="http://schemas.openxmlformats.org/officeDocument/2006/relationships/hyperlink" Target="https://info.lse.ac.uk/staff/divisions/Human-Resources/Access-to-Work-Toolkit/Access-to-Work-Mental-Health-Support-Service"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 Id="rId6" Type="http://schemas.openxmlformats.org/officeDocument/2006/relationships/hyperlink" Target="https://info.lse.ac.uk/staff/divisions/Human-Resources/Wellbeing-Pages-2020/Employee-Assistance-Programme" TargetMode="External"/><Relationship Id="rId5" Type="http://schemas.openxmlformats.org/officeDocument/2006/relationships/hyperlink" Target="https://info.lse.ac.uk/staff/services/staff-counselling" TargetMode="External"/><Relationship Id="rId4" Type="http://schemas.openxmlformats.org/officeDocument/2006/relationships/hyperlink" Target="https://info.lse.ac.uk/staff/divisions/Human-Resources/Access-to-Work-Toolkit/Access-to-Work-Toolkit"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hyperlink" Target="mailto:l.h.mu@lse.ac.uk"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www.hse.gov.uk/statistics/causdis/?form=MG0AV3"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75A7FEE1-B1DF-8DA1-AB10-5F90FB9F2796}"/>
              </a:ext>
            </a:extLst>
          </p:cNvPr>
          <p:cNvSpPr txBox="1">
            <a:spLocks noGrp="1"/>
          </p:cNvSpPr>
          <p:nvPr>
            <p:ph type="title"/>
          </p:nvPr>
        </p:nvSpPr>
        <p:spPr>
          <a:xfrm>
            <a:off x="1081315" y="4649783"/>
            <a:ext cx="10153653" cy="599595"/>
          </a:xfrm>
        </p:spPr>
        <p:txBody>
          <a:bodyPr>
            <a:normAutofit fontScale="90000"/>
          </a:bodyPr>
          <a:lstStyle/>
          <a:p>
            <a:r>
              <a:rPr lang="en-GB" sz="3600" dirty="0">
                <a:latin typeface="Calibri"/>
                <a:ea typeface="Roboto"/>
                <a:cs typeface="Calibri"/>
              </a:rPr>
              <a:t>LSE Manager Forum: Demystifying Disability in the workplace </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ea typeface="Roboto"/>
                <a:cs typeface="Calibri" panose="020F0502020204030204" pitchFamily="34" charset="0"/>
              </a:rPr>
            </a:br>
            <a:r>
              <a:rPr lang="en-GB" sz="3600" dirty="0">
                <a:latin typeface="Calibri"/>
                <a:ea typeface="Roboto"/>
                <a:cs typeface="Calibri"/>
              </a:rPr>
              <a:t>Wednesday 19 February 3pm to 4pm</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cs typeface="Calibri" panose="020F0502020204030204" pitchFamily="34" charset="0"/>
              </a:rPr>
            </a:br>
            <a:r>
              <a:rPr lang="en-GB" sz="5300" dirty="0">
                <a:latin typeface="Calibri"/>
                <a:ea typeface="Roboto"/>
                <a:cs typeface="Calibri"/>
              </a:rPr>
              <a:t>Support and adjustments for employees with mental health conditions</a:t>
            </a:r>
          </a:p>
        </p:txBody>
      </p:sp>
      <p:pic>
        <p:nvPicPr>
          <p:cNvPr id="3" name="Picture 5" descr="A picture containing text, font, screenshot, graphics&#10;&#10;Description automatically generated">
            <a:extLst>
              <a:ext uri="{FF2B5EF4-FFF2-40B4-BE49-F238E27FC236}">
                <a16:creationId xmlns:a16="http://schemas.microsoft.com/office/drawing/2014/main" id="{308326E2-8BAD-7C65-8C0F-94EE9EE70F52}"/>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B1008B71-F467-E789-875F-1B6ED8E46295}"/>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6019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5"/>
            <a:ext cx="10153653" cy="5215711"/>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Signs to look out for:</a:t>
            </a:r>
            <a:endParaRPr lang="en-US" sz="3200" b="1" dirty="0">
              <a:solidFill>
                <a:srgbClr val="C00000"/>
              </a:solidFill>
              <a:latin typeface="+mn-lt"/>
              <a:cs typeface="Arial"/>
            </a:endParaRPr>
          </a:p>
          <a:p>
            <a:pPr marL="0" indent="0" algn="l" fontAlgn="base">
              <a:buNone/>
            </a:pPr>
            <a:r>
              <a:rPr lang="en-GB" sz="1800" b="1" i="0" dirty="0">
                <a:solidFill>
                  <a:schemeClr val="tx1"/>
                </a:solidFill>
                <a:effectLst/>
                <a:latin typeface="Calibri" panose="020F0502020204030204" pitchFamily="34" charset="0"/>
                <a:cs typeface="Calibri" panose="020F0502020204030204" pitchFamily="34" charset="0"/>
              </a:rPr>
              <a:t>Behaviours</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Not getting things done – for example, missing deadlines or forgetting tasks.</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Erratic or unpredictable behaviour.</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Emotional responses such as irritability, aggression or being tearful.</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Complaining of lack of management support.</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Being fixated with fair treatment issues.</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Complaining of not coping with workload.</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Being withdrawn from colleagues and not participating in conversations or out of work activities.</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Increased consumption of caffeine, alcohol, cigarettes or sedatives – for example, coming to work with frequent hangovers or seeming to drink a great deal at out of work events.</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Inability to concentrate.</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Being indecisive.</a:t>
            </a:r>
          </a:p>
          <a:p>
            <a:pPr algn="l" fontAlgn="base">
              <a:buFont typeface="Arial" panose="020B0604020202020204" pitchFamily="34" charset="0"/>
              <a:buChar char="•"/>
            </a:pPr>
            <a:r>
              <a:rPr lang="en-GB" sz="1800" b="0" i="0" dirty="0">
                <a:solidFill>
                  <a:schemeClr val="tx1"/>
                </a:solidFill>
                <a:effectLst/>
                <a:latin typeface="Calibri" panose="020F0502020204030204" pitchFamily="34" charset="0"/>
                <a:cs typeface="Calibri" panose="020F0502020204030204" pitchFamily="34" charset="0"/>
              </a:rPr>
              <a:t>Having difficulty remembering things.</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35641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Signs to look out for:</a:t>
            </a:r>
            <a:endParaRPr lang="en-US" sz="3200" b="1" dirty="0">
              <a:solidFill>
                <a:srgbClr val="C00000"/>
              </a:solidFill>
              <a:latin typeface="+mn-lt"/>
              <a:cs typeface="Arial"/>
            </a:endParaRPr>
          </a:p>
          <a:p>
            <a:pPr marL="0" indent="0" algn="l" fontAlgn="base">
              <a:buNone/>
            </a:pPr>
            <a:r>
              <a:rPr lang="en-GB" sz="1800" b="1" i="0" dirty="0">
                <a:solidFill>
                  <a:srgbClr val="4D4F53"/>
                </a:solidFill>
                <a:effectLst/>
                <a:latin typeface="Calibri" panose="020F0502020204030204" pitchFamily="34" charset="0"/>
                <a:cs typeface="Calibri" panose="020F0502020204030204" pitchFamily="34" charset="0"/>
              </a:rPr>
              <a:t>Behaviours</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Displaying a loss of confidence.</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Unplanned absences either as sickness or just during the working day.</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Getting into arguments or conflicts with team members or managers.</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Being quick to use grievance procedures.</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Increased errors or accidents.</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Taking on too much work and volunteering for every new project.</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Being adamant that they are right and know the right way to do things.</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Working too many hours – for example, being the first in and the last to leave and sending emails late at night and on days off.</a:t>
            </a:r>
          </a:p>
          <a:p>
            <a:pPr algn="l" fontAlgn="base">
              <a:buFont typeface="Arial" panose="020B0604020202020204" pitchFamily="34" charset="0"/>
              <a:buChar char="•"/>
            </a:pPr>
            <a:r>
              <a:rPr lang="en-GB" sz="1800" b="0" i="0" dirty="0">
                <a:solidFill>
                  <a:srgbClr val="4D4F53"/>
                </a:solidFill>
                <a:effectLst/>
                <a:latin typeface="Calibri" panose="020F0502020204030204" pitchFamily="34" charset="0"/>
                <a:cs typeface="Calibri" panose="020F0502020204030204" pitchFamily="34" charset="0"/>
              </a:rPr>
              <a:t>Being louder or more exuberant than usual.</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40801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Signs to look out for:</a:t>
            </a:r>
            <a:endParaRPr lang="en-US" sz="3200" b="1" dirty="0">
              <a:solidFill>
                <a:srgbClr val="C00000"/>
              </a:solidFill>
              <a:latin typeface="+mn-lt"/>
              <a:cs typeface="Arial"/>
            </a:endParaRPr>
          </a:p>
          <a:p>
            <a:pPr marL="0" indent="0" algn="l" fontAlgn="base">
              <a:buNone/>
            </a:pPr>
            <a:r>
              <a:rPr lang="en-GB" sz="1800" b="1" i="0" dirty="0">
                <a:solidFill>
                  <a:schemeClr val="tx1"/>
                </a:solidFill>
                <a:effectLst/>
                <a:latin typeface="+mn-lt"/>
                <a:cs typeface="Calibri Light" panose="020F0302020204030204" pitchFamily="34" charset="0"/>
              </a:rPr>
              <a:t>Physical and physiological signs</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Being tired all the time.</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Taking </a:t>
            </a:r>
            <a:r>
              <a:rPr lang="en-GB" sz="1800" b="0" i="0" dirty="0">
                <a:solidFill>
                  <a:schemeClr val="tx1"/>
                </a:solidFill>
                <a:effectLst/>
                <a:latin typeface="+mn-lt"/>
                <a:cs typeface="Calibri Light" panose="020F0302020204030204" pitchFamily="34" charset="0"/>
                <a:hlinkClick r:id="rId3">
                  <a:extLst>
                    <a:ext uri="{A12FA001-AC4F-418D-AE19-62706E023703}">
                      <ahyp:hlinkClr xmlns:ahyp="http://schemas.microsoft.com/office/drawing/2018/hyperlinkcolor" val="tx"/>
                    </a:ext>
                  </a:extLst>
                </a:hlinkClick>
              </a:rPr>
              <a:t>time off sick</a:t>
            </a:r>
            <a:r>
              <a:rPr lang="en-GB" sz="1800" b="0" i="0" dirty="0">
                <a:solidFill>
                  <a:schemeClr val="tx1"/>
                </a:solidFill>
                <a:effectLst/>
                <a:latin typeface="+mn-lt"/>
                <a:cs typeface="Calibri Light" panose="020F0302020204030204" pitchFamily="34" charset="0"/>
              </a:rPr>
              <a:t>.</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Being run down and getting frequent minor illnesses.</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Having headaches.</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Reduced reaction times – for example, when driving or operating machinery or responding to questions.</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Complaining of difficulty sleeping.</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Weight loss or gain.</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Dishevelled appearance or not taking the same care over appearance as usual.</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Gastro-intestinal disorders.</a:t>
            </a:r>
          </a:p>
          <a:p>
            <a:pPr algn="l" fontAlgn="base">
              <a:buFont typeface="Arial" panose="020B0604020202020204" pitchFamily="34" charset="0"/>
              <a:buChar char="•"/>
            </a:pPr>
            <a:r>
              <a:rPr lang="en-GB" sz="1800" b="0" i="0" dirty="0">
                <a:solidFill>
                  <a:schemeClr val="tx1"/>
                </a:solidFill>
                <a:effectLst/>
                <a:latin typeface="+mn-lt"/>
                <a:cs typeface="Calibri Light" panose="020F0302020204030204" pitchFamily="34" charset="0"/>
              </a:rPr>
              <a:t>Rashes.</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4"/>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73318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Signs to look out for:</a:t>
            </a:r>
            <a:endParaRPr lang="en-US" sz="3200" b="1" dirty="0">
              <a:solidFill>
                <a:srgbClr val="C00000"/>
              </a:solidFill>
              <a:latin typeface="+mn-lt"/>
              <a:cs typeface="Arial"/>
            </a:endParaRPr>
          </a:p>
          <a:p>
            <a:pPr marL="0" indent="0" algn="l" fontAlgn="base">
              <a:buNone/>
            </a:pPr>
            <a:r>
              <a:rPr lang="en-GB" sz="2000" b="1" i="0" dirty="0">
                <a:solidFill>
                  <a:schemeClr val="tx1"/>
                </a:solidFill>
                <a:effectLst/>
                <a:latin typeface="Calibri" panose="020F0502020204030204" pitchFamily="34" charset="0"/>
                <a:cs typeface="Calibri" panose="020F0502020204030204" pitchFamily="34" charset="0"/>
              </a:rPr>
              <a:t>Spotting the signs in remote workers</a:t>
            </a:r>
          </a:p>
          <a:p>
            <a:pPr algn="l" fontAlgn="base"/>
            <a:r>
              <a:rPr lang="en-GB" sz="2000" b="0" i="0" dirty="0">
                <a:solidFill>
                  <a:schemeClr val="tx1"/>
                </a:solidFill>
                <a:effectLst/>
                <a:latin typeface="Calibri" panose="020F0502020204030204" pitchFamily="34" charset="0"/>
                <a:cs typeface="Calibri" panose="020F0502020204030204" pitchFamily="34" charset="0"/>
              </a:rPr>
              <a:t>While many people are working from home, it can be harder to spot the signs that someone might be in mental distress.</a:t>
            </a:r>
          </a:p>
          <a:p>
            <a:pPr algn="l" fontAlgn="base">
              <a:buFont typeface="Arial" panose="020B0604020202020204" pitchFamily="34" charset="0"/>
              <a:buChar char="•"/>
            </a:pPr>
            <a:r>
              <a:rPr lang="en-GB" sz="2000" b="0" i="0" dirty="0">
                <a:solidFill>
                  <a:schemeClr val="tx1"/>
                </a:solidFill>
                <a:effectLst/>
                <a:latin typeface="Calibri" panose="020F0502020204030204" pitchFamily="34" charset="0"/>
                <a:cs typeface="Calibri" panose="020F0502020204030204" pitchFamily="34" charset="0"/>
              </a:rPr>
              <a:t>Meetings – Persistent lateness to meetings, or frequent requests to delay or postpone meetings.</a:t>
            </a:r>
          </a:p>
          <a:p>
            <a:pPr algn="l" fontAlgn="base">
              <a:buFont typeface="Arial" panose="020B0604020202020204" pitchFamily="34" charset="0"/>
              <a:buChar char="•"/>
            </a:pPr>
            <a:r>
              <a:rPr lang="en-GB" sz="2000" b="0" i="0" dirty="0">
                <a:solidFill>
                  <a:schemeClr val="tx1"/>
                </a:solidFill>
                <a:effectLst/>
                <a:latin typeface="Calibri" panose="020F0502020204030204" pitchFamily="34" charset="0"/>
                <a:cs typeface="Calibri" panose="020F0502020204030204" pitchFamily="34" charset="0"/>
              </a:rPr>
              <a:t>Keeping their camera off at all times – Some people can just prefer to be off camera. However, if they are ignoring requests to turn on the camera, or you notice an uncharacteristic change in this behaviour, they might be struggling with their mental health.</a:t>
            </a:r>
          </a:p>
          <a:p>
            <a:pPr algn="l" fontAlgn="base">
              <a:buFont typeface="Arial" panose="020B0604020202020204" pitchFamily="34" charset="0"/>
              <a:buChar char="•"/>
            </a:pPr>
            <a:r>
              <a:rPr lang="en-GB" sz="2000" b="0" i="0" dirty="0">
                <a:solidFill>
                  <a:schemeClr val="tx1"/>
                </a:solidFill>
                <a:effectLst/>
                <a:latin typeface="Calibri" panose="020F0502020204030204" pitchFamily="34" charset="0"/>
                <a:cs typeface="Calibri" panose="020F0502020204030204" pitchFamily="34" charset="0"/>
              </a:rPr>
              <a:t>Appearance – Look for signs that the employee appears tired or unwell. Also consider how they are dressed, as being uncharacteristically dishevelled or unkempt can be a sign to look out for.</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11544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209247"/>
            <a:ext cx="10153653" cy="4837810"/>
          </a:xfrm>
        </p:spPr>
        <p:txBody>
          <a:bodyPr>
            <a:noAutofit/>
          </a:bodyPr>
          <a:lstStyle/>
          <a:p>
            <a:pPr marL="0" indent="0" defTabSz="685800">
              <a:lnSpc>
                <a:spcPct val="100000"/>
              </a:lnSpc>
              <a:spcBef>
                <a:spcPts val="1200"/>
              </a:spcBef>
              <a:spcAft>
                <a:spcPts val="1000"/>
              </a:spcAft>
              <a:buNone/>
            </a:pPr>
            <a:r>
              <a:rPr lang="en-GB" sz="3200" b="1" dirty="0">
                <a:solidFill>
                  <a:srgbClr val="C00000"/>
                </a:solidFill>
                <a:latin typeface="+mn-lt"/>
                <a:cs typeface="Arial"/>
              </a:rPr>
              <a:t>What can you do as a line manager to support staff with their mental health?</a:t>
            </a:r>
            <a:endParaRPr lang="en-US" sz="3200" b="1" dirty="0">
              <a:solidFill>
                <a:srgbClr val="C00000"/>
              </a:solidFill>
              <a:latin typeface="+mn-lt"/>
              <a:cs typeface="Arial"/>
            </a:endParaRPr>
          </a:p>
          <a:p>
            <a:pPr algn="l" fontAlgn="base"/>
            <a:r>
              <a:rPr lang="en-GB" sz="2400" dirty="0">
                <a:latin typeface="+mn-lt"/>
                <a:cs typeface="Calibri"/>
              </a:rPr>
              <a:t>Get to know your teams – this helps to spot any signs</a:t>
            </a:r>
          </a:p>
          <a:p>
            <a:pPr algn="l" fontAlgn="base"/>
            <a:r>
              <a:rPr lang="en-GB" sz="2400" dirty="0"/>
              <a:t>Regular work planning sessions, appraisals or informal chats about progress</a:t>
            </a:r>
            <a:endParaRPr lang="en-GB" sz="2400" dirty="0">
              <a:latin typeface="+mn-lt"/>
              <a:cs typeface="Calibri"/>
            </a:endParaRPr>
          </a:p>
          <a:p>
            <a:pPr algn="l" fontAlgn="base"/>
            <a:r>
              <a:rPr lang="en-GB" sz="2400" dirty="0">
                <a:latin typeface="+mn-lt"/>
                <a:cs typeface="Calibri"/>
              </a:rPr>
              <a:t>Ask about adjustments – promote a safe space to disclose</a:t>
            </a:r>
          </a:p>
          <a:p>
            <a:pPr algn="l" fontAlgn="base"/>
            <a:r>
              <a:rPr lang="en-GB" sz="2400" dirty="0">
                <a:latin typeface="+mn-lt"/>
                <a:cs typeface="Calibri"/>
              </a:rPr>
              <a:t>Encourage working and inclusive practices that support wellbeing:</a:t>
            </a:r>
          </a:p>
          <a:p>
            <a:pPr lvl="1" fontAlgn="base"/>
            <a:r>
              <a:rPr lang="en-GB" sz="2000" dirty="0">
                <a:latin typeface="+mn-lt"/>
                <a:cs typeface="Calibri"/>
              </a:rPr>
              <a:t>Lead by example – take lunch breaks, talk about self-care etc</a:t>
            </a:r>
          </a:p>
          <a:p>
            <a:pPr lvl="1" fontAlgn="base"/>
            <a:r>
              <a:rPr lang="en-GB" sz="2000" dirty="0">
                <a:latin typeface="+mn-lt"/>
                <a:cs typeface="Calibri"/>
              </a:rPr>
              <a:t>Allow focus time to concentrate on tasks</a:t>
            </a:r>
          </a:p>
          <a:p>
            <a:pPr lvl="1" fontAlgn="base"/>
            <a:r>
              <a:rPr lang="en-GB" sz="2000" dirty="0">
                <a:latin typeface="+mn-lt"/>
                <a:cs typeface="Calibri"/>
              </a:rPr>
              <a:t>Build in breaks into long meetings or shorten meetings where possible</a:t>
            </a:r>
          </a:p>
          <a:p>
            <a:pPr fontAlgn="base"/>
            <a:r>
              <a:rPr lang="en-GB" sz="2400" dirty="0">
                <a:latin typeface="+mn-lt"/>
                <a:cs typeface="Calibri"/>
              </a:rPr>
              <a:t>Use the School’s policies and tools to help you</a:t>
            </a:r>
          </a:p>
          <a:p>
            <a:pPr fontAlgn="base"/>
            <a:r>
              <a:rPr lang="en-GB" sz="2400" dirty="0">
                <a:latin typeface="+mn-lt"/>
                <a:cs typeface="Calibri"/>
              </a:rPr>
              <a:t>Reach out for support</a:t>
            </a:r>
          </a:p>
          <a:p>
            <a:pPr lvl="1" fontAlgn="base"/>
            <a:endParaRPr lang="en-GB" sz="1800" dirty="0">
              <a:latin typeface="+mn-lt"/>
              <a:cs typeface="Calibri"/>
            </a:endParaRPr>
          </a:p>
          <a:p>
            <a:pPr lvl="1" fontAlgn="base"/>
            <a:endParaRPr lang="en-GB" sz="1800" dirty="0">
              <a:latin typeface="+mn-lt"/>
              <a:cs typeface="Calibri"/>
            </a:endParaRPr>
          </a:p>
          <a:p>
            <a:pPr lvl="1" fontAlgn="base"/>
            <a:endParaRPr lang="en-GB" sz="14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38539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f you have concerns</a:t>
            </a:r>
          </a:p>
          <a:p>
            <a:pPr fontAlgn="base"/>
            <a:r>
              <a:rPr lang="en-GB" sz="2000" dirty="0">
                <a:latin typeface="+mn-lt"/>
              </a:rPr>
              <a:t>Ask questions in an open, exploratory and non-judgemental way. For example: "I’ve noticed that you’ve been arriving late recently and wondered how you are?" </a:t>
            </a:r>
          </a:p>
          <a:p>
            <a:pPr fontAlgn="base"/>
            <a:r>
              <a:rPr lang="en-GB" sz="2000" dirty="0">
                <a:latin typeface="+mn-lt"/>
              </a:rPr>
              <a:t>If you listen and are empathetic, positive and supportive, an employee will feel more able to open up and be honest with you, which then makes it easier for you to offer the help they need. </a:t>
            </a:r>
          </a:p>
          <a:p>
            <a:pPr fontAlgn="base"/>
            <a:r>
              <a:rPr lang="en-GB" sz="2000" dirty="0">
                <a:latin typeface="+mn-lt"/>
              </a:rPr>
              <a:t>Frame the conversation in the context of exploring the issues and working out how you can help. </a:t>
            </a: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65948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If you have concerns continued…</a:t>
            </a:r>
          </a:p>
          <a:p>
            <a:pPr defTabSz="685800">
              <a:lnSpc>
                <a:spcPts val="1500"/>
              </a:lnSpc>
              <a:spcBef>
                <a:spcPts val="1200"/>
              </a:spcBef>
              <a:spcAft>
                <a:spcPts val="1000"/>
              </a:spcAft>
            </a:pPr>
            <a:r>
              <a:rPr lang="en-GB" sz="2400" dirty="0">
                <a:latin typeface="+mn-lt"/>
              </a:rPr>
              <a:t>Think carefully about how, when and where to have the conversation:</a:t>
            </a:r>
          </a:p>
          <a:p>
            <a:pPr lvl="1" fontAlgn="base"/>
            <a:r>
              <a:rPr lang="en-GB" sz="2000" dirty="0">
                <a:latin typeface="+mn-lt"/>
              </a:rPr>
              <a:t>Ask for a private meeting at a mutually convenient time and give yourself plenty of time so you don't have to rush or are perceived to be in a hurry. </a:t>
            </a:r>
          </a:p>
          <a:p>
            <a:pPr lvl="1" fontAlgn="base"/>
            <a:r>
              <a:rPr lang="en-GB" sz="2000" dirty="0">
                <a:latin typeface="+mn-lt"/>
              </a:rPr>
              <a:t>Meeting outside the office – in a coffee shop or going for a walk together might feel more private and less intimidating. </a:t>
            </a:r>
          </a:p>
          <a:p>
            <a:pPr lvl="1" fontAlgn="base"/>
            <a:r>
              <a:rPr lang="en-GB" sz="2000" dirty="0">
                <a:latin typeface="+mn-lt"/>
              </a:rPr>
              <a:t>Back up your concerns over particular behaviours or performance with concrete examples, dates and times.</a:t>
            </a:r>
          </a:p>
          <a:p>
            <a:pPr lvl="1" fontAlgn="base"/>
            <a:r>
              <a:rPr lang="en-GB" sz="2000" dirty="0">
                <a:latin typeface="+mn-lt"/>
              </a:rPr>
              <a:t>When you ask them how they are, don't take 'I'm fine' for an answer. Be prepared for them to be evasive or defensive. Use specific examples to underpin your concern and move the conversation forward. </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43810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If you have concerns continued…</a:t>
            </a:r>
          </a:p>
          <a:p>
            <a:pPr defTabSz="685800">
              <a:lnSpc>
                <a:spcPts val="1500"/>
              </a:lnSpc>
              <a:spcBef>
                <a:spcPts val="1200"/>
              </a:spcBef>
              <a:spcAft>
                <a:spcPts val="1000"/>
              </a:spcAft>
            </a:pPr>
            <a:r>
              <a:rPr lang="en-GB" sz="2400" dirty="0">
                <a:latin typeface="+mn-lt"/>
              </a:rPr>
              <a:t>Think carefully about how, when and where to have the conversation:</a:t>
            </a:r>
          </a:p>
          <a:p>
            <a:pPr lvl="1" fontAlgn="base"/>
            <a:r>
              <a:rPr lang="en-GB" sz="2000" dirty="0">
                <a:latin typeface="+mn-lt"/>
              </a:rPr>
              <a:t>Be mindful of language. Say 'I' not 'we' to avoid the employee getting the impression that 'everyone is talking about them’. </a:t>
            </a:r>
          </a:p>
          <a:p>
            <a:pPr lvl="1" fontAlgn="base"/>
            <a:r>
              <a:rPr lang="en-GB" sz="2000" dirty="0">
                <a:latin typeface="+mn-lt"/>
              </a:rPr>
              <a:t>Reassure them that you are there to help them; this is not a disciplinary meeting and they aren't in trouble. </a:t>
            </a:r>
          </a:p>
          <a:p>
            <a:pPr lvl="1" fontAlgn="base"/>
            <a:r>
              <a:rPr lang="en-GB" sz="2000" dirty="0">
                <a:latin typeface="+mn-lt"/>
              </a:rPr>
              <a:t>If they get upset, let them take their time, and resist the temptation to offer water or tissues as they may perceive that as an attempt to stop them. They will tell you when they are ready to continue. </a:t>
            </a:r>
          </a:p>
          <a:p>
            <a:pPr lvl="1" fontAlgn="base"/>
            <a:r>
              <a:rPr lang="en-GB" sz="2000" dirty="0">
                <a:latin typeface="+mn-lt"/>
              </a:rPr>
              <a:t>Don't be tempted to rush into action. Tell the employee you need to reflect on what you've heard and may need to reach out to HR partner or Staff Disability and Mental Health Adviser for advice.</a:t>
            </a:r>
          </a:p>
          <a:p>
            <a:pPr lvl="1" fontAlgn="base"/>
            <a:r>
              <a:rPr lang="en-GB" sz="2000" dirty="0">
                <a:latin typeface="+mn-lt"/>
              </a:rPr>
              <a:t>Thank them for talking to you, reassure them that you will sort it out between you and fix another time to talk. </a:t>
            </a:r>
            <a:endParaRPr lang="en-GB" sz="4400" dirty="0">
              <a:latin typeface="+mn-lt"/>
              <a:cs typeface="Arial" pitchFamily="34"/>
            </a:endParaRP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180310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019171" y="1028430"/>
            <a:ext cx="10153653" cy="6914713"/>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Reasonable adjustments</a:t>
            </a:r>
            <a:endParaRPr kumimoji="0" lang="en-GB" sz="3200" b="1" i="0" u="none" strike="noStrike" kern="1200" cap="none" spc="0" normalizeH="0" baseline="0" noProof="0" dirty="0">
              <a:ln>
                <a:noFill/>
              </a:ln>
              <a:solidFill>
                <a:srgbClr val="C00000"/>
              </a:solidFill>
              <a:effectLst/>
              <a:uLnTx/>
              <a:uFillTx/>
              <a:latin typeface="Arial"/>
              <a:ea typeface="Roboto"/>
              <a:cs typeface="Arial"/>
            </a:endParaRPr>
          </a:p>
          <a:p>
            <a:pPr>
              <a:lnSpc>
                <a:spcPct val="150000"/>
              </a:lnSpc>
              <a:buClr>
                <a:srgbClr val="FF0000"/>
              </a:buClr>
            </a:pPr>
            <a:r>
              <a:rPr lang="en-GB" sz="2000" dirty="0"/>
              <a:t>Reasonable adjustments for staff with mental health conditions depend on their individual needs, but common adjustments include:</a:t>
            </a:r>
          </a:p>
          <a:p>
            <a:pPr marL="457200" indent="-457200">
              <a:lnSpc>
                <a:spcPct val="150000"/>
              </a:lnSpc>
              <a:buClr>
                <a:srgbClr val="FF0000"/>
              </a:buClr>
              <a:buFont typeface="Arial" panose="020B0604020202020204" pitchFamily="34" charset="0"/>
              <a:buChar char="•"/>
            </a:pPr>
            <a:r>
              <a:rPr lang="en-GB" sz="2000" b="1" dirty="0"/>
              <a:t>Work environment adjustments:</a:t>
            </a:r>
          </a:p>
          <a:p>
            <a:pPr marL="914400" lvl="1" indent="-457200">
              <a:lnSpc>
                <a:spcPct val="150000"/>
              </a:lnSpc>
              <a:buClr>
                <a:srgbClr val="FF0000"/>
              </a:buClr>
              <a:buFont typeface="Arial" panose="020B0604020202020204" pitchFamily="34" charset="0"/>
              <a:buChar char="•"/>
            </a:pPr>
            <a:r>
              <a:rPr lang="en-US" altLang="en-US" sz="2000" dirty="0"/>
              <a:t>Quiet spaces or noise-canceling headphones to reduce sensory overload</a:t>
            </a:r>
          </a:p>
          <a:p>
            <a:pPr marL="914400" lvl="1" indent="-457200">
              <a:lnSpc>
                <a:spcPct val="150000"/>
              </a:lnSpc>
              <a:buClr>
                <a:srgbClr val="FF0000"/>
              </a:buClr>
              <a:buFont typeface="Arial" panose="020B0604020202020204" pitchFamily="34" charset="0"/>
              <a:buChar char="•"/>
            </a:pPr>
            <a:r>
              <a:rPr lang="en-US" altLang="en-US" sz="2000" dirty="0"/>
              <a:t>Flexible working arrangements</a:t>
            </a:r>
          </a:p>
          <a:p>
            <a:pPr marL="914400" lvl="1" indent="-457200">
              <a:lnSpc>
                <a:spcPct val="150000"/>
              </a:lnSpc>
              <a:buClr>
                <a:srgbClr val="FF0000"/>
              </a:buClr>
              <a:buFont typeface="Arial" panose="020B0604020202020204" pitchFamily="34" charset="0"/>
              <a:buChar char="•"/>
            </a:pPr>
            <a:r>
              <a:rPr lang="en-US" altLang="en-US" sz="2000" dirty="0"/>
              <a:t>Adjustments to lighting or seating arrangements </a:t>
            </a:r>
          </a:p>
          <a:p>
            <a:pPr marL="457200" indent="-457200">
              <a:lnSpc>
                <a:spcPct val="150000"/>
              </a:lnSpc>
              <a:buClr>
                <a:srgbClr val="FF0000"/>
              </a:buClr>
              <a:buFont typeface="Arial" panose="020B0604020202020204" pitchFamily="34" charset="0"/>
              <a:buChar char="•"/>
            </a:pPr>
            <a:r>
              <a:rPr lang="en-GB" sz="2000" b="1" dirty="0"/>
              <a:t>Work Schedule Adjustments</a:t>
            </a:r>
          </a:p>
          <a:p>
            <a:pPr marL="914400" lvl="1" indent="-457200">
              <a:lnSpc>
                <a:spcPct val="150000"/>
              </a:lnSpc>
              <a:buClr>
                <a:srgbClr val="FF0000"/>
              </a:buClr>
              <a:buFont typeface="Arial" panose="020B0604020202020204" pitchFamily="34" charset="0"/>
              <a:buChar char="•"/>
            </a:pPr>
            <a:r>
              <a:rPr lang="en-GB" sz="2000" dirty="0"/>
              <a:t>Flexible hours or modified shift patterns</a:t>
            </a:r>
          </a:p>
          <a:p>
            <a:pPr marL="914400" lvl="1" indent="-457200">
              <a:lnSpc>
                <a:spcPct val="150000"/>
              </a:lnSpc>
              <a:buClr>
                <a:srgbClr val="FF0000"/>
              </a:buClr>
              <a:buFont typeface="Arial" panose="020B0604020202020204" pitchFamily="34" charset="0"/>
              <a:buChar char="•"/>
            </a:pPr>
            <a:r>
              <a:rPr lang="en-GB" sz="2000" dirty="0"/>
              <a:t>Additional breaks to manage stress and fatigue</a:t>
            </a:r>
          </a:p>
          <a:p>
            <a:pPr marL="914400" lvl="1" indent="-457200">
              <a:lnSpc>
                <a:spcPct val="150000"/>
              </a:lnSpc>
              <a:buClr>
                <a:srgbClr val="FF0000"/>
              </a:buClr>
              <a:buFont typeface="Arial" panose="020B0604020202020204" pitchFamily="34" charset="0"/>
              <a:buChar char="•"/>
            </a:pPr>
            <a:r>
              <a:rPr lang="en-GB" sz="2000" dirty="0"/>
              <a:t>Gradual return-to-work plans after absence</a:t>
            </a:r>
          </a:p>
          <a:p>
            <a:pPr marL="457200" indent="-457200">
              <a:lnSpc>
                <a:spcPct val="150000"/>
              </a:lnSpc>
              <a:buClr>
                <a:srgbClr val="FF0000"/>
              </a:buClr>
              <a:buFont typeface="Arial" panose="020B0604020202020204" pitchFamily="34" charset="0"/>
              <a:buChar char="•"/>
            </a:pPr>
            <a:endParaRPr lang="en-GB" sz="2400" dirty="0"/>
          </a:p>
          <a:p>
            <a:pPr>
              <a:lnSpc>
                <a:spcPct val="150000"/>
              </a:lnSpc>
              <a:buClr>
                <a:srgbClr val="FF0000"/>
              </a:buClr>
            </a:pPr>
            <a:endParaRPr lang="en-GB" sz="2400" dirty="0">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2086705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019171" y="1028430"/>
            <a:ext cx="10153653" cy="6914713"/>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Reasonable adjustments cont..</a:t>
            </a:r>
            <a:endParaRPr kumimoji="0" lang="en-GB" sz="3200" b="1" i="0" u="none" strike="noStrike" kern="1200" cap="none" spc="0" normalizeH="0" baseline="0" noProof="0" dirty="0">
              <a:ln>
                <a:noFill/>
              </a:ln>
              <a:solidFill>
                <a:srgbClr val="C00000"/>
              </a:solidFill>
              <a:effectLst/>
              <a:uLnTx/>
              <a:uFillTx/>
              <a:latin typeface="Arial"/>
              <a:ea typeface="Roboto"/>
              <a:cs typeface="Arial"/>
            </a:endParaRPr>
          </a:p>
          <a:p>
            <a:pPr marL="457200" indent="-457200">
              <a:lnSpc>
                <a:spcPct val="150000"/>
              </a:lnSpc>
              <a:buClr>
                <a:srgbClr val="FF0000"/>
              </a:buClr>
              <a:buFont typeface="Arial" panose="020B0604020202020204" pitchFamily="34" charset="0"/>
              <a:buChar char="•"/>
            </a:pPr>
            <a:r>
              <a:rPr lang="en-GB" sz="2000" b="1" dirty="0"/>
              <a:t>Workload &amp; Task Adjustments:</a:t>
            </a:r>
          </a:p>
          <a:p>
            <a:pPr marL="914400" lvl="1" indent="-457200">
              <a:lnSpc>
                <a:spcPct val="150000"/>
              </a:lnSpc>
              <a:buClr>
                <a:srgbClr val="FF0000"/>
              </a:buClr>
              <a:buFont typeface="Arial" panose="020B0604020202020204" pitchFamily="34" charset="0"/>
              <a:buChar char="•"/>
            </a:pPr>
            <a:r>
              <a:rPr lang="en-GB" sz="2000" dirty="0"/>
              <a:t>Adjusting deadlines or workload distribution</a:t>
            </a:r>
          </a:p>
          <a:p>
            <a:pPr marL="914400" lvl="1" indent="-457200">
              <a:lnSpc>
                <a:spcPct val="150000"/>
              </a:lnSpc>
              <a:buClr>
                <a:srgbClr val="FF0000"/>
              </a:buClr>
              <a:buFont typeface="Arial" panose="020B0604020202020204" pitchFamily="34" charset="0"/>
              <a:buChar char="•"/>
            </a:pPr>
            <a:r>
              <a:rPr lang="en-GB" sz="2000" dirty="0"/>
              <a:t>Prioritising tasks to reduce pressure</a:t>
            </a:r>
          </a:p>
          <a:p>
            <a:pPr marL="914400" lvl="1" indent="-457200">
              <a:lnSpc>
                <a:spcPct val="150000"/>
              </a:lnSpc>
              <a:buClr>
                <a:srgbClr val="FF0000"/>
              </a:buClr>
              <a:buFont typeface="Arial" panose="020B0604020202020204" pitchFamily="34" charset="0"/>
              <a:buChar char="•"/>
            </a:pPr>
            <a:r>
              <a:rPr lang="en-GB" sz="2000" dirty="0"/>
              <a:t>Providing written instructions instead of verbal ones to aid comprehension</a:t>
            </a:r>
          </a:p>
          <a:p>
            <a:pPr marL="457200" indent="-457200">
              <a:lnSpc>
                <a:spcPct val="150000"/>
              </a:lnSpc>
              <a:buClr>
                <a:srgbClr val="FF0000"/>
              </a:buClr>
              <a:buFont typeface="Arial" panose="020B0604020202020204" pitchFamily="34" charset="0"/>
              <a:buChar char="•"/>
            </a:pPr>
            <a:r>
              <a:rPr lang="en-GB" sz="2000" b="1" dirty="0"/>
              <a:t>Support &amp; Communication</a:t>
            </a:r>
          </a:p>
          <a:p>
            <a:pPr marL="914400" lvl="1" indent="-457200">
              <a:lnSpc>
                <a:spcPct val="150000"/>
              </a:lnSpc>
              <a:buClr>
                <a:srgbClr val="FF0000"/>
              </a:buClr>
              <a:buFont typeface="Arial" panose="020B0604020202020204" pitchFamily="34" charset="0"/>
              <a:buChar char="•"/>
            </a:pPr>
            <a:r>
              <a:rPr lang="en-GB" sz="2000" dirty="0"/>
              <a:t>Regular check-ins to discuss well-being </a:t>
            </a:r>
          </a:p>
          <a:p>
            <a:pPr marL="914400" lvl="1" indent="-457200">
              <a:lnSpc>
                <a:spcPct val="150000"/>
              </a:lnSpc>
              <a:buClr>
                <a:srgbClr val="FF0000"/>
              </a:buClr>
              <a:buFont typeface="Arial" panose="020B0604020202020204" pitchFamily="34" charset="0"/>
              <a:buChar char="•"/>
            </a:pPr>
            <a:r>
              <a:rPr lang="en-GB" sz="2000" dirty="0"/>
              <a:t>Access to Work/ Mental Health Mentoring/Workplace Strategy Coaching</a:t>
            </a:r>
          </a:p>
          <a:p>
            <a:pPr marL="914400" lvl="1" indent="-457200">
              <a:lnSpc>
                <a:spcPct val="150000"/>
              </a:lnSpc>
              <a:buClr>
                <a:srgbClr val="FF0000"/>
              </a:buClr>
              <a:buFont typeface="Arial" panose="020B0604020202020204" pitchFamily="34" charset="0"/>
              <a:buChar char="•"/>
            </a:pPr>
            <a:r>
              <a:rPr lang="en-GB" sz="2000" dirty="0"/>
              <a:t>Clear and consistent communication to avoid unnecessary stress</a:t>
            </a:r>
          </a:p>
          <a:p>
            <a:pPr marL="457200" indent="-457200">
              <a:lnSpc>
                <a:spcPct val="150000"/>
              </a:lnSpc>
              <a:buClr>
                <a:srgbClr val="FF0000"/>
              </a:buClr>
              <a:buFont typeface="Arial" panose="020B0604020202020204" pitchFamily="34" charset="0"/>
              <a:buChar char="•"/>
            </a:pPr>
            <a:r>
              <a:rPr lang="en-GB" sz="2000" b="1" dirty="0"/>
              <a:t>Time Off &amp; Leave Policies</a:t>
            </a:r>
          </a:p>
          <a:p>
            <a:pPr marL="914400" lvl="1" indent="-457200">
              <a:lnSpc>
                <a:spcPct val="150000"/>
              </a:lnSpc>
              <a:buClr>
                <a:srgbClr val="FF0000"/>
              </a:buClr>
              <a:buFont typeface="Arial" panose="020B0604020202020204" pitchFamily="34" charset="0"/>
              <a:buChar char="•"/>
            </a:pPr>
            <a:r>
              <a:rPr lang="en-GB" sz="2000" dirty="0"/>
              <a:t>Allowing time off for therapy or medical appointments</a:t>
            </a:r>
          </a:p>
          <a:p>
            <a:pPr marL="457200" indent="-457200">
              <a:lnSpc>
                <a:spcPct val="150000"/>
              </a:lnSpc>
              <a:buClr>
                <a:srgbClr val="FF0000"/>
              </a:buClr>
              <a:buFont typeface="Arial" panose="020B0604020202020204" pitchFamily="34" charset="0"/>
              <a:buChar char="•"/>
            </a:pPr>
            <a:endParaRPr lang="en-GB" sz="2400" dirty="0"/>
          </a:p>
          <a:p>
            <a:pPr>
              <a:lnSpc>
                <a:spcPct val="150000"/>
              </a:lnSpc>
              <a:buClr>
                <a:srgbClr val="FF0000"/>
              </a:buClr>
            </a:pPr>
            <a:endParaRPr lang="en-GB" sz="2400" dirty="0">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2673011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1019171" y="1380844"/>
            <a:ext cx="10153653" cy="5177498"/>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Today’s session</a:t>
            </a:r>
          </a:p>
          <a:p>
            <a:pPr defTabSz="685800">
              <a:lnSpc>
                <a:spcPct val="100000"/>
              </a:lnSpc>
              <a:spcBef>
                <a:spcPts val="1200"/>
              </a:spcBef>
              <a:spcAft>
                <a:spcPts val="1000"/>
              </a:spcAft>
            </a:pPr>
            <a:r>
              <a:rPr lang="en-US" sz="2400" dirty="0">
                <a:solidFill>
                  <a:schemeClr val="tx1"/>
                </a:solidFill>
                <a:latin typeface="+mn-lt"/>
                <a:cs typeface="Arial"/>
              </a:rPr>
              <a:t>Welcome and introductions</a:t>
            </a:r>
          </a:p>
          <a:p>
            <a:pPr defTabSz="685800">
              <a:lnSpc>
                <a:spcPct val="100000"/>
              </a:lnSpc>
              <a:spcBef>
                <a:spcPts val="1200"/>
              </a:spcBef>
              <a:spcAft>
                <a:spcPts val="1000"/>
              </a:spcAft>
            </a:pPr>
            <a:r>
              <a:rPr lang="en-US" sz="2400" dirty="0">
                <a:solidFill>
                  <a:schemeClr val="tx1"/>
                </a:solidFill>
                <a:latin typeface="+mn-lt"/>
                <a:cs typeface="Arial"/>
              </a:rPr>
              <a:t>Employee Assistance </a:t>
            </a:r>
            <a:r>
              <a:rPr lang="en-US" sz="2400" dirty="0" err="1">
                <a:solidFill>
                  <a:schemeClr val="tx1"/>
                </a:solidFill>
                <a:latin typeface="+mn-lt"/>
                <a:cs typeface="Arial"/>
              </a:rPr>
              <a:t>Programme</a:t>
            </a:r>
            <a:endParaRPr lang="en-US" sz="2400" dirty="0">
              <a:solidFill>
                <a:schemeClr val="tx1"/>
              </a:solidFill>
              <a:latin typeface="+mn-lt"/>
              <a:cs typeface="Arial"/>
            </a:endParaRPr>
          </a:p>
          <a:p>
            <a:pPr defTabSz="685800">
              <a:lnSpc>
                <a:spcPct val="100000"/>
              </a:lnSpc>
              <a:spcBef>
                <a:spcPts val="1200"/>
              </a:spcBef>
              <a:spcAft>
                <a:spcPts val="1000"/>
              </a:spcAft>
            </a:pPr>
            <a:r>
              <a:rPr lang="en-US" sz="2400" dirty="0">
                <a:solidFill>
                  <a:schemeClr val="tx1"/>
                </a:solidFill>
                <a:latin typeface="+mn-lt"/>
                <a:cs typeface="Arial"/>
              </a:rPr>
              <a:t>Defining mental health, mental ill health and work-related stress</a:t>
            </a:r>
          </a:p>
          <a:p>
            <a:pPr defTabSz="685800">
              <a:lnSpc>
                <a:spcPct val="100000"/>
              </a:lnSpc>
              <a:spcBef>
                <a:spcPts val="1200"/>
              </a:spcBef>
              <a:spcAft>
                <a:spcPts val="1000"/>
              </a:spcAft>
            </a:pPr>
            <a:r>
              <a:rPr lang="en-US" sz="2400" dirty="0">
                <a:solidFill>
                  <a:schemeClr val="tx1"/>
                </a:solidFill>
                <a:latin typeface="+mn-lt"/>
                <a:cs typeface="Arial"/>
              </a:rPr>
              <a:t>Mental health as a disability</a:t>
            </a:r>
          </a:p>
          <a:p>
            <a:pPr defTabSz="685800">
              <a:lnSpc>
                <a:spcPct val="100000"/>
              </a:lnSpc>
              <a:spcBef>
                <a:spcPts val="1200"/>
              </a:spcBef>
              <a:spcAft>
                <a:spcPts val="1000"/>
              </a:spcAft>
            </a:pPr>
            <a:r>
              <a:rPr lang="en-GB" sz="2400" dirty="0">
                <a:solidFill>
                  <a:schemeClr val="tx1"/>
                </a:solidFill>
                <a:latin typeface="+mn-lt"/>
                <a:cs typeface="Arial"/>
              </a:rPr>
              <a:t>Signs to look out for</a:t>
            </a:r>
          </a:p>
          <a:p>
            <a:pPr defTabSz="685800">
              <a:lnSpc>
                <a:spcPct val="100000"/>
              </a:lnSpc>
              <a:spcBef>
                <a:spcPts val="1200"/>
              </a:spcBef>
              <a:spcAft>
                <a:spcPts val="1000"/>
              </a:spcAft>
            </a:pPr>
            <a:r>
              <a:rPr lang="en-GB" sz="2400" dirty="0">
                <a:solidFill>
                  <a:schemeClr val="tx1"/>
                </a:solidFill>
                <a:latin typeface="+mn-lt"/>
                <a:cs typeface="Arial"/>
              </a:rPr>
              <a:t>What can you do as a line manager: addressing concerns and reasonable adjustments</a:t>
            </a:r>
          </a:p>
          <a:p>
            <a:pPr defTabSz="685800">
              <a:lnSpc>
                <a:spcPct val="100000"/>
              </a:lnSpc>
              <a:spcBef>
                <a:spcPts val="1200"/>
              </a:spcBef>
              <a:spcAft>
                <a:spcPts val="1000"/>
              </a:spcAft>
            </a:pPr>
            <a:r>
              <a:rPr lang="en-US" sz="2400" dirty="0">
                <a:solidFill>
                  <a:schemeClr val="tx1"/>
                </a:solidFill>
                <a:latin typeface="+mn-lt"/>
                <a:cs typeface="Arial"/>
              </a:rPr>
              <a:t>Signposting/support/useful links and resources </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68710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5622052"/>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Signposting</a:t>
            </a:r>
            <a:endParaRPr kumimoji="0" lang="en-GB" sz="3200" b="1" i="0" u="none" strike="noStrike" kern="1200" cap="none" spc="0" normalizeH="0" baseline="0" noProof="0" dirty="0">
              <a:ln>
                <a:noFill/>
              </a:ln>
              <a:solidFill>
                <a:srgbClr val="C00000"/>
              </a:solidFill>
              <a:effectLst/>
              <a:uLnTx/>
              <a:uFillTx/>
              <a:latin typeface="Arial"/>
              <a:ea typeface="Roboto"/>
              <a:cs typeface="Arial"/>
            </a:endParaRPr>
          </a:p>
          <a:p>
            <a:pPr marL="457200" indent="-457200">
              <a:lnSpc>
                <a:spcPct val="150000"/>
              </a:lnSpc>
              <a:buClr>
                <a:srgbClr val="FF0000"/>
              </a:buClr>
              <a:buFont typeface="Arial" panose="020B0604020202020204" pitchFamily="34" charset="0"/>
              <a:buChar char="•"/>
            </a:pPr>
            <a:endParaRPr lang="en-GB" sz="2400" dirty="0"/>
          </a:p>
          <a:p>
            <a:pPr marL="457200" indent="-457200">
              <a:lnSpc>
                <a:spcPct val="150000"/>
              </a:lnSpc>
              <a:buClr>
                <a:srgbClr val="FF0000"/>
              </a:buClr>
              <a:buFont typeface="Arial" panose="020B0604020202020204" pitchFamily="34" charset="0"/>
              <a:buChar char="•"/>
            </a:pPr>
            <a:r>
              <a:rPr lang="en-GB" sz="2400" dirty="0">
                <a:hlinkClick r:id="rId4"/>
              </a:rPr>
              <a:t>Access to Work</a:t>
            </a:r>
            <a:endParaRPr lang="en-GB" sz="2400" dirty="0"/>
          </a:p>
          <a:p>
            <a:pPr marL="457200" indent="-457200">
              <a:lnSpc>
                <a:spcPct val="150000"/>
              </a:lnSpc>
              <a:buClr>
                <a:srgbClr val="FF0000"/>
              </a:buClr>
              <a:buFont typeface="Arial" panose="020B0604020202020204" pitchFamily="34" charset="0"/>
              <a:buChar char="•"/>
            </a:pPr>
            <a:r>
              <a:rPr lang="en-GB" sz="2400" dirty="0">
                <a:hlinkClick r:id="rId5"/>
              </a:rPr>
              <a:t>LSE Staff Counselling</a:t>
            </a:r>
            <a:endParaRPr lang="en-GB" sz="2400" dirty="0"/>
          </a:p>
          <a:p>
            <a:pPr marL="457200" indent="-457200">
              <a:lnSpc>
                <a:spcPct val="150000"/>
              </a:lnSpc>
              <a:buClr>
                <a:srgbClr val="FF0000"/>
              </a:buClr>
              <a:buFont typeface="Arial" panose="020B0604020202020204" pitchFamily="34" charset="0"/>
              <a:buChar char="•"/>
            </a:pPr>
            <a:r>
              <a:rPr lang="en-GB" sz="2400" dirty="0">
                <a:hlinkClick r:id="rId6"/>
              </a:rPr>
              <a:t>Employee Assistance Programme</a:t>
            </a:r>
            <a:endParaRPr lang="en-GB" sz="2400" dirty="0"/>
          </a:p>
          <a:p>
            <a:pPr marL="457200" indent="-457200">
              <a:lnSpc>
                <a:spcPct val="150000"/>
              </a:lnSpc>
              <a:buClr>
                <a:srgbClr val="FF0000"/>
              </a:buClr>
              <a:buFont typeface="Arial" panose="020B0604020202020204" pitchFamily="34" charset="0"/>
              <a:buChar char="•"/>
            </a:pPr>
            <a:r>
              <a:rPr lang="en-GB" sz="2400" dirty="0">
                <a:effectLst/>
                <a:latin typeface="Calibri"/>
                <a:ea typeface="Times New Roman" panose="02020603050405020304" pitchFamily="18" charset="0"/>
                <a:cs typeface="Calibri"/>
                <a:hlinkClick r:id="rId7"/>
              </a:rPr>
              <a:t>Mental Health Support Service</a:t>
            </a:r>
            <a:endParaRPr lang="en-GB" sz="2400" dirty="0">
              <a:effectLst/>
              <a:latin typeface="Calibri"/>
              <a:ea typeface="Times New Roman" panose="02020603050405020304" pitchFamily="18" charset="0"/>
              <a:cs typeface="Calibri"/>
            </a:endParaRPr>
          </a:p>
          <a:p>
            <a:pPr marL="457200" indent="-457200">
              <a:lnSpc>
                <a:spcPct val="150000"/>
              </a:lnSpc>
              <a:buClr>
                <a:srgbClr val="FF0000"/>
              </a:buClr>
              <a:buFont typeface="Arial" panose="020B0604020202020204" pitchFamily="34" charset="0"/>
              <a:buChar char="•"/>
            </a:pPr>
            <a:r>
              <a:rPr lang="en-GB" sz="2400" dirty="0">
                <a:latin typeface="Calibri"/>
                <a:ea typeface="Times New Roman" panose="02020603050405020304" pitchFamily="18" charset="0"/>
                <a:cs typeface="Calibri"/>
                <a:hlinkClick r:id="rId8"/>
              </a:rPr>
              <a:t>Occupational Health</a:t>
            </a:r>
            <a:endParaRPr lang="en-GB" sz="2400" dirty="0">
              <a:latin typeface="Calibri"/>
              <a:ea typeface="Times New Roman" panose="02020603050405020304" pitchFamily="18" charset="0"/>
              <a:cs typeface="Calibri"/>
            </a:endParaRPr>
          </a:p>
          <a:p>
            <a:pPr marL="457200" indent="-457200">
              <a:lnSpc>
                <a:spcPct val="150000"/>
              </a:lnSpc>
              <a:buClr>
                <a:srgbClr val="FF0000"/>
              </a:buClr>
              <a:buFont typeface="Arial" panose="020B0604020202020204" pitchFamily="34" charset="0"/>
              <a:buChar char="•"/>
            </a:pPr>
            <a:r>
              <a:rPr lang="en-GB" sz="2400" dirty="0">
                <a:latin typeface="Calibri"/>
                <a:ea typeface="Times New Roman" panose="02020603050405020304" pitchFamily="18" charset="0"/>
                <a:cs typeface="Calibri"/>
              </a:rPr>
              <a:t>Mental Health First Aiders – network being refreshed</a:t>
            </a:r>
          </a:p>
          <a:p>
            <a:pPr>
              <a:lnSpc>
                <a:spcPct val="150000"/>
              </a:lnSpc>
              <a:buClr>
                <a:srgbClr val="FF0000"/>
              </a:buClr>
            </a:pPr>
            <a:endParaRPr lang="en-GB" sz="2400" dirty="0">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915320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4514056"/>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kumimoji="0" lang="en-GB" sz="3200" b="1" i="0" u="none" strike="noStrike" kern="1200" cap="none" spc="0" normalizeH="0" baseline="0" noProof="0" dirty="0">
                <a:ln>
                  <a:noFill/>
                </a:ln>
                <a:solidFill>
                  <a:srgbClr val="C00000"/>
                </a:solidFill>
                <a:effectLst/>
                <a:uLnTx/>
                <a:uFillTx/>
                <a:latin typeface="Arial"/>
                <a:ea typeface="Roboto"/>
                <a:cs typeface="Arial"/>
              </a:rPr>
              <a:t>Support and resources</a:t>
            </a:r>
          </a:p>
          <a:p>
            <a:pPr marL="457200" indent="-457200">
              <a:lnSpc>
                <a:spcPct val="150000"/>
              </a:lnSpc>
              <a:buClr>
                <a:srgbClr val="FF0000"/>
              </a:buClr>
              <a:buFont typeface="Arial" panose="020B0604020202020204" pitchFamily="34" charset="0"/>
              <a:buChar char="•"/>
            </a:pPr>
            <a:endParaRPr lang="en-GB" sz="2400" dirty="0"/>
          </a:p>
          <a:p>
            <a:pPr marL="457200" indent="-457200">
              <a:lnSpc>
                <a:spcPct val="150000"/>
              </a:lnSpc>
              <a:buClr>
                <a:srgbClr val="FF0000"/>
              </a:buClr>
              <a:buFont typeface="Arial" panose="020B0604020202020204" pitchFamily="34" charset="0"/>
              <a:buChar char="•"/>
            </a:pPr>
            <a:r>
              <a:rPr lang="en-GB" sz="2400" dirty="0"/>
              <a:t>HR Partnering Team</a:t>
            </a:r>
          </a:p>
          <a:p>
            <a:pPr marL="457200" indent="-457200">
              <a:lnSpc>
                <a:spcPct val="150000"/>
              </a:lnSpc>
              <a:buClr>
                <a:srgbClr val="FF0000"/>
              </a:buClr>
              <a:buFont typeface="Arial" panose="020B0604020202020204" pitchFamily="34" charset="0"/>
              <a:buChar char="•"/>
            </a:pPr>
            <a:r>
              <a:rPr lang="en-GB" sz="2400" dirty="0"/>
              <a:t>Staff Disability and Mental Health Adviser</a:t>
            </a:r>
          </a:p>
          <a:p>
            <a:pPr marL="457200" indent="-457200">
              <a:lnSpc>
                <a:spcPct val="150000"/>
              </a:lnSpc>
              <a:buClr>
                <a:srgbClr val="FF0000"/>
              </a:buClr>
              <a:buFont typeface="Arial" panose="020B0604020202020204" pitchFamily="34" charset="0"/>
              <a:buChar char="•"/>
            </a:pPr>
            <a:r>
              <a:rPr lang="en-GB" sz="2400" dirty="0"/>
              <a:t>Business Disability Forum – Mental </a:t>
            </a:r>
            <a:r>
              <a:rPr lang="en-GB" sz="2400"/>
              <a:t>Health Toolkit</a:t>
            </a:r>
            <a:endParaRPr lang="en-GB" sz="2400" dirty="0"/>
          </a:p>
          <a:p>
            <a:pPr marL="457200" indent="-457200">
              <a:lnSpc>
                <a:spcPct val="150000"/>
              </a:lnSpc>
              <a:buClr>
                <a:srgbClr val="FF0000"/>
              </a:buClr>
              <a:buFont typeface="Arial" panose="020B0604020202020204" pitchFamily="34" charset="0"/>
              <a:buChar char="•"/>
            </a:pPr>
            <a:r>
              <a:rPr lang="en-GB" sz="2400" dirty="0"/>
              <a:t>Mental Health First Aid England resources</a:t>
            </a:r>
          </a:p>
          <a:p>
            <a:pPr>
              <a:lnSpc>
                <a:spcPct val="150000"/>
              </a:lnSpc>
              <a:buClr>
                <a:srgbClr val="FF0000"/>
              </a:buClr>
            </a:pPr>
            <a:endParaRPr lang="en-GB" sz="2400" dirty="0">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130405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EF9C-1793-DF8A-4AD4-760C7EC76939}"/>
              </a:ext>
            </a:extLst>
          </p:cNvPr>
          <p:cNvSpPr txBox="1">
            <a:spLocks noGrp="1"/>
          </p:cNvSpPr>
          <p:nvPr>
            <p:ph type="title"/>
          </p:nvPr>
        </p:nvSpPr>
        <p:spPr>
          <a:xfrm>
            <a:off x="1019171" y="918843"/>
            <a:ext cx="10153653" cy="1214158"/>
          </a:xfrm>
        </p:spPr>
        <p:txBody>
          <a:bodyPr/>
          <a:lstStyle/>
          <a:p>
            <a:pPr lvl="0"/>
            <a:r>
              <a:rPr lang="en-GB">
                <a:latin typeface="Arial"/>
                <a:ea typeface="Roboto"/>
                <a:cs typeface="Arial"/>
              </a:rPr>
              <a:t>Thank you! </a:t>
            </a:r>
            <a:endParaRPr lang="en-GB"/>
          </a:p>
        </p:txBody>
      </p:sp>
      <p:sp>
        <p:nvSpPr>
          <p:cNvPr id="3" name="Text Placeholder 3">
            <a:extLst>
              <a:ext uri="{FF2B5EF4-FFF2-40B4-BE49-F238E27FC236}">
                <a16:creationId xmlns:a16="http://schemas.microsoft.com/office/drawing/2014/main" id="{F67A9955-61B6-4FA5-88EA-0F84E48CA07B}"/>
              </a:ext>
            </a:extLst>
          </p:cNvPr>
          <p:cNvSpPr txBox="1">
            <a:spLocks noGrp="1"/>
          </p:cNvSpPr>
          <p:nvPr>
            <p:ph type="body" idx="4294967295"/>
          </p:nvPr>
        </p:nvSpPr>
        <p:spPr>
          <a:xfrm>
            <a:off x="1019171" y="2700232"/>
            <a:ext cx="10153653" cy="2986466"/>
          </a:xfrm>
        </p:spPr>
        <p:txBody>
          <a:bodyPr/>
          <a:lstStyle/>
          <a:p>
            <a:pPr lvl="0" algn="ctr"/>
            <a:r>
              <a:rPr lang="en-GB" sz="3600" b="1">
                <a:latin typeface="Arial"/>
                <a:ea typeface="Roboto"/>
                <a:cs typeface="Arial"/>
              </a:rPr>
              <a:t>Thoughts/suggestions/questions? </a:t>
            </a:r>
            <a:endParaRPr lang="en-GB" sz="3600" b="1"/>
          </a:p>
          <a:p>
            <a:pPr lvl="0" algn="ctr"/>
            <a:endParaRPr lang="en-GB" sz="3600" b="1"/>
          </a:p>
          <a:p>
            <a:pPr lvl="0"/>
            <a:endParaRPr lang="en-GB" sz="3600"/>
          </a:p>
          <a:p>
            <a:pPr lvl="0" algn="ctr"/>
            <a:r>
              <a:rPr lang="en-GB" sz="2400">
                <a:latin typeface="Arial"/>
                <a:ea typeface="Roboto"/>
                <a:cs typeface="Arial"/>
              </a:rPr>
              <a:t>Feel free to get in touch via </a:t>
            </a:r>
            <a:r>
              <a:rPr lang="en-GB" sz="2400">
                <a:latin typeface="Arial"/>
                <a:ea typeface="Roboto"/>
                <a:cs typeface="Arial"/>
                <a:hlinkClick r:id="rId3"/>
              </a:rPr>
              <a:t>l.h.mu@lse.ac.uk</a:t>
            </a:r>
            <a:r>
              <a:rPr lang="en-GB" sz="2400">
                <a:latin typeface="Arial"/>
                <a:ea typeface="Roboto"/>
                <a:cs typeface="Arial"/>
              </a:rPr>
              <a:t> </a:t>
            </a:r>
            <a:endParaRPr lang="en-GB" sz="2400"/>
          </a:p>
        </p:txBody>
      </p:sp>
    </p:spTree>
    <p:extLst>
      <p:ext uri="{BB962C8B-B14F-4D97-AF65-F5344CB8AC3E}">
        <p14:creationId xmlns:p14="http://schemas.microsoft.com/office/powerpoint/2010/main" val="42041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1019171" y="1380844"/>
            <a:ext cx="10153653" cy="4837810"/>
          </a:xfrm>
        </p:spPr>
        <p:txBody>
          <a:bodyPr>
            <a:noAutofit/>
          </a:bodyPr>
          <a:lstStyle/>
          <a:p>
            <a:pPr marL="0" indent="0" defTabSz="685800">
              <a:lnSpc>
                <a:spcPct val="100000"/>
              </a:lnSpc>
              <a:spcBef>
                <a:spcPts val="1200"/>
              </a:spcBef>
              <a:spcAft>
                <a:spcPts val="1000"/>
              </a:spcAft>
              <a:buNone/>
            </a:pPr>
            <a:r>
              <a:rPr lang="en-US" b="1" dirty="0">
                <a:solidFill>
                  <a:srgbClr val="C00000"/>
                </a:solidFill>
                <a:latin typeface="+mn-lt"/>
                <a:cs typeface="Arial"/>
              </a:rPr>
              <a:t>Employee Assistance </a:t>
            </a:r>
            <a:r>
              <a:rPr lang="en-US" b="1" dirty="0" err="1">
                <a:solidFill>
                  <a:srgbClr val="C00000"/>
                </a:solidFill>
                <a:latin typeface="+mn-lt"/>
                <a:cs typeface="Arial"/>
              </a:rPr>
              <a:t>Programme</a:t>
            </a:r>
            <a:r>
              <a:rPr lang="en-US" b="1" dirty="0">
                <a:solidFill>
                  <a:srgbClr val="C00000"/>
                </a:solidFill>
                <a:latin typeface="+mn-lt"/>
                <a:cs typeface="Arial"/>
              </a:rPr>
              <a:t> (EAP)</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Telephone counselling support: speak in confidence to a fully-qualified counsellor at any time of day or night</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Personal legal and financial information: signposting to useful resources and information on personal finance or legal matters</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Health information</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Access to an online portal for further advice and support</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Speak in confidence to a third party with anonymity assured</a:t>
            </a:r>
          </a:p>
          <a:p>
            <a:pPr algn="l">
              <a:buFont typeface="Arial" panose="020B0604020202020204" pitchFamily="34" charset="0"/>
              <a:buChar char="•"/>
            </a:pPr>
            <a:r>
              <a:rPr lang="en-GB" sz="2400" i="0" dirty="0">
                <a:solidFill>
                  <a:schemeClr val="tx1"/>
                </a:solidFill>
                <a:effectLst/>
                <a:latin typeface="Calibri" panose="020F0502020204030204" pitchFamily="34" charset="0"/>
                <a:cs typeface="Calibri" panose="020F0502020204030204" pitchFamily="34" charset="0"/>
              </a:rPr>
              <a:t>Available 24/7, 365 days a year: there's no limit to the number of calls you can make. Your anonymity is assured at all times and all information is treated in the strictest of confidence. </a:t>
            </a:r>
          </a:p>
          <a:p>
            <a:pPr marL="0" indent="0" defTabSz="685800">
              <a:lnSpc>
                <a:spcPct val="100000"/>
              </a:lnSpc>
              <a:spcBef>
                <a:spcPts val="1200"/>
              </a:spcBef>
              <a:spcAft>
                <a:spcPts val="1000"/>
              </a:spcAft>
              <a:buNone/>
            </a:pPr>
            <a:endParaRPr lang="en-US" sz="2400" dirty="0">
              <a:solidFill>
                <a:schemeClr val="tx1"/>
              </a:solidFill>
              <a:latin typeface="+mn-lt"/>
              <a:cs typeface="Arial"/>
            </a:endParaRP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6139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Mental Health and Work</a:t>
            </a:r>
          </a:p>
          <a:p>
            <a:pPr fontAlgn="base">
              <a:lnSpc>
                <a:spcPct val="150000"/>
              </a:lnSpc>
            </a:pPr>
            <a:r>
              <a:rPr lang="en-GB" sz="2200" dirty="0">
                <a:solidFill>
                  <a:schemeClr val="tx1"/>
                </a:solidFill>
                <a:latin typeface="+mn-lt"/>
              </a:rPr>
              <a:t>1 in 4 people experience poor mental health each year</a:t>
            </a:r>
          </a:p>
          <a:p>
            <a:pPr fontAlgn="base">
              <a:lnSpc>
                <a:spcPct val="150000"/>
              </a:lnSpc>
            </a:pPr>
            <a:r>
              <a:rPr lang="en-GB" sz="2200" dirty="0">
                <a:solidFill>
                  <a:schemeClr val="tx1"/>
                </a:solidFill>
                <a:latin typeface="+mn-lt"/>
              </a:rPr>
              <a:t>1 in 6 working age adults have symptoms associated with poor mental health</a:t>
            </a:r>
          </a:p>
          <a:p>
            <a:pPr fontAlgn="base">
              <a:lnSpc>
                <a:spcPct val="150000"/>
              </a:lnSpc>
            </a:pPr>
            <a:r>
              <a:rPr lang="en-GB" sz="2200" dirty="0">
                <a:solidFill>
                  <a:srgbClr val="0B0C0C"/>
                </a:solidFill>
                <a:latin typeface="+mn-lt"/>
              </a:rPr>
              <a:t>In July 2023, poor mental health cost UK employers approximately £56 billion a year because of sickness absence, presenteeism, and increased staff turnover – a cost which has increased by about 25% since 2020.</a:t>
            </a:r>
            <a:endParaRPr lang="en-US" sz="2200" dirty="0">
              <a:solidFill>
                <a:schemeClr val="tx1"/>
              </a:solidFill>
              <a:latin typeface="+mn-lt"/>
              <a:hlinkClick r:id="rId3">
                <a:extLst>
                  <a:ext uri="{A12FA001-AC4F-418D-AE19-62706E023703}">
                    <ahyp:hlinkClr xmlns:ahyp="http://schemas.microsoft.com/office/drawing/2018/hyperlinkcolor" val="tx"/>
                  </a:ext>
                </a:extLst>
              </a:hlinkClick>
            </a:endParaRPr>
          </a:p>
          <a:p>
            <a:pPr>
              <a:lnSpc>
                <a:spcPct val="150000"/>
              </a:lnSpc>
            </a:pPr>
            <a:r>
              <a:rPr lang="en-GB" sz="2200" dirty="0">
                <a:solidFill>
                  <a:schemeClr val="tx1"/>
                </a:solidFill>
                <a:latin typeface="+mn-lt"/>
              </a:rPr>
              <a:t>Mental health is t</a:t>
            </a:r>
            <a:r>
              <a:rPr lang="en-US" sz="2200" dirty="0">
                <a:solidFill>
                  <a:schemeClr val="tx1"/>
                </a:solidFill>
                <a:latin typeface="+mn-lt"/>
              </a:rPr>
              <a:t>he leading cause of work-related ill health in the UK is stress, depression, or anxiety. According to the latest statistics, it accounts for 49% of new and long-standing cases of work-related ill health. </a:t>
            </a:r>
            <a:r>
              <a:rPr lang="en-US" sz="2200" dirty="0">
                <a:solidFill>
                  <a:schemeClr val="tx1"/>
                </a:solidFill>
                <a:latin typeface="+mn-lt"/>
                <a:hlinkClick r:id="rId3">
                  <a:extLst>
                    <a:ext uri="{A12FA001-AC4F-418D-AE19-62706E023703}">
                      <ahyp:hlinkClr xmlns:ahyp="http://schemas.microsoft.com/office/drawing/2018/hyperlinkcolor" val="tx"/>
                    </a:ext>
                  </a:extLst>
                </a:hlinkClick>
              </a:rPr>
              <a:t>Health and Safety Initiative</a:t>
            </a:r>
            <a:endParaRPr lang="en-US" sz="2200" dirty="0">
              <a:solidFill>
                <a:schemeClr val="tx1"/>
              </a:solidFill>
              <a:latin typeface="+mn-lt"/>
              <a:ea typeface="Calibri"/>
              <a:cs typeface="Calibri"/>
              <a:hlinkClick r:id="" action="ppaction://noaction">
                <a:extLst>
                  <a:ext uri="{A12FA001-AC4F-418D-AE19-62706E023703}">
                    <ahyp:hlinkClr xmlns:ahyp="http://schemas.microsoft.com/office/drawing/2018/hyperlinkcolor" val="tx"/>
                  </a:ext>
                </a:extLst>
              </a:hlinkClick>
            </a:endParaRPr>
          </a:p>
          <a:p>
            <a:pPr lvl="1"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4"/>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3768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is mental health? </a:t>
            </a:r>
          </a:p>
          <a:p>
            <a:pPr lvl="1" defTabSz="685800">
              <a:lnSpc>
                <a:spcPct val="100000"/>
              </a:lnSpc>
              <a:spcBef>
                <a:spcPts val="1200"/>
              </a:spcBef>
              <a:spcAft>
                <a:spcPts val="1000"/>
              </a:spcAft>
            </a:pPr>
            <a:r>
              <a:rPr lang="en-GB" i="0" dirty="0">
                <a:solidFill>
                  <a:srgbClr val="000000"/>
                </a:solidFill>
                <a:effectLst/>
                <a:latin typeface="+mn-lt"/>
              </a:rPr>
              <a:t>Mental health includes our emotional, psychological, and social well-being. </a:t>
            </a:r>
          </a:p>
          <a:p>
            <a:pPr lvl="1" defTabSz="685800">
              <a:lnSpc>
                <a:spcPct val="100000"/>
              </a:lnSpc>
              <a:spcBef>
                <a:spcPts val="1200"/>
              </a:spcBef>
              <a:spcAft>
                <a:spcPts val="1000"/>
              </a:spcAft>
            </a:pPr>
            <a:r>
              <a:rPr lang="en-GB" i="0" dirty="0">
                <a:solidFill>
                  <a:srgbClr val="000000"/>
                </a:solidFill>
                <a:effectLst/>
                <a:latin typeface="+mn-lt"/>
              </a:rPr>
              <a:t>It affects how we think, feel, and act. </a:t>
            </a:r>
          </a:p>
          <a:p>
            <a:pPr lvl="1" defTabSz="685800">
              <a:lnSpc>
                <a:spcPct val="100000"/>
              </a:lnSpc>
              <a:spcBef>
                <a:spcPts val="1200"/>
              </a:spcBef>
              <a:spcAft>
                <a:spcPts val="1000"/>
              </a:spcAft>
            </a:pPr>
            <a:r>
              <a:rPr lang="en-GB" i="0" dirty="0">
                <a:solidFill>
                  <a:srgbClr val="000000"/>
                </a:solidFill>
                <a:effectLst/>
                <a:latin typeface="+mn-lt"/>
              </a:rPr>
              <a:t>It also helps determine how we handle stress, relate to others, and make healthy choices.</a:t>
            </a:r>
            <a:endParaRPr lang="en-US" sz="6000"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17765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is mental ill health? </a:t>
            </a:r>
          </a:p>
          <a:p>
            <a:pPr lvl="1" defTabSz="685800">
              <a:lnSpc>
                <a:spcPct val="150000"/>
              </a:lnSpc>
              <a:spcBef>
                <a:spcPts val="1200"/>
              </a:spcBef>
              <a:spcAft>
                <a:spcPts val="1000"/>
              </a:spcAft>
            </a:pPr>
            <a:r>
              <a:rPr lang="en-GB" i="0" dirty="0">
                <a:solidFill>
                  <a:srgbClr val="000000"/>
                </a:solidFill>
                <a:effectLst/>
                <a:latin typeface="+mn-lt"/>
              </a:rPr>
              <a:t>Mental ill health covers a variety of different conditions, ranging from depression, anxiety and stress related disorders to schizophrenia and personality disorder. </a:t>
            </a:r>
          </a:p>
          <a:p>
            <a:pPr lvl="1" defTabSz="685800">
              <a:lnSpc>
                <a:spcPct val="150000"/>
              </a:lnSpc>
              <a:spcBef>
                <a:spcPts val="1200"/>
              </a:spcBef>
              <a:spcAft>
                <a:spcPts val="1000"/>
              </a:spcAft>
            </a:pPr>
            <a:r>
              <a:rPr lang="en-GB" i="0" dirty="0">
                <a:solidFill>
                  <a:srgbClr val="000000"/>
                </a:solidFill>
                <a:effectLst/>
                <a:latin typeface="+mn-lt"/>
              </a:rPr>
              <a:t>In the workplace the primary manifestations of mental ill health are anxiety, stress and depression which, although they may not be caused directly by work, are frequently exacerbated by it. </a:t>
            </a:r>
            <a:endParaRPr lang="en-GB" sz="40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32238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149" y="1126836"/>
            <a:ext cx="10153653" cy="5504873"/>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is stress? </a:t>
            </a:r>
          </a:p>
          <a:p>
            <a:pPr lvl="1" defTabSz="685800">
              <a:lnSpc>
                <a:spcPct val="100000"/>
              </a:lnSpc>
              <a:spcBef>
                <a:spcPts val="1200"/>
              </a:spcBef>
              <a:spcAft>
                <a:spcPts val="1000"/>
              </a:spcAft>
            </a:pPr>
            <a:r>
              <a:rPr lang="en-GB" dirty="0">
                <a:latin typeface="+mn-lt"/>
              </a:rPr>
              <a:t>The Health and Safety Executive (HSE) defines work-related stress as “the adverse reaction people have to excessive pressures or other types of demand placed on them at work”. </a:t>
            </a:r>
          </a:p>
          <a:p>
            <a:pPr lvl="1" defTabSz="685800">
              <a:lnSpc>
                <a:spcPct val="100000"/>
              </a:lnSpc>
              <a:spcBef>
                <a:spcPts val="1200"/>
              </a:spcBef>
              <a:spcAft>
                <a:spcPts val="1000"/>
              </a:spcAft>
            </a:pPr>
            <a:r>
              <a:rPr lang="en-GB" b="0" i="0" dirty="0">
                <a:solidFill>
                  <a:schemeClr val="tx1"/>
                </a:solidFill>
                <a:effectLst/>
                <a:latin typeface="+mn-lt"/>
              </a:rPr>
              <a:t>Pressure can be helpful to motivate people and boost productivity….however e</a:t>
            </a:r>
            <a:r>
              <a:rPr lang="en-GB" dirty="0">
                <a:solidFill>
                  <a:schemeClr val="tx1"/>
                </a:solidFill>
                <a:latin typeface="+mn-lt"/>
              </a:rPr>
              <a:t>xcessive or not enough pressure can lead to stress.</a:t>
            </a:r>
          </a:p>
          <a:p>
            <a:pPr lvl="1" defTabSz="685800">
              <a:lnSpc>
                <a:spcPct val="100000"/>
              </a:lnSpc>
              <a:spcBef>
                <a:spcPts val="1200"/>
              </a:spcBef>
              <a:spcAft>
                <a:spcPts val="1000"/>
              </a:spcAft>
            </a:pPr>
            <a:r>
              <a:rPr lang="en-GB" dirty="0">
                <a:solidFill>
                  <a:schemeClr val="tx1"/>
                </a:solidFill>
                <a:latin typeface="+mn-lt"/>
              </a:rPr>
              <a:t>Research shows p</a:t>
            </a:r>
            <a:r>
              <a:rPr lang="en-GB" b="0" i="0" dirty="0">
                <a:solidFill>
                  <a:schemeClr val="tx1"/>
                </a:solidFill>
                <a:effectLst/>
                <a:latin typeface="+mn-lt"/>
              </a:rPr>
              <a:t>rolonged stress is linked to mental health conditions, such as anxiety and depression. </a:t>
            </a: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34521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1338039" y="1334663"/>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Is mental health a disability?</a:t>
            </a:r>
            <a:endParaRPr lang="en-GB" sz="1800" b="0" i="0" dirty="0">
              <a:solidFill>
                <a:schemeClr val="tx1"/>
              </a:solidFill>
              <a:effectLst/>
              <a:latin typeface="Calibri" panose="020F0502020204030204" pitchFamily="34" charset="0"/>
              <a:cs typeface="Calibri" panose="020F0502020204030204" pitchFamily="34" charset="0"/>
            </a:endParaRPr>
          </a:p>
          <a:p>
            <a:pPr marL="0" indent="0" defTabSz="685800">
              <a:lnSpc>
                <a:spcPts val="1500"/>
              </a:lnSpc>
              <a:spcBef>
                <a:spcPts val="1200"/>
              </a:spcBef>
              <a:spcAft>
                <a:spcPts val="1000"/>
              </a:spcAft>
              <a:buNone/>
            </a:pPr>
            <a:r>
              <a:rPr lang="en-GB" sz="2000" b="1" i="0" dirty="0">
                <a:solidFill>
                  <a:schemeClr val="tx1"/>
                </a:solidFill>
                <a:effectLst/>
                <a:latin typeface="+mn-lt"/>
              </a:rPr>
              <a:t>Equality Act 2010: </a:t>
            </a:r>
          </a:p>
          <a:p>
            <a:pPr marL="0" indent="0" defTabSz="685800">
              <a:lnSpc>
                <a:spcPct val="100000"/>
              </a:lnSpc>
              <a:spcBef>
                <a:spcPts val="1200"/>
              </a:spcBef>
              <a:spcAft>
                <a:spcPts val="1000"/>
              </a:spcAft>
              <a:buNone/>
            </a:pPr>
            <a:r>
              <a:rPr lang="en-GB" sz="2000" b="0" i="0" dirty="0">
                <a:solidFill>
                  <a:schemeClr val="tx1"/>
                </a:solidFill>
                <a:effectLst/>
                <a:latin typeface="+mn-lt"/>
              </a:rPr>
              <a:t>The term ‘disability’ covers both physical and mental impairments that have a substantial and a long-term (meaning it has lasted or is expected to last for at least 12 months) adverse effect on the person’s ability to carry out normal day-to-day activities. </a:t>
            </a:r>
          </a:p>
          <a:p>
            <a:pPr marL="0" indent="0" defTabSz="685800">
              <a:lnSpc>
                <a:spcPct val="100000"/>
              </a:lnSpc>
              <a:spcBef>
                <a:spcPts val="1200"/>
              </a:spcBef>
              <a:spcAft>
                <a:spcPts val="1000"/>
              </a:spcAft>
              <a:buNone/>
            </a:pPr>
            <a:r>
              <a:rPr lang="en-GB" sz="2000" b="0" i="0" dirty="0">
                <a:solidFill>
                  <a:schemeClr val="tx1"/>
                </a:solidFill>
                <a:effectLst/>
                <a:latin typeface="+mn-lt"/>
              </a:rPr>
              <a:t>‘Substantial’ means more than minor or trivial. </a:t>
            </a:r>
            <a:endParaRPr lang="en-US" sz="800" b="1" dirty="0">
              <a:solidFill>
                <a:schemeClr val="tx1"/>
              </a:solidFill>
              <a:latin typeface="+mn-lt"/>
              <a:cs typeface="Arial"/>
            </a:endParaRPr>
          </a:p>
          <a:p>
            <a:pPr marL="0" indent="0" algn="l" fontAlgn="base">
              <a:buNone/>
            </a:pPr>
            <a:r>
              <a:rPr lang="en-GB" sz="2000" dirty="0">
                <a:solidFill>
                  <a:schemeClr val="tx1"/>
                </a:solidFill>
                <a:latin typeface="+mn-lt"/>
              </a:rPr>
              <a:t>Therefore, m</a:t>
            </a:r>
            <a:r>
              <a:rPr lang="en-GB" sz="2000" b="0" i="0" dirty="0">
                <a:solidFill>
                  <a:schemeClr val="tx1"/>
                </a:solidFill>
                <a:effectLst/>
                <a:latin typeface="+mn-lt"/>
              </a:rPr>
              <a:t>ental ill-health can be a disability. Someone who is: </a:t>
            </a:r>
          </a:p>
          <a:p>
            <a:pPr algn="l" fontAlgn="base">
              <a:buFont typeface="Arial" panose="020B0604020202020204" pitchFamily="34" charset="0"/>
              <a:buChar char="•"/>
            </a:pPr>
            <a:r>
              <a:rPr lang="en-GB" sz="2000" b="0" i="0" dirty="0">
                <a:solidFill>
                  <a:schemeClr val="tx1"/>
                </a:solidFill>
                <a:effectLst/>
                <a:latin typeface="+mn-lt"/>
              </a:rPr>
              <a:t>experiencing mental ill-health, </a:t>
            </a:r>
          </a:p>
          <a:p>
            <a:pPr algn="l" fontAlgn="base">
              <a:buFont typeface="Arial" panose="020B0604020202020204" pitchFamily="34" charset="0"/>
              <a:buChar char="•"/>
            </a:pPr>
            <a:r>
              <a:rPr lang="en-GB" sz="2000" b="0" i="0" dirty="0">
                <a:solidFill>
                  <a:schemeClr val="tx1"/>
                </a:solidFill>
                <a:effectLst/>
                <a:latin typeface="+mn-lt"/>
              </a:rPr>
              <a:t>it lasts or is expected to last 12 months or longer, and </a:t>
            </a:r>
          </a:p>
          <a:p>
            <a:pPr algn="l" fontAlgn="base">
              <a:buFont typeface="Arial" panose="020B0604020202020204" pitchFamily="34" charset="0"/>
              <a:buChar char="•"/>
            </a:pPr>
            <a:r>
              <a:rPr lang="en-GB" sz="2000" b="0" i="0" dirty="0">
                <a:solidFill>
                  <a:schemeClr val="tx1"/>
                </a:solidFill>
                <a:effectLst/>
                <a:latin typeface="+mn-lt"/>
              </a:rPr>
              <a:t>it has a substantial impact on their ability to work,  </a:t>
            </a:r>
          </a:p>
          <a:p>
            <a:pPr marL="0" indent="0" algn="l" fontAlgn="base">
              <a:buNone/>
            </a:pPr>
            <a:r>
              <a:rPr lang="en-GB" sz="2000" b="0" i="0" dirty="0">
                <a:solidFill>
                  <a:schemeClr val="tx1"/>
                </a:solidFill>
                <a:effectLst/>
                <a:latin typeface="+mn-lt"/>
              </a:rPr>
              <a:t>is legally disabled. </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0448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1338039" y="1334663"/>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The mental health continuum</a:t>
            </a: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pic>
        <p:nvPicPr>
          <p:cNvPr id="5" name="Picture 4">
            <a:extLst>
              <a:ext uri="{FF2B5EF4-FFF2-40B4-BE49-F238E27FC236}">
                <a16:creationId xmlns:a16="http://schemas.microsoft.com/office/drawing/2014/main" id="{D7879E95-1FE5-96B1-63CD-0071E636C653}"/>
              </a:ext>
            </a:extLst>
          </p:cNvPr>
          <p:cNvPicPr>
            <a:picLocks noChangeAspect="1"/>
          </p:cNvPicPr>
          <p:nvPr/>
        </p:nvPicPr>
        <p:blipFill>
          <a:blip r:embed="rId4"/>
          <a:stretch>
            <a:fillRect/>
          </a:stretch>
        </p:blipFill>
        <p:spPr>
          <a:xfrm>
            <a:off x="2595084" y="1571048"/>
            <a:ext cx="7639561" cy="4756708"/>
          </a:xfrm>
          <a:prstGeom prst="rect">
            <a:avLst/>
          </a:prstGeom>
        </p:spPr>
      </p:pic>
    </p:spTree>
    <p:extLst>
      <p:ext uri="{BB962C8B-B14F-4D97-AF65-F5344CB8AC3E}">
        <p14:creationId xmlns:p14="http://schemas.microsoft.com/office/powerpoint/2010/main" val="765525394"/>
      </p:ext>
    </p:extLst>
  </p:cSld>
  <p:clrMapOvr>
    <a:masterClrMapping/>
  </p:clrMapOvr>
</p:sld>
</file>

<file path=ppt/theme/theme1.xml><?xml version="1.0" encoding="utf-8"?>
<a:theme xmlns:a="http://schemas.openxmlformats.org/drawingml/2006/main" name="Introduc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9800bd1-49df-46bc-baf5-102cc5aa3c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011B998AFFEA44914038D92951E109" ma:contentTypeVersion="15" ma:contentTypeDescription="Create a new document." ma:contentTypeScope="" ma:versionID="66c988472a354d02d6cf86b06e572ac4">
  <xsd:schema xmlns:xsd="http://www.w3.org/2001/XMLSchema" xmlns:xs="http://www.w3.org/2001/XMLSchema" xmlns:p="http://schemas.microsoft.com/office/2006/metadata/properties" xmlns:ns3="39800bd1-49df-46bc-baf5-102cc5aa3c29" xmlns:ns4="752f3690-359b-4808-abf2-1f76073b2265" targetNamespace="http://schemas.microsoft.com/office/2006/metadata/properties" ma:root="true" ma:fieldsID="5fee7a09d22e84ffb7ba8932985f2b46" ns3:_="" ns4:_="">
    <xsd:import namespace="39800bd1-49df-46bc-baf5-102cc5aa3c29"/>
    <xsd:import namespace="752f3690-359b-4808-abf2-1f76073b2265"/>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Location" minOccurs="0"/>
                <xsd:element ref="ns3:MediaServiceGenerationTime" minOccurs="0"/>
                <xsd:element ref="ns3:MediaServiceEventHashCode" minOccurs="0"/>
                <xsd:element ref="ns3:MediaLengthInSeconds"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800bd1-49df-46bc-baf5-102cc5aa3c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2f3690-359b-4808-abf2-1f76073b22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63FCB0-E875-4309-9B76-2FAE92CA4814}">
  <ds:schemaRefs>
    <ds:schemaRef ds:uri="http://schemas.microsoft.com/office/2006/documentManagement/types"/>
    <ds:schemaRef ds:uri="http://purl.org/dc/elements/1.1/"/>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http://purl.org/dc/terms/"/>
    <ds:schemaRef ds:uri="39800bd1-49df-46bc-baf5-102cc5aa3c29"/>
    <ds:schemaRef ds:uri="752f3690-359b-4808-abf2-1f76073b2265"/>
    <ds:schemaRef ds:uri="http://purl.org/dc/dcmitype/"/>
  </ds:schemaRefs>
</ds:datastoreItem>
</file>

<file path=customXml/itemProps2.xml><?xml version="1.0" encoding="utf-8"?>
<ds:datastoreItem xmlns:ds="http://schemas.openxmlformats.org/officeDocument/2006/customXml" ds:itemID="{90A579E7-DA3E-4DB4-B3CD-0C9CF719515E}">
  <ds:schemaRefs>
    <ds:schemaRef ds:uri="http://schemas.microsoft.com/sharepoint/v3/contenttype/forms"/>
  </ds:schemaRefs>
</ds:datastoreItem>
</file>

<file path=customXml/itemProps3.xml><?xml version="1.0" encoding="utf-8"?>
<ds:datastoreItem xmlns:ds="http://schemas.openxmlformats.org/officeDocument/2006/customXml" ds:itemID="{2E4D71FD-F1B1-41AC-9A01-DDF76210D3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800bd1-49df-46bc-baf5-102cc5aa3c29"/>
    <ds:schemaRef ds:uri="752f3690-359b-4808-abf2-1f76073b22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7184</TotalTime>
  <Words>2437</Words>
  <Application>Microsoft Office PowerPoint</Application>
  <PresentationFormat>Widescreen</PresentationFormat>
  <Paragraphs>296</Paragraphs>
  <Slides>22</Slides>
  <Notes>22</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Introduction</vt:lpstr>
      <vt:lpstr>Office Theme</vt:lpstr>
      <vt:lpstr>LSE Manager Forum: Demystifying Disability in the workplace   Wednesday 19 February 3pm to 4pm  Support and adjustments for employees with mental health conditions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Mu,LH</cp:lastModifiedBy>
  <cp:revision>101</cp:revision>
  <dcterms:created xsi:type="dcterms:W3CDTF">2023-10-17T08:26:21Z</dcterms:created>
  <dcterms:modified xsi:type="dcterms:W3CDTF">2025-03-31T13:37:14Z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0x010100C7011B998AFFEA44914038D92951E109</vt:lpwstr>
  </property>
</Properties>
</file>