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44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nes2,L" userId="2ded1924-7bbe-41d1-9eba-4b64edb3c0e7" providerId="ADAL" clId="{AF8379AA-C4E6-4C8D-BD7E-C310B14D7A3B}"/>
    <pc:docChg chg="modSld">
      <pc:chgData name="Jones2,L" userId="2ded1924-7bbe-41d1-9eba-4b64edb3c0e7" providerId="ADAL" clId="{AF8379AA-C4E6-4C8D-BD7E-C310B14D7A3B}" dt="2024-09-26T14:32:41.323" v="6" actId="1076"/>
      <pc:docMkLst>
        <pc:docMk/>
      </pc:docMkLst>
      <pc:sldChg chg="modSp mod">
        <pc:chgData name="Jones2,L" userId="2ded1924-7bbe-41d1-9eba-4b64edb3c0e7" providerId="ADAL" clId="{AF8379AA-C4E6-4C8D-BD7E-C310B14D7A3B}" dt="2024-09-26T14:32:41.323" v="6" actId="1076"/>
        <pc:sldMkLst>
          <pc:docMk/>
          <pc:sldMk cId="3475764414" sldId="256"/>
        </pc:sldMkLst>
        <pc:spChg chg="mod">
          <ac:chgData name="Jones2,L" userId="2ded1924-7bbe-41d1-9eba-4b64edb3c0e7" providerId="ADAL" clId="{AF8379AA-C4E6-4C8D-BD7E-C310B14D7A3B}" dt="2024-09-26T14:32:26.067" v="4" actId="2711"/>
          <ac:spMkLst>
            <pc:docMk/>
            <pc:sldMk cId="3475764414" sldId="256"/>
            <ac:spMk id="6" creationId="{965395D1-C813-4EDF-CA8C-671A42FEB6CD}"/>
          </ac:spMkLst>
        </pc:spChg>
        <pc:spChg chg="mod">
          <ac:chgData name="Jones2,L" userId="2ded1924-7bbe-41d1-9eba-4b64edb3c0e7" providerId="ADAL" clId="{AF8379AA-C4E6-4C8D-BD7E-C310B14D7A3B}" dt="2024-09-26T14:32:29.508" v="5" actId="2711"/>
          <ac:spMkLst>
            <pc:docMk/>
            <pc:sldMk cId="3475764414" sldId="256"/>
            <ac:spMk id="7" creationId="{890DED57-8E15-E779-11B9-71CBF3339095}"/>
          </ac:spMkLst>
        </pc:spChg>
        <pc:spChg chg="mod">
          <ac:chgData name="Jones2,L" userId="2ded1924-7bbe-41d1-9eba-4b64edb3c0e7" providerId="ADAL" clId="{AF8379AA-C4E6-4C8D-BD7E-C310B14D7A3B}" dt="2024-09-26T14:32:12.564" v="0" actId="2711"/>
          <ac:spMkLst>
            <pc:docMk/>
            <pc:sldMk cId="3475764414" sldId="256"/>
            <ac:spMk id="8" creationId="{F9DEE4FA-4A7E-DE43-B7F2-CFF690B7B166}"/>
          </ac:spMkLst>
        </pc:spChg>
        <pc:spChg chg="mod">
          <ac:chgData name="Jones2,L" userId="2ded1924-7bbe-41d1-9eba-4b64edb3c0e7" providerId="ADAL" clId="{AF8379AA-C4E6-4C8D-BD7E-C310B14D7A3B}" dt="2024-09-26T14:32:15.820" v="1" actId="2711"/>
          <ac:spMkLst>
            <pc:docMk/>
            <pc:sldMk cId="3475764414" sldId="256"/>
            <ac:spMk id="9" creationId="{1F1726D7-E773-DFC5-C554-E37200D0DC68}"/>
          </ac:spMkLst>
        </pc:spChg>
        <pc:spChg chg="mod">
          <ac:chgData name="Jones2,L" userId="2ded1924-7bbe-41d1-9eba-4b64edb3c0e7" providerId="ADAL" clId="{AF8379AA-C4E6-4C8D-BD7E-C310B14D7A3B}" dt="2024-09-26T14:32:19.330" v="2" actId="2711"/>
          <ac:spMkLst>
            <pc:docMk/>
            <pc:sldMk cId="3475764414" sldId="256"/>
            <ac:spMk id="10" creationId="{102C1F42-151C-43F9-26AC-362B3746EDA3}"/>
          </ac:spMkLst>
        </pc:spChg>
        <pc:spChg chg="mod">
          <ac:chgData name="Jones2,L" userId="2ded1924-7bbe-41d1-9eba-4b64edb3c0e7" providerId="ADAL" clId="{AF8379AA-C4E6-4C8D-BD7E-C310B14D7A3B}" dt="2024-09-26T14:32:22.524" v="3" actId="2711"/>
          <ac:spMkLst>
            <pc:docMk/>
            <pc:sldMk cId="3475764414" sldId="256"/>
            <ac:spMk id="11" creationId="{F0A11552-6BDE-09DE-4D90-0939EA465990}"/>
          </ac:spMkLst>
        </pc:spChg>
        <pc:grpChg chg="mod">
          <ac:chgData name="Jones2,L" userId="2ded1924-7bbe-41d1-9eba-4b64edb3c0e7" providerId="ADAL" clId="{AF8379AA-C4E6-4C8D-BD7E-C310B14D7A3B}" dt="2024-09-26T14:32:41.323" v="6" actId="1076"/>
          <ac:grpSpMkLst>
            <pc:docMk/>
            <pc:sldMk cId="3475764414" sldId="256"/>
            <ac:grpSpMk id="4" creationId="{B7C20122-067A-7591-0601-6CA6000A0D19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004BC-6FC3-C46C-5B5E-674906E263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EDADB9-98C3-E091-30A5-8BDC95817A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70676A-B804-F688-D411-95EF6BE26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51FED-0471-4B18-B56E-22DB1A7415D6}" type="datetimeFigureOut">
              <a:rPr lang="en-GB" smtClean="0"/>
              <a:t>26/09/2024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3B4EFC-54CC-5141-08C1-E50C44096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F31EB2-F5A3-CBE5-B697-AC520095F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35EAE-60C6-4643-BA0E-4F81CC440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3876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95EEA-31D0-56ED-1831-61F9DADAA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2FD775-734C-5314-D81C-568252BA2F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B03ED1-5DC8-4105-8800-5EF09CD8D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51FED-0471-4B18-B56E-22DB1A7415D6}" type="datetimeFigureOut">
              <a:rPr lang="en-GB" smtClean="0"/>
              <a:t>26/09/2024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D0A93B-3CD9-71EF-65AA-63CF0A1F4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F4A2E7-9689-6C23-545D-9156EF3A0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35EAE-60C6-4643-BA0E-4F81CC440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6995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B5A3B8-D2B2-D6EA-60FE-E5EE1CE13C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4042C2-7FEC-E607-9A44-A8615C7CA1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D7EA0B-2F91-7A29-878B-7E794658A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51FED-0471-4B18-B56E-22DB1A7415D6}" type="datetimeFigureOut">
              <a:rPr lang="en-GB" smtClean="0"/>
              <a:t>26/09/2024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D5685-9641-B902-99C6-5991C56EE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37E60E-DB0A-FABE-AEBE-32CCB6E56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35EAE-60C6-4643-BA0E-4F81CC440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004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3D208-3364-2C09-5526-A21D4C78C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02E8C8-943E-972B-B6D1-2584195224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06FCCA-5245-487F-039E-50EE2B5C5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51FED-0471-4B18-B56E-22DB1A7415D6}" type="datetimeFigureOut">
              <a:rPr lang="en-GB" smtClean="0"/>
              <a:t>26/09/2024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3D381C-2F19-2DFE-2A07-CDAEBF6E2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64B59A-D85B-CA59-D900-0B6F1D6E8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35EAE-60C6-4643-BA0E-4F81CC440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3553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C5B64-02B6-9703-34B0-CF849CBD4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A77C58-7DC2-3117-2843-E307AD8865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E1C85F-59F9-25C6-6395-9E1A56B3E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51FED-0471-4B18-B56E-22DB1A7415D6}" type="datetimeFigureOut">
              <a:rPr lang="en-GB" smtClean="0"/>
              <a:t>26/09/2024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66500-38CA-A897-E762-C234EAEEB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86193E-48CC-A618-2B9D-07BDDAD0D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35EAE-60C6-4643-BA0E-4F81CC440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9697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C6D2B-6E44-915D-489C-38F907DA1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9E1883-25DE-CBAF-0979-8D9A9262FE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028551-E683-AEAF-B399-0B42636B29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644FC0-2038-29EA-C1BB-94EC72152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51FED-0471-4B18-B56E-22DB1A7415D6}" type="datetimeFigureOut">
              <a:rPr lang="en-GB" smtClean="0"/>
              <a:t>26/09/2024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63900E-6F44-8AA7-C693-88CBA118B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4DCCB5-16E7-04CF-04B1-7C60D73C9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35EAE-60C6-4643-BA0E-4F81CC440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4022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261A8F-A60B-C9D0-E8BD-8A0697994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0EC735-E912-42A6-B439-45312FA067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C9BFCA-953C-C0A6-D26A-DF7A1CDC3C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88C1F1-C263-6335-80B4-3E32CB6D81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5B136E-BADF-3FDE-0163-4AD62E6B5F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84E630-FF31-B185-F151-3F3CA1C9B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51FED-0471-4B18-B56E-22DB1A7415D6}" type="datetimeFigureOut">
              <a:rPr lang="en-GB" smtClean="0"/>
              <a:t>26/09/2024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97A23E-7CF8-E672-ABA6-83381B524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880C42-A1CD-814D-5682-B73A2A3B8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35EAE-60C6-4643-BA0E-4F81CC440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0329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7B499-5779-5230-03A4-E6EA6C9C6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F39F35-FDCD-1227-8646-168E61727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51FED-0471-4B18-B56E-22DB1A7415D6}" type="datetimeFigureOut">
              <a:rPr lang="en-GB" smtClean="0"/>
              <a:t>26/09/2024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B43C61-AAC4-3421-693B-F54B55911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836483-0C80-6E7E-DC0E-A141801FE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35EAE-60C6-4643-BA0E-4F81CC440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312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AA3D0C-2453-5BE4-A94D-2EFE73C37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51FED-0471-4B18-B56E-22DB1A7415D6}" type="datetimeFigureOut">
              <a:rPr lang="en-GB" smtClean="0"/>
              <a:t>26/09/2024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6BA72D-63C0-4D9F-F608-261F80E0B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D3CD0A-F73B-0C1C-8FA4-36DF687B1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35EAE-60C6-4643-BA0E-4F81CC440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7533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9CD08-36CE-4929-1A7D-8800038082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612A54-F316-6297-CD2A-E32366FF4B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052CD3-C675-DCAF-606E-FBAEC98B3D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6C4E02-2D6D-EB31-6A3A-7FEEF6FC4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51FED-0471-4B18-B56E-22DB1A7415D6}" type="datetimeFigureOut">
              <a:rPr lang="en-GB" smtClean="0"/>
              <a:t>26/09/2024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32FADF-706A-3050-A2DD-277982D8B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7EF862-38AC-735E-D229-FCBCCBDA0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35EAE-60C6-4643-BA0E-4F81CC440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1863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14D64-ED1C-73B9-6294-8869880A2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EA2A15-3DA2-E402-D8BD-AB0581613B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6D35BB-7227-F5AE-7D29-9DF50AA422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CA47DA-28F6-FDF4-C36C-099A8D2C6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51FED-0471-4B18-B56E-22DB1A7415D6}" type="datetimeFigureOut">
              <a:rPr lang="en-GB" smtClean="0"/>
              <a:t>26/09/2024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8B4086-DB10-2255-09E5-26D42618F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3FE59B-C854-81AC-4966-78C052A72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35EAE-60C6-4643-BA0E-4F81CC440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194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AFB8B93-6DF1-0286-87DD-B80C8608AF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7C1EEC-18CE-21A8-63DF-D459D091E6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65CDFC-D1AC-7FB5-7F1A-90CC55364F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151FED-0471-4B18-B56E-22DB1A7415D6}" type="datetimeFigureOut">
              <a:rPr lang="en-GB" smtClean="0"/>
              <a:t>26/09/2024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D7B41-5C0A-9ECE-251C-6AF5461E08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FDB45C-31EC-9CB1-D284-1E20F1A216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F35EAE-60C6-4643-BA0E-4F81CC440F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355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B7C20122-067A-7591-0601-6CA6000A0D19}"/>
              </a:ext>
            </a:extLst>
          </p:cNvPr>
          <p:cNvGrpSpPr/>
          <p:nvPr/>
        </p:nvGrpSpPr>
        <p:grpSpPr>
          <a:xfrm>
            <a:off x="327390" y="733426"/>
            <a:ext cx="11321684" cy="5542055"/>
            <a:chOff x="3204201" y="2269746"/>
            <a:chExt cx="5306524" cy="3260289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87CF87E-5530-226D-A00E-98E6983638F7}"/>
                </a:ext>
              </a:extLst>
            </p:cNvPr>
            <p:cNvGrpSpPr/>
            <p:nvPr/>
          </p:nvGrpSpPr>
          <p:grpSpPr>
            <a:xfrm>
              <a:off x="3681273" y="2269746"/>
              <a:ext cx="4829452" cy="2985817"/>
              <a:chOff x="3338004" y="2056681"/>
              <a:chExt cx="4829452" cy="2985817"/>
            </a:xfrm>
          </p:grpSpPr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360904BD-A096-FF10-EE7A-A92D5E607AC6}"/>
                  </a:ext>
                </a:extLst>
              </p:cNvPr>
              <p:cNvSpPr/>
              <p:nvPr/>
            </p:nvSpPr>
            <p:spPr>
              <a:xfrm>
                <a:off x="3541059" y="2056681"/>
                <a:ext cx="2166152" cy="1287262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E10CBBDC-BA7A-567A-02E4-0AFB27B7C95A}"/>
                  </a:ext>
                </a:extLst>
              </p:cNvPr>
              <p:cNvSpPr/>
              <p:nvPr/>
            </p:nvSpPr>
            <p:spPr>
              <a:xfrm>
                <a:off x="5921754" y="2056681"/>
                <a:ext cx="2166152" cy="128726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0CC7C6C8-DA6E-69EF-D169-556A706083B8}"/>
                  </a:ext>
                </a:extLst>
              </p:cNvPr>
              <p:cNvSpPr/>
              <p:nvPr/>
            </p:nvSpPr>
            <p:spPr>
              <a:xfrm>
                <a:off x="3541059" y="3514058"/>
                <a:ext cx="2166152" cy="1287262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C9F55F9C-3A52-9199-99ED-661A6A34086B}"/>
                  </a:ext>
                </a:extLst>
              </p:cNvPr>
              <p:cNvSpPr/>
              <p:nvPr/>
            </p:nvSpPr>
            <p:spPr>
              <a:xfrm>
                <a:off x="5921754" y="3514058"/>
                <a:ext cx="2166152" cy="1287262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cxnSp>
            <p:nvCxnSpPr>
              <p:cNvPr id="16" name="Straight Arrow Connector 15">
                <a:extLst>
                  <a:ext uri="{FF2B5EF4-FFF2-40B4-BE49-F238E27FC236}">
                    <a16:creationId xmlns:a16="http://schemas.microsoft.com/office/drawing/2014/main" id="{8BDE873A-7078-5360-141F-7DDE554EE82C}"/>
                  </a:ext>
                </a:extLst>
              </p:cNvPr>
              <p:cNvCxnSpPr/>
              <p:nvPr/>
            </p:nvCxnSpPr>
            <p:spPr>
              <a:xfrm flipV="1">
                <a:off x="3338004" y="2056681"/>
                <a:ext cx="0" cy="2744639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Arrow Connector 16">
                <a:extLst>
                  <a:ext uri="{FF2B5EF4-FFF2-40B4-BE49-F238E27FC236}">
                    <a16:creationId xmlns:a16="http://schemas.microsoft.com/office/drawing/2014/main" id="{3A80AECE-287B-7999-B30E-B4486FC212B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541407" y="5042498"/>
                <a:ext cx="4626049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965395D1-C813-4EDF-CA8C-671A42FEB6CD}"/>
                </a:ext>
              </a:extLst>
            </p:cNvPr>
            <p:cNvSpPr/>
            <p:nvPr/>
          </p:nvSpPr>
          <p:spPr>
            <a:xfrm rot="16200000">
              <a:off x="2291341" y="3538740"/>
              <a:ext cx="2042104" cy="216384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400" b="0" cap="none" spc="0" dirty="0">
                  <a:ln w="0"/>
                  <a:solidFill>
                    <a:schemeClr val="accent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INFLUENCE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90DED57-8E15-E779-11B9-71CBF3339095}"/>
                </a:ext>
              </a:extLst>
            </p:cNvPr>
            <p:cNvSpPr/>
            <p:nvPr/>
          </p:nvSpPr>
          <p:spPr>
            <a:xfrm>
              <a:off x="5696212" y="5258446"/>
              <a:ext cx="799570" cy="271589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b="0" cap="none" spc="0" dirty="0">
                  <a:ln w="0"/>
                  <a:solidFill>
                    <a:schemeClr val="accent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INTEREST</a:t>
              </a:r>
              <a:endParaRPr lang="en-US" sz="28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9DEE4FA-4A7E-DE43-B7F2-CFF690B7B166}"/>
                </a:ext>
              </a:extLst>
            </p:cNvPr>
            <p:cNvSpPr/>
            <p:nvPr/>
          </p:nvSpPr>
          <p:spPr>
            <a:xfrm>
              <a:off x="4080250" y="2539793"/>
              <a:ext cx="1900005" cy="21727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ACTIVE CONSULTATION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F1726D7-E773-DFC5-C554-E37200D0DC68}"/>
                </a:ext>
              </a:extLst>
            </p:cNvPr>
            <p:cNvSpPr/>
            <p:nvPr/>
          </p:nvSpPr>
          <p:spPr>
            <a:xfrm>
              <a:off x="6369775" y="2539793"/>
              <a:ext cx="1900005" cy="21727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KEY PLAYER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02C1F42-151C-43F9-26AC-362B3746EDA3}"/>
                </a:ext>
              </a:extLst>
            </p:cNvPr>
            <p:cNvSpPr/>
            <p:nvPr/>
          </p:nvSpPr>
          <p:spPr>
            <a:xfrm>
              <a:off x="4080250" y="3950162"/>
              <a:ext cx="1694073" cy="21727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KEEP INFORMED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0A11552-6BDE-09DE-4D90-0939EA465990}"/>
                </a:ext>
              </a:extLst>
            </p:cNvPr>
            <p:cNvSpPr/>
            <p:nvPr/>
          </p:nvSpPr>
          <p:spPr>
            <a:xfrm>
              <a:off x="6369775" y="3950162"/>
              <a:ext cx="1900005" cy="21727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MAINTAIN INTEREST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757644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Jones2,L</dc:creator>
  <cp:lastModifiedBy>Jones2,L</cp:lastModifiedBy>
  <cp:revision>1</cp:revision>
  <dcterms:created xsi:type="dcterms:W3CDTF">2024-09-26T14:31:13Z</dcterms:created>
  <dcterms:modified xsi:type="dcterms:W3CDTF">2024-09-26T14:32:43Z</dcterms:modified>
</cp:coreProperties>
</file>